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2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ype="http://schemas.openxmlformats.org/officeDocument/2006/relationships/presProps" Target="presProps.xml"/>  <Relationship Id="rId19" Type="http://schemas.openxmlformats.org/officeDocument/2006/relationships/viewProps" Target="viewProps.xml"/>  <Relationship Id="rId20" Type="http://schemas.openxmlformats.org/officeDocument/2006/relationships/theme" Target="theme/theme1.xml"/>  <Relationship Id="rId21" Type="http://schemas.openxmlformats.org/officeDocument/2006/relationships/tableStyles" Target="tableStyles.xml"/>  <Relationship Id="rId2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8c235f1-865e-4769-adc4-fb23201a68c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8ecd29e-c3fb-491d-b54a-318fb7e0dee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4e3a4ad-6b42-40d2-ae55-392034b64f9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f790b25-a458-40e3-a0e9-8366ef7930d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83687e5-4918-4b04-b9a8-78377ec8871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85c58d9-85dd-4ffc-9ad3-fd85738cddd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f247527-60e6-4035-9d6e-65ecbd40d91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8f981af-d7f8-47c8-a544-385a7b47f0c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e13938f-6783-4746-9304-3445cac685f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e235671-47f6-4467-8cc9-45b4dff34bc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5be5f86-14ed-4f1c-8e73-d6f9153e628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f27b9da-169d-4621-9b78-695b30fd1eb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1f7472d-fe98-49ce-ae3a-d9eb9edc4bc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77e7eaa-efae-4964-b67d-2fcc4ad3fd6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6d90fe1-476e-4721-a079-9d1416b0395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35683dd-5998-489c-ab9b-ec7f44d6a8c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2025-04-01T21:55:13.480Z</dcterms:created>
  <dcterms:modified xsi:type="dcterms:W3CDTF">2025-04-01T21:55:13.480Z</dcterms:modified>
</cp:coreProperties>
</file>