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815A-655B-0F8A-1F7B-D359336BD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D641FB-56DA-B63F-92E4-25A76FC3A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99001F-B8A7-80C0-89EF-1A4132DE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F86-D5C7-4391-A6C1-42E8A4FAB61B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27151-3323-AC37-6FBB-14FB5C7D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FDA82-1A45-BD12-1793-C5BE1059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446B-6780-49B0-AE33-FFA426AA13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40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C009E-12A1-3480-F50E-F3007500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1632D6-43AF-D665-B942-DBC209B1B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57DD3-0CE4-D813-EB44-32D9D006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F86-D5C7-4391-A6C1-42E8A4FAB61B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AA67F-235F-D520-F69E-8621A570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6BF1B-484A-59C0-2554-28D00336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446B-6780-49B0-AE33-FFA426AA13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466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0896EF-B01C-CD95-22EA-AB229BD79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9561B4-2644-DA84-7FDD-F5AC15075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24C8D-2FDC-8AA3-10DB-EA8BFEAF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F86-D5C7-4391-A6C1-42E8A4FAB61B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FDA8B-A955-6376-6C1C-2D726FBA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8D55A8-0840-1DE7-439F-2649D258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446B-6780-49B0-AE33-FFA426AA13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73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43F6D-373A-DFEE-3655-FD8AFC87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A1AE8-B4F5-A2FE-2D49-EDEBA1E2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ED804-7FE2-2EB3-D909-18EC6B6F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F86-D5C7-4391-A6C1-42E8A4FAB61B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497D5-F935-A336-0827-0CB358B8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6CE109-9606-F7C1-8AB1-CCA0920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446B-6780-49B0-AE33-FFA426AA13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779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8380D-10A8-64B3-848B-800E31A2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69F61D-41D4-A0F0-BCDA-9AD498AA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DCCF97-476B-B255-DD42-B065BE4D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F86-D5C7-4391-A6C1-42E8A4FAB61B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B118C-0680-13D1-95F1-702A08EB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F3A6C-E3ED-15A3-9E82-6304EF32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446B-6780-49B0-AE33-FFA426AA13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49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C6702-3E15-25E4-E170-3CBF64C6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B77A5A-2C7E-818A-1F23-85817021F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F3156-8008-F6F4-ED90-53A64EBBC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5AC52C-80AC-FFFE-815A-EF24DFC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F86-D5C7-4391-A6C1-42E8A4FAB61B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AB9C25-E70D-8092-F37C-046133CA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AC262-82FE-B0E3-13C8-34CA7A4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446B-6780-49B0-AE33-FFA426AA13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88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C948-5EE2-44F1-C479-21F00AFB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9B4295-05A9-A35E-8D9B-55606FE9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1F868D-B9D3-4A8D-DEAC-E58E3B21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A18BAB-2AE2-3CB8-66D9-9C7D42AAE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4989FC-605B-5BA2-1361-8714CBA45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AAE622-58C1-9517-AA20-7A12A2BB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F86-D5C7-4391-A6C1-42E8A4FAB61B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CE754F-8CB9-6148-0590-BF2A8D1A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946A05-F1CF-5F47-5C09-6E6E3CE6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446B-6780-49B0-AE33-FFA426AA13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468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18FBE-97C4-4CF2-C387-C2EB3DF8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5D0DC5-1E75-AB73-9D3E-2FBFD9DD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F86-D5C7-4391-A6C1-42E8A4FAB61B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D4B512-0510-00A5-3962-670E3BB0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D9C21C-8DD5-D971-7DF0-2AF7FEAC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446B-6780-49B0-AE33-FFA426AA13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08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4FC5E6-1CAA-2F98-9906-C1385DCA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F86-D5C7-4391-A6C1-42E8A4FAB61B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A59A56-57CB-6EB0-DCA5-DA8B4E99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A08D0-3C99-1937-4F79-E4009152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446B-6780-49B0-AE33-FFA426AA13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615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960D1-6976-C8B9-52A0-ADD9F16E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9271C-C0CB-8009-4416-C27D17B2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EC4BF2-17FA-277A-8443-6AD8FD83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B44C19-96D3-4374-178B-02969CED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F86-D5C7-4391-A6C1-42E8A4FAB61B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FDB2BD-CA61-9884-A5D7-80EA48B7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4200CA-3E78-793B-7671-C3288CEB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446B-6780-49B0-AE33-FFA426AA13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75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BD022-126E-E942-6EC4-6CADDC19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9513E8-CA63-8E2A-C36C-FDA048BD1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FB8855-0269-90B4-839C-7CE70DBF8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37C655-E859-AAD3-3597-3D13FF14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F86-D5C7-4391-A6C1-42E8A4FAB61B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D20658-F623-A46E-F204-8BDAA35C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BE5088-E96C-3F35-E176-2B630102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446B-6780-49B0-AE33-FFA426AA13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49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5B2E54-13FE-EEA9-76DC-605CC47B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C6C1E-15EA-9056-D5B1-C25E29E4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F0E7A-0E6C-EE8C-DC89-5079027CE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EF86-D5C7-4391-A6C1-42E8A4FAB61B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81EAC-DE10-7530-4A18-458D80B96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29748-165C-4B52-6F2D-BDC13A1AE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446B-6780-49B0-AE33-FFA426AA13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880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D8B424-42B5-480B-5843-1D773BD4D4D0}"/>
              </a:ext>
            </a:extLst>
          </p:cNvPr>
          <p:cNvSpPr/>
          <p:nvPr/>
        </p:nvSpPr>
        <p:spPr>
          <a:xfrm>
            <a:off x="722376" y="502920"/>
            <a:ext cx="10771632" cy="5678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D84FDD-838F-AD7A-ACD9-4DE9E544991B}"/>
              </a:ext>
            </a:extLst>
          </p:cNvPr>
          <p:cNvSpPr/>
          <p:nvPr/>
        </p:nvSpPr>
        <p:spPr>
          <a:xfrm>
            <a:off x="722376" y="502920"/>
            <a:ext cx="10771632" cy="4846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Like</a:t>
            </a:r>
            <a:r>
              <a:rPr lang="es-MX" dirty="0"/>
              <a:t> - </a:t>
            </a:r>
            <a:r>
              <a:rPr lang="es-MX" dirty="0" err="1"/>
              <a:t>Dislike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39A396D-C88F-2692-C6C0-5343693923C7}"/>
              </a:ext>
            </a:extLst>
          </p:cNvPr>
          <p:cNvSpPr/>
          <p:nvPr/>
        </p:nvSpPr>
        <p:spPr>
          <a:xfrm>
            <a:off x="3063240" y="987552"/>
            <a:ext cx="6199632" cy="51937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6D72B7C-5D7C-A694-DA45-92EBA2D4D7A2}"/>
              </a:ext>
            </a:extLst>
          </p:cNvPr>
          <p:cNvSpPr/>
          <p:nvPr/>
        </p:nvSpPr>
        <p:spPr>
          <a:xfrm>
            <a:off x="5138928" y="2615184"/>
            <a:ext cx="2185416" cy="24597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FD364A1-FC69-EC3F-8F60-6E791FD479AB}"/>
              </a:ext>
            </a:extLst>
          </p:cNvPr>
          <p:cNvSpPr/>
          <p:nvPr/>
        </p:nvSpPr>
        <p:spPr>
          <a:xfrm>
            <a:off x="5426964" y="2852928"/>
            <a:ext cx="1609344" cy="1143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6C4156E-921E-A1A6-9C08-A74DA059B417}"/>
              </a:ext>
            </a:extLst>
          </p:cNvPr>
          <p:cNvSpPr/>
          <p:nvPr/>
        </p:nvSpPr>
        <p:spPr>
          <a:xfrm>
            <a:off x="5426964" y="4297680"/>
            <a:ext cx="425196" cy="411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F0FB1D0-BFC6-7E79-0C08-D608D3D84F26}"/>
              </a:ext>
            </a:extLst>
          </p:cNvPr>
          <p:cNvSpPr/>
          <p:nvPr/>
        </p:nvSpPr>
        <p:spPr>
          <a:xfrm>
            <a:off x="6608826" y="4297680"/>
            <a:ext cx="425196" cy="4114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5762C4-20F4-5123-C039-B136A0A10B80}"/>
              </a:ext>
            </a:extLst>
          </p:cNvPr>
          <p:cNvSpPr txBox="1"/>
          <p:nvPr/>
        </p:nvSpPr>
        <p:spPr>
          <a:xfrm>
            <a:off x="3063240" y="1417320"/>
            <a:ext cx="6199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VOTA POR TU PERSONAJE FAVORITO:</a:t>
            </a:r>
            <a:endParaRPr lang="es-CO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C07D155-44AB-1DCB-B46C-B2C0CED6354D}"/>
              </a:ext>
            </a:extLst>
          </p:cNvPr>
          <p:cNvSpPr txBox="1"/>
          <p:nvPr/>
        </p:nvSpPr>
        <p:spPr>
          <a:xfrm>
            <a:off x="1371600" y="2240280"/>
            <a:ext cx="12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Aca</a:t>
            </a:r>
            <a:r>
              <a:rPr lang="es-MX" dirty="0"/>
              <a:t> una imagen de  </a:t>
            </a:r>
            <a:r>
              <a:rPr lang="es-MX" dirty="0" err="1"/>
              <a:t>matachos</a:t>
            </a:r>
            <a:r>
              <a:rPr lang="es-MX" dirty="0"/>
              <a:t> con opacidad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BFDF1B5-0CF8-F1F9-A941-6D684091F32B}"/>
              </a:ext>
            </a:extLst>
          </p:cNvPr>
          <p:cNvSpPr txBox="1"/>
          <p:nvPr/>
        </p:nvSpPr>
        <p:spPr>
          <a:xfrm>
            <a:off x="9605772" y="2392680"/>
            <a:ext cx="12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Aca</a:t>
            </a:r>
            <a:r>
              <a:rPr lang="es-MX" dirty="0"/>
              <a:t> una imagen de  </a:t>
            </a:r>
            <a:r>
              <a:rPr lang="es-MX" dirty="0" err="1"/>
              <a:t>matachos</a:t>
            </a:r>
            <a:r>
              <a:rPr lang="es-MX" dirty="0"/>
              <a:t> con opacidad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8432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Andrés Gómez</dc:creator>
  <cp:lastModifiedBy>Andrés Gómez</cp:lastModifiedBy>
  <cp:revision>1</cp:revision>
  <dcterms:created xsi:type="dcterms:W3CDTF">2024-11-29T15:15:44Z</dcterms:created>
  <dcterms:modified xsi:type="dcterms:W3CDTF">2024-11-29T15:15:57Z</dcterms:modified>
</cp:coreProperties>
</file>