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Configuración: Topic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Configuración: Topics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sz="quarter" idx="1"/>
          </p:nvPr>
        </p:nvSpPr>
        <p:spPr>
          <a:xfrm>
            <a:off x="448073" y="2362200"/>
            <a:ext cx="12108654" cy="787018"/>
          </a:xfrm>
          <a:prstGeom prst="rect">
            <a:avLst/>
          </a:prstGeom>
        </p:spPr>
        <p:txBody>
          <a:bodyPr/>
          <a:lstStyle/>
          <a:p>
            <a:pPr/>
            <a:r>
              <a:t>Creación de topics:</a:t>
            </a:r>
          </a:p>
        </p:txBody>
      </p:sp>
      <p:sp>
        <p:nvSpPr>
          <p:cNvPr id="141" name="Shape 141"/>
          <p:cNvSpPr/>
          <p:nvPr/>
        </p:nvSpPr>
        <p:spPr>
          <a:xfrm>
            <a:off x="369214" y="3504817"/>
            <a:ext cx="12266372" cy="196363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root@kschool:~# kafka-topics.sh --zookeeper localhost:2181 --create --topic topicTest --partitions 4 --replication-factor 2 —config x=y</a:t>
            </a:r>
          </a:p>
        </p:txBody>
      </p:sp>
      <p:sp>
        <p:nvSpPr>
          <p:cNvPr id="142" name="Shape 142"/>
          <p:cNvSpPr/>
          <p:nvPr/>
        </p:nvSpPr>
        <p:spPr>
          <a:xfrm>
            <a:off x="448073" y="6058993"/>
            <a:ext cx="12108654" cy="262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420"/>
            </a:pPr>
            <a:r>
              <a:t>En la creación se indica:</a:t>
            </a:r>
          </a:p>
          <a:p>
            <a:pPr lvl="2" marL="1339214" indent="-446404" algn="l" defTabSz="554990">
              <a:lnSpc>
                <a:spcPct val="60000"/>
              </a:lnSpc>
              <a:spcBef>
                <a:spcPts val="2200"/>
              </a:spcBef>
              <a:buSzPct val="75000"/>
              <a:buChar char="•"/>
              <a:defRPr sz="2850"/>
            </a:pPr>
            <a:r>
              <a:t>Numero de particiones: 4</a:t>
            </a:r>
          </a:p>
          <a:p>
            <a:pPr lvl="2" marL="1339214" indent="-446404" algn="l" defTabSz="554990">
              <a:lnSpc>
                <a:spcPct val="60000"/>
              </a:lnSpc>
              <a:spcBef>
                <a:spcPts val="2200"/>
              </a:spcBef>
              <a:buSzPct val="75000"/>
              <a:buChar char="•"/>
              <a:defRPr sz="2850"/>
            </a:pPr>
            <a:r>
              <a:t>Numero de replicas: 2</a:t>
            </a:r>
          </a:p>
          <a:p>
            <a:pPr lvl="2" marL="1339214" indent="-446404" algn="l" defTabSz="554990">
              <a:lnSpc>
                <a:spcPct val="60000"/>
              </a:lnSpc>
              <a:spcBef>
                <a:spcPts val="2200"/>
              </a:spcBef>
              <a:buSzPct val="75000"/>
              <a:buChar char="•"/>
              <a:defRPr sz="2850"/>
            </a:pPr>
            <a:r>
              <a:t>Opcional: Configuraciones de topic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Configuración: Topics I</a:t>
            </a:r>
          </a:p>
        </p:txBody>
      </p:sp>
      <p:sp>
        <p:nvSpPr>
          <p:cNvPr id="145" name="Shape 14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body" sz="quarter" idx="1"/>
          </p:nvPr>
        </p:nvSpPr>
        <p:spPr>
          <a:xfrm>
            <a:off x="448073" y="2475103"/>
            <a:ext cx="12108654" cy="787018"/>
          </a:xfrm>
          <a:prstGeom prst="rect">
            <a:avLst/>
          </a:prstGeom>
        </p:spPr>
        <p:txBody>
          <a:bodyPr/>
          <a:lstStyle/>
          <a:p>
            <a:pPr/>
            <a:r>
              <a:t>Eliminar topics:</a:t>
            </a:r>
          </a:p>
        </p:txBody>
      </p:sp>
      <p:sp>
        <p:nvSpPr>
          <p:cNvPr id="148" name="Shape 148"/>
          <p:cNvSpPr/>
          <p:nvPr/>
        </p:nvSpPr>
        <p:spPr>
          <a:xfrm>
            <a:off x="421735" y="3571875"/>
            <a:ext cx="12266373" cy="157982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root@kschool:~# kafka-topics.sh --zookeeper localhost:2181 --delete --topic topicTest</a:t>
            </a:r>
          </a:p>
        </p:txBody>
      </p:sp>
      <p:sp>
        <p:nvSpPr>
          <p:cNvPr id="149" name="Shape 149"/>
          <p:cNvSpPr/>
          <p:nvPr/>
        </p:nvSpPr>
        <p:spPr>
          <a:xfrm>
            <a:off x="448073" y="5645680"/>
            <a:ext cx="12108654" cy="1503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b="1"/>
              <a:t>NOTA</a:t>
            </a:r>
            <a:r>
              <a:t>: Para poder eliminar topics es necesario habilitar la  siguiente propiedad en el fichero </a:t>
            </a:r>
            <a:r>
              <a:rPr b="1"/>
              <a:t>server.properties</a:t>
            </a:r>
          </a:p>
        </p:txBody>
      </p:sp>
      <p:sp>
        <p:nvSpPr>
          <p:cNvPr id="150" name="Shape 150"/>
          <p:cNvSpPr/>
          <p:nvPr/>
        </p:nvSpPr>
        <p:spPr>
          <a:xfrm>
            <a:off x="421735" y="7427579"/>
            <a:ext cx="12266373" cy="76161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5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delete.topic.enable=true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Configuración: Topics II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body" sz="quarter" idx="1"/>
          </p:nvPr>
        </p:nvSpPr>
        <p:spPr>
          <a:xfrm>
            <a:off x="448073" y="2475103"/>
            <a:ext cx="12108654" cy="787018"/>
          </a:xfrm>
          <a:prstGeom prst="rect">
            <a:avLst/>
          </a:prstGeom>
        </p:spPr>
        <p:txBody>
          <a:bodyPr/>
          <a:lstStyle/>
          <a:p>
            <a:pPr/>
            <a:r>
              <a:t>Añadir configuración:</a:t>
            </a:r>
          </a:p>
        </p:txBody>
      </p:sp>
      <p:sp>
        <p:nvSpPr>
          <p:cNvPr id="156" name="Shape 156"/>
          <p:cNvSpPr/>
          <p:nvPr/>
        </p:nvSpPr>
        <p:spPr>
          <a:xfrm>
            <a:off x="421735" y="3571875"/>
            <a:ext cx="12266373" cy="157982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root@kschool:~# kafka-topics.sh --zookeeper localhost:2181 --alter  --topic topicTest --config x=y</a:t>
            </a:r>
          </a:p>
        </p:txBody>
      </p:sp>
      <p:sp>
        <p:nvSpPr>
          <p:cNvPr id="157" name="Shape 157"/>
          <p:cNvSpPr/>
          <p:nvPr/>
        </p:nvSpPr>
        <p:spPr>
          <a:xfrm>
            <a:off x="448073" y="5645680"/>
            <a:ext cx="12108654" cy="78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Eliminar configurción:</a:t>
            </a:r>
          </a:p>
        </p:txBody>
      </p:sp>
      <p:sp>
        <p:nvSpPr>
          <p:cNvPr id="158" name="Shape 158"/>
          <p:cNvSpPr/>
          <p:nvPr/>
        </p:nvSpPr>
        <p:spPr>
          <a:xfrm>
            <a:off x="421735" y="6558227"/>
            <a:ext cx="12266373" cy="186361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root@kschool:~# kafka-topics.sh --zookeeper localhost:2181 --alter  --topic topicTest --deleteConfig 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Configuración: Particiones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448073" y="3304341"/>
            <a:ext cx="12108654" cy="78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Añadir particiones:</a:t>
            </a:r>
          </a:p>
        </p:txBody>
      </p:sp>
      <p:sp>
        <p:nvSpPr>
          <p:cNvPr id="164" name="Shape 164"/>
          <p:cNvSpPr/>
          <p:nvPr/>
        </p:nvSpPr>
        <p:spPr>
          <a:xfrm>
            <a:off x="369214" y="4348893"/>
            <a:ext cx="12266372" cy="186360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root@kschool:~# kafka-topics.sh --zookeeper localhost:2181 --alter  --topic topicTest --partitions 40 </a:t>
            </a:r>
          </a:p>
        </p:txBody>
      </p:sp>
      <p:sp>
        <p:nvSpPr>
          <p:cNvPr id="165" name="Shape 165"/>
          <p:cNvSpPr/>
          <p:nvPr/>
        </p:nvSpPr>
        <p:spPr>
          <a:xfrm>
            <a:off x="448073" y="6470036"/>
            <a:ext cx="12108654" cy="1503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b="1"/>
              <a:t>NOTA</a:t>
            </a:r>
            <a:r>
              <a:t>: Las particiones no se pueden disminuir.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Configuración: Replicas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448073" y="2362200"/>
            <a:ext cx="12108654" cy="113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Para añadir replicas se usa el siguiente comando:</a:t>
            </a:r>
          </a:p>
        </p:txBody>
      </p:sp>
      <p:sp>
        <p:nvSpPr>
          <p:cNvPr id="171" name="Shape 171"/>
          <p:cNvSpPr/>
          <p:nvPr/>
        </p:nvSpPr>
        <p:spPr>
          <a:xfrm>
            <a:off x="369214" y="3502183"/>
            <a:ext cx="12266372" cy="148735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bin/kafka-reassign-partitions.sh --zookeeper localhost:2181   --reassignment-json-file incremento-replicas.json --execute</a:t>
            </a:r>
          </a:p>
        </p:txBody>
      </p:sp>
      <p:sp>
        <p:nvSpPr>
          <p:cNvPr id="172" name="Shape 172"/>
          <p:cNvSpPr/>
          <p:nvPr/>
        </p:nvSpPr>
        <p:spPr>
          <a:xfrm>
            <a:off x="448073" y="5153068"/>
            <a:ext cx="12108654" cy="10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El contenido del fichero </a:t>
            </a:r>
            <a:r>
              <a:rPr i="1"/>
              <a:t>incremento-replicas.json</a:t>
            </a:r>
            <a:r>
              <a:t> es:</a:t>
            </a:r>
          </a:p>
        </p:txBody>
      </p:sp>
      <p:sp>
        <p:nvSpPr>
          <p:cNvPr id="173" name="Shape 173"/>
          <p:cNvSpPr/>
          <p:nvPr/>
        </p:nvSpPr>
        <p:spPr>
          <a:xfrm>
            <a:off x="369214" y="6326371"/>
            <a:ext cx="12266372" cy="174684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{"version":1, "partitions":[{"topic":"topicTest", "partition":0, “replicas":[1,2,3]}]}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Configuración: Replicas I</a:t>
            </a:r>
          </a:p>
        </p:txBody>
      </p:sp>
      <p:sp>
        <p:nvSpPr>
          <p:cNvPr id="176" name="Shape 17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369214" y="2374900"/>
            <a:ext cx="12266372" cy="155701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{"version":1, "partitions":[{"topic":"topicTest", "partition":0, "replicas":[1,2,3]}]</a:t>
            </a:r>
          </a:p>
        </p:txBody>
      </p:sp>
      <p:sp>
        <p:nvSpPr>
          <p:cNvPr id="179" name="Shape 179"/>
          <p:cNvSpPr/>
          <p:nvPr/>
        </p:nvSpPr>
        <p:spPr>
          <a:xfrm>
            <a:off x="448073" y="4325616"/>
            <a:ext cx="12108654" cy="216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27609" indent="-427609" algn="l" defTabSz="531622">
              <a:spcBef>
                <a:spcPts val="21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76"/>
            </a:pPr>
            <a:r>
              <a:t>Mediante el fichero JSON, se indica que particiones </a:t>
            </a:r>
            <a:r>
              <a:rPr b="1"/>
              <a:t>(0)</a:t>
            </a:r>
            <a:r>
              <a:t> de que topic </a:t>
            </a:r>
            <a:r>
              <a:rPr b="1"/>
              <a:t>(topicTest) </a:t>
            </a:r>
            <a:r>
              <a:t>están replicas en que brokers </a:t>
            </a:r>
            <a:r>
              <a:rPr b="1"/>
              <a:t>(1, 2, 3)</a:t>
            </a:r>
            <a:r>
              <a:t>.</a:t>
            </a:r>
          </a:p>
          <a:p>
            <a:pPr marL="427609" indent="-427609" algn="l" defTabSz="531622">
              <a:spcBef>
                <a:spcPts val="21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76"/>
            </a:pPr>
            <a:r>
              <a:t>Para verificar que se ha aplicado correctamente podemos usar:</a:t>
            </a:r>
          </a:p>
        </p:txBody>
      </p:sp>
      <p:sp>
        <p:nvSpPr>
          <p:cNvPr id="180" name="Shape 180"/>
          <p:cNvSpPr/>
          <p:nvPr/>
        </p:nvSpPr>
        <p:spPr>
          <a:xfrm>
            <a:off x="369214" y="6884517"/>
            <a:ext cx="12266372" cy="148735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6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bin/kafka-reassign-partitions.sh --zookeeper localhost:2181   --reassignment-json-file incremento-replicas.json --verify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Configuración: Log Compaction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body" sz="quarter" idx="1"/>
          </p:nvPr>
        </p:nvSpPr>
        <p:spPr>
          <a:xfrm>
            <a:off x="452365" y="2414712"/>
            <a:ext cx="12100070" cy="1741765"/>
          </a:xfrm>
          <a:prstGeom prst="rect">
            <a:avLst/>
          </a:prstGeom>
        </p:spPr>
        <p:txBody>
          <a:bodyPr/>
          <a:lstStyle/>
          <a:p>
            <a:pPr/>
            <a:r>
              <a:t>Por defecto el limpiador esta desactivado. </a:t>
            </a:r>
          </a:p>
          <a:p>
            <a:pPr/>
            <a:r>
              <a:t>Para activar en el </a:t>
            </a:r>
            <a:r>
              <a:rPr b="1"/>
              <a:t>server.properties:</a:t>
            </a:r>
          </a:p>
        </p:txBody>
      </p:sp>
      <p:sp>
        <p:nvSpPr>
          <p:cNvPr id="186" name="Shape 186"/>
          <p:cNvSpPr/>
          <p:nvPr/>
        </p:nvSpPr>
        <p:spPr>
          <a:xfrm>
            <a:off x="1408857" y="4405839"/>
            <a:ext cx="10187086" cy="62734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log.cleaner.enable=true</a:t>
            </a:r>
          </a:p>
        </p:txBody>
      </p:sp>
      <p:sp>
        <p:nvSpPr>
          <p:cNvPr id="187" name="Shape 187"/>
          <p:cNvSpPr/>
          <p:nvPr/>
        </p:nvSpPr>
        <p:spPr>
          <a:xfrm>
            <a:off x="452365" y="5282539"/>
            <a:ext cx="12100070" cy="114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Log Compaction se habilita por topics:</a:t>
            </a:r>
          </a:p>
        </p:txBody>
      </p:sp>
      <p:sp>
        <p:nvSpPr>
          <p:cNvPr id="188" name="Shape 188"/>
          <p:cNvSpPr/>
          <p:nvPr/>
        </p:nvSpPr>
        <p:spPr>
          <a:xfrm>
            <a:off x="1014377" y="6383086"/>
            <a:ext cx="11122277" cy="252198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root@kschool:~# kafka-topics.sh --zookeeper localhost:2181   </a:t>
            </a:r>
            <a:r>
              <a:t>--create</a:t>
            </a:r>
            <a:r>
              <a:rPr b="0"/>
              <a:t> --topic topicTest </a:t>
            </a:r>
            <a:r>
              <a:t>--config cleanup.policy=compact</a:t>
            </a:r>
            <a:endParaRPr b="0"/>
          </a:p>
          <a:p>
            <a: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 --partitions 4 --replication-factor 2</a:t>
            </a:r>
            <a:r>
              <a:t> </a:t>
            </a:r>
          </a:p>
          <a:p>
            <a: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457200">
              <a:defRPr b="1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/>
              <a:t>root@kschool:~# kafka-topics.sh --zookeeper localhost:2181   </a:t>
            </a:r>
            <a:r>
              <a:t>--alter</a:t>
            </a:r>
            <a:r>
              <a:rPr b="0"/>
              <a:t> --topic topicTest </a:t>
            </a:r>
            <a:r>
              <a:t>--config cleanup.policy=compact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19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/>
          <a:p>
            <a:pPr marL="678744" indent="-678744">
              <a:buClrTx/>
              <a:buSzPct val="75000"/>
              <a:buFontTx/>
              <a:buChar char="•"/>
              <a:defRPr sz="5200"/>
            </a:pPr>
            <a:r>
              <a:t>Creación de topic</a:t>
            </a:r>
          </a:p>
          <a:p>
            <a:pPr marL="678744" indent="-678744">
              <a:buClrTx/>
              <a:buSzPct val="75000"/>
              <a:buFontTx/>
              <a:buChar char="•"/>
              <a:defRPr sz="5200"/>
            </a:pPr>
            <a:r>
              <a:t>Incremento de particiones</a:t>
            </a:r>
          </a:p>
          <a:p>
            <a:pPr marL="678744" indent="-678744">
              <a:buClrTx/>
              <a:buSzPct val="75000"/>
              <a:buFontTx/>
              <a:buChar char="•"/>
              <a:defRPr sz="5200"/>
            </a:pPr>
            <a:r>
              <a:t>Incremento de replicas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