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Monitorización UI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900"/>
            </a:lvl1pPr>
          </a:lstStyle>
          <a:p>
            <a:pPr/>
            <a:r>
              <a:t>Servicios de Monitorización: DataDog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dash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228" y="2424484"/>
            <a:ext cx="11200344" cy="658738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Servicios de Monitorización: SemaText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kafka-overview_annotated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281" y="2764692"/>
            <a:ext cx="12200238" cy="610332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3700"/>
            </a:lvl1pPr>
          </a:lstStyle>
          <a:p>
            <a:pPr/>
            <a:r>
              <a:t>Servicios de Monitorización: Yahoo Kafka Manager</a:t>
            </a:r>
          </a:p>
        </p:txBody>
      </p:sp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consumer-li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925" y="2324100"/>
            <a:ext cx="6790227" cy="287674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51" name="broker-lis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0718" y="5505639"/>
            <a:ext cx="8626906" cy="35588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8789167" y="2886169"/>
            <a:ext cx="3088774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100"/>
            </a:pPr>
            <a:r>
              <a:t>Monitorización </a:t>
            </a:r>
          </a:p>
          <a:p>
            <a:pPr>
              <a:defRPr b="1" sz="3100"/>
            </a:pPr>
            <a:r>
              <a:t>y </a:t>
            </a:r>
          </a:p>
          <a:p>
            <a:pPr>
              <a:defRPr b="1" sz="3100"/>
            </a:pPr>
            <a:r>
              <a:t>Administración</a:t>
            </a:r>
          </a:p>
        </p:txBody>
      </p:sp>
      <p:sp>
        <p:nvSpPr>
          <p:cNvPr id="153" name="Shape 153"/>
          <p:cNvSpPr/>
          <p:nvPr/>
        </p:nvSpPr>
        <p:spPr>
          <a:xfrm>
            <a:off x="524459" y="6967579"/>
            <a:ext cx="25635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100"/>
            </a:lvl1pPr>
          </a:lstStyle>
          <a:p>
            <a:pPr/>
            <a:r>
              <a:t>OpenSource!!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DEMO</a:t>
            </a:r>
          </a:p>
        </p:txBody>
      </p:sp>
      <p:sp>
        <p:nvSpPr>
          <p:cNvPr id="156" name="Shape 15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body" idx="1"/>
          </p:nvPr>
        </p:nvSpPr>
        <p:spPr>
          <a:xfrm>
            <a:off x="452365" y="2387600"/>
            <a:ext cx="12100070" cy="66069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 sz="5200"/>
            </a:lvl1pPr>
          </a:lstStyle>
          <a:p>
            <a:pPr/>
            <a:r>
              <a:t>Instalación, configuración del servicio Yahoo Kafka Manager UI.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