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LinkedIn Kafka Tool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set-replication-factor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Ejemplos</a:t>
            </a:r>
          </a:p>
          <a:p>
            <a:pPr/>
            <a:r>
              <a:t>Cambiar el factor de replicación del topic: </a:t>
            </a:r>
            <a:r>
              <a:rPr i="1"/>
              <a:t>mi-topic</a:t>
            </a:r>
            <a:r>
              <a:t> a 3.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set-replication-factor --topic mi-topic --replication-factor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reorder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Una alternativa al módulo elect.</a:t>
            </a:r>
          </a:p>
          <a:p>
            <a:pPr/>
            <a:r>
              <a:t>Este modulo reordena la lista de replicas para asegurar que todos los brokers tienen un mismo número de particiones líderes.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reorder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Ejemplos</a:t>
            </a:r>
          </a:p>
          <a:p>
            <a:pPr/>
            <a:r>
              <a:t>Ejecuta una reelección de líderes del cluster ordenando las replicas.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reorder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balance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Este módulo es el más completo de todos.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Es el encargado de balancear la particiones a través del cluster. </a:t>
            </a:r>
          </a:p>
          <a:p>
            <a:pPr marL="418211" indent="-418211" defTabSz="519937">
              <a:lnSpc>
                <a:spcPct val="70000"/>
              </a:lnSpc>
              <a:spcBef>
                <a:spcPts val="2100"/>
              </a:spcBef>
              <a:buChar char="•"/>
              <a:defRPr sz="3204"/>
            </a:pPr>
            <a:r>
              <a:t>Ofrece distintos modos de balancear las particiones en el cluster:</a:t>
            </a:r>
          </a:p>
          <a:p>
            <a:pPr lvl="1" marL="836422" indent="-418211" defTabSz="519937">
              <a:lnSpc>
                <a:spcPct val="80000"/>
              </a:lnSpc>
              <a:spcBef>
                <a:spcPts val="2100"/>
              </a:spcBef>
              <a:buChar char="•"/>
              <a:defRPr b="1" sz="3204"/>
            </a:pPr>
            <a:r>
              <a:t>count</a:t>
            </a:r>
            <a:r>
              <a:rPr b="0"/>
              <a:t>: Las particiones más pequeñas del cluster son movidas.</a:t>
            </a:r>
          </a:p>
          <a:p>
            <a:pPr lvl="1" marL="836422" indent="-418211" defTabSz="519937">
              <a:lnSpc>
                <a:spcPct val="80000"/>
              </a:lnSpc>
              <a:spcBef>
                <a:spcPts val="2100"/>
              </a:spcBef>
              <a:buChar char="•"/>
              <a:defRPr b="1" sz="3204"/>
            </a:pPr>
            <a:r>
              <a:t>size:</a:t>
            </a:r>
            <a:r>
              <a:rPr b="0"/>
              <a:t> Las particiones más grandes del cluster son movidas.</a:t>
            </a:r>
          </a:p>
          <a:p>
            <a:pPr lvl="1" marL="836422" indent="-418211" defTabSz="519937">
              <a:lnSpc>
                <a:spcPct val="80000"/>
              </a:lnSpc>
              <a:spcBef>
                <a:spcPts val="2100"/>
              </a:spcBef>
              <a:buChar char="•"/>
              <a:defRPr b="1" sz="3204"/>
            </a:pPr>
            <a:r>
              <a:t>even</a:t>
            </a:r>
            <a:r>
              <a:rPr b="0"/>
              <a:t>: En cluster donde el número de particiones es un múltiplo de los brokers. Asegura que cada broker tiene el mismo número de particiones por topic.</a:t>
            </a:r>
          </a:p>
          <a:p>
            <a:pPr lvl="1" marL="836422" indent="-418211" defTabSz="519937">
              <a:lnSpc>
                <a:spcPct val="80000"/>
              </a:lnSpc>
              <a:spcBef>
                <a:spcPts val="2100"/>
              </a:spcBef>
              <a:buChar char="•"/>
              <a:defRPr b="1" sz="3204"/>
            </a:pPr>
            <a:r>
              <a:t>leader</a:t>
            </a:r>
            <a:r>
              <a:rPr b="0"/>
              <a:t>: Reordena la lista de replica para obtener un balance ideal de los líderes. Igual que el módulo reorder.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balance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Opciones:</a:t>
            </a:r>
          </a:p>
          <a:p>
            <a:pPr lvl="1">
              <a:buChar char="•"/>
              <a:defRPr b="1"/>
            </a:pPr>
            <a:r>
              <a:t>--types </a:t>
            </a:r>
            <a:r>
              <a:rPr b="0"/>
              <a:t>- Lista ordenada de los tipos que se quieren utilizar a la hora de ordenar las particiones.</a:t>
            </a:r>
          </a:p>
          <a:p>
            <a:pPr lvl="1">
              <a:buChar char="•"/>
              <a:defRPr b="1"/>
            </a:pPr>
            <a:r>
              <a:t>--size </a:t>
            </a:r>
            <a:r>
              <a:rPr b="0"/>
              <a:t>- Muestra el tamaño de todas las particiones.</a:t>
            </a:r>
            <a:endParaRPr b="0"/>
          </a:p>
          <a:p>
            <a:pPr lvl="1">
              <a:buChar char="•"/>
              <a:defRPr b="1"/>
            </a:pPr>
            <a:r>
              <a:t>--datadir </a:t>
            </a:r>
            <a:r>
              <a:rPr b="0"/>
              <a:t>- El directorio donde se encuentra los segmentos de Kafka en los brokers.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balance</a:t>
            </a:r>
          </a:p>
        </p:txBody>
      </p:sp>
      <p:sp>
        <p:nvSpPr>
          <p:cNvPr id="203" name="Shape 20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Ejemplos</a:t>
            </a:r>
          </a:p>
          <a:p>
            <a:pPr/>
            <a:r>
              <a:t>Balance todas las particiones del cluster por count y size.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balance --types count size</a:t>
            </a:r>
          </a:p>
          <a:p>
            <a:pPr/>
            <a:r>
              <a:t>Balancea las particiones en el cluster únicamente por el tamaño.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balance --types size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body" idx="1"/>
          </p:nvPr>
        </p:nvSpPr>
        <p:spPr>
          <a:xfrm>
            <a:off x="452365" y="2387600"/>
            <a:ext cx="12100070" cy="660692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sz="5200"/>
            </a:lvl1pPr>
          </a:lstStyle>
          <a:p>
            <a:pPr/>
            <a:r>
              <a:t>Balanceo de particiones después añadir un nuevo broker.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Introducción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LinkedIn ha desarrollado una utilidad para gestionar el manejo de las particiones.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La utilidad esta dividida en los siguientes módulos en base a su funcionalidad: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clone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trim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remove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elect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set-replication-factor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reorder</a:t>
            </a:r>
          </a:p>
          <a:p>
            <a:pPr lvl="1" marL="892809" indent="-446404" defTabSz="554990">
              <a:lnSpc>
                <a:spcPct val="40000"/>
              </a:lnSpc>
              <a:spcBef>
                <a:spcPts val="2200"/>
              </a:spcBef>
              <a:buChar char="•"/>
              <a:defRPr sz="3420"/>
            </a:pPr>
            <a:r>
              <a:t>balance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clone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Clona las particiones de una lista de broker en un broker destino.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Incrementa el factor de replicación de las particiones en el proceso.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Normalmente se usa para testar nuevo hardware en los brokers.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Opciones:</a:t>
            </a:r>
          </a:p>
          <a:p>
            <a:pPr lvl="1" marL="892809" indent="-446404" defTabSz="554990">
              <a:spcBef>
                <a:spcPts val="2200"/>
              </a:spcBef>
              <a:buChar char="•"/>
              <a:defRPr b="1" sz="3420"/>
            </a:pPr>
            <a:r>
              <a:t>--brokers </a:t>
            </a:r>
            <a:r>
              <a:rPr b="0"/>
              <a:t>- Brokers a clonar</a:t>
            </a:r>
          </a:p>
          <a:p>
            <a:pPr lvl="1" marL="892809" indent="-446404" defTabSz="554990">
              <a:spcBef>
                <a:spcPts val="2200"/>
              </a:spcBef>
              <a:buChar char="•"/>
              <a:defRPr b="1" sz="3420"/>
            </a:pPr>
            <a:r>
              <a:t>--to_broker </a:t>
            </a:r>
            <a:r>
              <a:rPr b="0"/>
              <a:t>- Broker clonado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trim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Borra uno o más brokers del cluster borrando de el las replicas que actualmente tiene. </a:t>
            </a:r>
          </a:p>
          <a:p>
            <a:pPr/>
            <a:r>
              <a:t>Reduce el factor de replicación de las particiones en el proceso.</a:t>
            </a:r>
          </a:p>
          <a:p>
            <a:pPr/>
            <a:r>
              <a:t>Suele usarse para testing y es complementario al módulo de clone.</a:t>
            </a:r>
          </a:p>
          <a:p>
            <a:pPr/>
            <a:r>
              <a:t>Opciones:</a:t>
            </a:r>
          </a:p>
          <a:p>
            <a:pPr lvl="1">
              <a:buChar char="•"/>
              <a:defRPr b="1"/>
            </a:pPr>
            <a:r>
              <a:t>--brokers </a:t>
            </a:r>
            <a:r>
              <a:rPr b="0"/>
              <a:t>- Brokers a borrar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remove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Se utiliza para eliminar un broker del cluster.</a:t>
            </a:r>
          </a:p>
          <a:p>
            <a:pPr/>
            <a:r>
              <a:t>El factor de replicación se mantiene.</a:t>
            </a:r>
          </a:p>
          <a:p>
            <a:pPr/>
            <a:r>
              <a:t>Opciones:</a:t>
            </a:r>
          </a:p>
          <a:p>
            <a:pPr lvl="1">
              <a:buChar char="•"/>
              <a:defRPr b="1"/>
            </a:pPr>
            <a:r>
              <a:t>--broker </a:t>
            </a:r>
            <a:r>
              <a:rPr b="0"/>
              <a:t> - Broker a borrar</a:t>
            </a:r>
          </a:p>
          <a:p>
            <a:pPr lvl="1">
              <a:buChar char="•"/>
              <a:defRPr b="1"/>
            </a:pPr>
            <a:r>
              <a:t>--to_brokers </a:t>
            </a:r>
            <a:r>
              <a:rPr b="0"/>
              <a:t>- Brokers donde se mueven las replicas del broker borrado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remove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Ejemplos</a:t>
            </a:r>
          </a:p>
          <a:p>
            <a:pPr/>
            <a:r>
              <a:t>Borra el broker con ID 1234 del cluster, moviendo sus replicas entre todos los brokers del cluster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remove -b 1234</a:t>
            </a:r>
          </a:p>
          <a:p>
            <a:pPr/>
            <a:r>
              <a:t>Borra el broker con ID 1234 del cluster, moviendo sus replicas a los brokers con los ids: 56, 78 y 90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remove --broker 1234 --to_brokers 56 78 90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elect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Ejecuta un reelección de leaders en el cluster.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elect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Ejemplos</a:t>
            </a:r>
          </a:p>
          <a:p>
            <a:pPr/>
            <a:r>
              <a:t>Ejecuta una reelección de líderes del cluster.</a:t>
            </a:r>
          </a:p>
          <a:p>
            <a:pPr marL="0" indent="0">
              <a:buClrTx/>
              <a:buSzTx/>
              <a:buFontTx/>
              <a:buNone/>
              <a:defRPr sz="3000"/>
            </a:pPr>
            <a:r>
              <a:t>kafka-assigner.py -z zook.example.com:2181/kafka/clustername -e elect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Módulo: set-replication-factor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body" idx="1"/>
          </p:nvPr>
        </p:nvSpPr>
        <p:spPr>
          <a:xfrm>
            <a:off x="452365" y="2414712"/>
            <a:ext cx="12100070" cy="6606926"/>
          </a:xfrm>
          <a:prstGeom prst="rect">
            <a:avLst/>
          </a:prstGeom>
        </p:spPr>
        <p:txBody>
          <a:bodyPr/>
          <a:lstStyle/>
          <a:p>
            <a:pPr/>
            <a:r>
              <a:t>Indica el factor de replicación deseado para un topic.</a:t>
            </a:r>
          </a:p>
          <a:p>
            <a:pPr/>
            <a:r>
              <a:t>Opciones:</a:t>
            </a:r>
          </a:p>
          <a:p>
            <a:pPr lvl="1">
              <a:buChar char="•"/>
              <a:defRPr b="1"/>
            </a:pPr>
            <a:r>
              <a:t>--topic </a:t>
            </a:r>
            <a:r>
              <a:rPr b="0"/>
              <a:t>- Topic al que se desea cambiar el factor de replicación</a:t>
            </a:r>
          </a:p>
          <a:p>
            <a:pPr lvl="1">
              <a:buChar char="•"/>
              <a:defRPr b="1"/>
            </a:pPr>
            <a:r>
              <a:t>--replication-factor </a:t>
            </a:r>
            <a:r>
              <a:rPr b="0"/>
              <a:t>- Número del factor de replicación.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