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463" r:id="rId2"/>
    <p:sldId id="466" r:id="rId3"/>
    <p:sldId id="467" r:id="rId4"/>
    <p:sldId id="469" r:id="rId5"/>
    <p:sldId id="468" r:id="rId6"/>
    <p:sldId id="470" r:id="rId7"/>
    <p:sldId id="471" r:id="rId8"/>
  </p:sldIdLst>
  <p:sldSz cx="9144000" cy="6858000" type="screen4x3"/>
  <p:notesSz cx="6858000" cy="9144000"/>
  <p:defaultTextStyle>
    <a:defPPr>
      <a:defRPr lang="es-C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1514"/>
    <a:srgbClr val="5A5F72"/>
    <a:srgbClr val="7B8199"/>
    <a:srgbClr val="B5BAC5"/>
    <a:srgbClr val="3C3C3C"/>
    <a:srgbClr val="DF270F"/>
    <a:srgbClr val="C11729"/>
    <a:srgbClr val="EAEAEA"/>
    <a:srgbClr val="D9B001"/>
    <a:srgbClr val="FED2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375FA-8889-4334-975E-2E6E117E5AEC}" v="401" dt="2022-08-17T15:39:13.259"/>
    <p1510:client id="{5CE743A0-7F53-4864-ACDF-205DA28990E5}" v="161" dt="2022-08-15T22:58:12.586"/>
    <p1510:client id="{C2F05AF7-BF7F-4CF2-85EB-3EE9319206F7}" v="336" dt="2022-08-15T20:45:45.757"/>
    <p1510:client id="{D0E1B0E6-4DD9-4C2E-8504-8187F1AFD6C2}" v="220" dt="2022-08-16T16:15:13.860"/>
    <p1510:client id="{F05E6494-695C-43AC-BAAC-882AAE0C76CD}" v="17" dt="2022-08-17T19:36:25.0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6000" autoAdjust="0"/>
  </p:normalViewPr>
  <p:slideViewPr>
    <p:cSldViewPr>
      <p:cViewPr varScale="1">
        <p:scale>
          <a:sx n="109" d="100"/>
          <a:sy n="109" d="100"/>
        </p:scale>
        <p:origin x="16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9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060E89-75B5-4677-8B75-5798849A6C81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CL"/>
        </a:p>
      </dgm:t>
    </dgm:pt>
    <dgm:pt modelId="{248BDEEF-1250-4726-9E5B-B78EC0E991D0}">
      <dgm:prSet phldrT="[Texto]"/>
      <dgm:spPr/>
      <dgm:t>
        <a:bodyPr/>
        <a:lstStyle/>
        <a:p>
          <a:r>
            <a:rPr lang="es-CL" dirty="0"/>
            <a:t>Israel Verdugo</a:t>
          </a:r>
        </a:p>
      </dgm:t>
    </dgm:pt>
    <dgm:pt modelId="{CB702625-B0CC-44E9-9D1C-F84FF835DA29}" type="parTrans" cxnId="{B83E7DA5-0875-4EE1-9F51-CE8120941831}">
      <dgm:prSet/>
      <dgm:spPr/>
      <dgm:t>
        <a:bodyPr/>
        <a:lstStyle/>
        <a:p>
          <a:endParaRPr lang="es-CL"/>
        </a:p>
      </dgm:t>
    </dgm:pt>
    <dgm:pt modelId="{B2F4A81C-19C0-4B92-A80F-A6E3544A83E4}" type="sibTrans" cxnId="{B83E7DA5-0875-4EE1-9F51-CE8120941831}">
      <dgm:prSet/>
      <dgm:spPr/>
      <dgm:t>
        <a:bodyPr/>
        <a:lstStyle/>
        <a:p>
          <a:endParaRPr lang="es-MX"/>
        </a:p>
      </dgm:t>
    </dgm:pt>
    <dgm:pt modelId="{BFD519B9-FB2C-4EDE-A7B0-3699BCB1787E}">
      <dgm:prSet phldrT="[Texto]"/>
      <dgm:spPr/>
      <dgm:t>
        <a:bodyPr/>
        <a:lstStyle/>
        <a:p>
          <a:r>
            <a:rPr lang="es-CL"/>
            <a:t>Frontend</a:t>
          </a:r>
        </a:p>
      </dgm:t>
    </dgm:pt>
    <dgm:pt modelId="{341210AB-A1BB-468D-B95D-E24F97849680}" type="parTrans" cxnId="{9D0AAAB5-4006-480B-AF62-859A1EF78D8A}">
      <dgm:prSet/>
      <dgm:spPr/>
      <dgm:t>
        <a:bodyPr/>
        <a:lstStyle/>
        <a:p>
          <a:endParaRPr lang="es-CL"/>
        </a:p>
      </dgm:t>
    </dgm:pt>
    <dgm:pt modelId="{8FA9100F-7B2B-499C-A6B6-48842A6823A9}" type="sibTrans" cxnId="{9D0AAAB5-4006-480B-AF62-859A1EF78D8A}">
      <dgm:prSet/>
      <dgm:spPr>
        <a:noFill/>
        <a:ln>
          <a:noFill/>
        </a:ln>
      </dgm:spPr>
      <dgm:t>
        <a:bodyPr/>
        <a:lstStyle/>
        <a:p>
          <a:endParaRPr lang="es-CL"/>
        </a:p>
      </dgm:t>
    </dgm:pt>
    <dgm:pt modelId="{41A9524D-D2E0-46F4-AF7A-B00362934EB2}">
      <dgm:prSet phldrT="[Texto]"/>
      <dgm:spPr/>
      <dgm:t>
        <a:bodyPr/>
        <a:lstStyle/>
        <a:p>
          <a:r>
            <a:rPr lang="es-CL"/>
            <a:t>Backend</a:t>
          </a:r>
        </a:p>
      </dgm:t>
    </dgm:pt>
    <dgm:pt modelId="{B3D17D4E-14DE-498A-A6F6-FF549AC24F4E}" type="parTrans" cxnId="{D135557A-B4D4-4178-B870-2AC5096611B3}">
      <dgm:prSet/>
      <dgm:spPr/>
      <dgm:t>
        <a:bodyPr/>
        <a:lstStyle/>
        <a:p>
          <a:endParaRPr lang="es-CL"/>
        </a:p>
      </dgm:t>
    </dgm:pt>
    <dgm:pt modelId="{3DD42775-7AC2-4F25-8263-38930B4B4D4D}" type="sibTrans" cxnId="{D135557A-B4D4-4178-B870-2AC5096611B3}">
      <dgm:prSet/>
      <dgm:spPr>
        <a:noFill/>
        <a:ln>
          <a:noFill/>
        </a:ln>
      </dgm:spPr>
      <dgm:t>
        <a:bodyPr/>
        <a:lstStyle/>
        <a:p>
          <a:endParaRPr lang="es-CL"/>
        </a:p>
      </dgm:t>
    </dgm:pt>
    <dgm:pt modelId="{1A576018-2F58-482F-A5FC-741D07EC889F}">
      <dgm:prSet phldrT="[Texto]"/>
      <dgm:spPr/>
      <dgm:t>
        <a:bodyPr/>
        <a:lstStyle/>
        <a:p>
          <a:r>
            <a:rPr lang="es-CL" dirty="0"/>
            <a:t>QA</a:t>
          </a:r>
        </a:p>
      </dgm:t>
    </dgm:pt>
    <dgm:pt modelId="{6495AB87-9BB1-40CE-BE3A-82EC19FAC710}" type="parTrans" cxnId="{9CF1FE81-4A89-4316-81D3-2956AF00DE71}">
      <dgm:prSet/>
      <dgm:spPr/>
      <dgm:t>
        <a:bodyPr/>
        <a:lstStyle/>
        <a:p>
          <a:endParaRPr lang="es-CL"/>
        </a:p>
      </dgm:t>
    </dgm:pt>
    <dgm:pt modelId="{FE69FC7C-2EAD-4B91-81C0-F3FF607D6567}" type="sibTrans" cxnId="{9CF1FE81-4A89-4316-81D3-2956AF00DE71}">
      <dgm:prSet/>
      <dgm:spPr/>
      <dgm:t>
        <a:bodyPr/>
        <a:lstStyle/>
        <a:p>
          <a:endParaRPr lang="es-CL"/>
        </a:p>
      </dgm:t>
    </dgm:pt>
    <dgm:pt modelId="{398A63A3-267F-471E-A879-D512413D652E}">
      <dgm:prSet/>
      <dgm:spPr/>
      <dgm:t>
        <a:bodyPr/>
        <a:lstStyle/>
        <a:p>
          <a:r>
            <a:rPr lang="es-CL" dirty="0"/>
            <a:t>Francisco Sanhueza / Líder </a:t>
          </a:r>
          <a:r>
            <a:rPr lang="es-CL" dirty="0" err="1"/>
            <a:t>Frontend</a:t>
          </a:r>
          <a:endParaRPr lang="es-CL" dirty="0"/>
        </a:p>
      </dgm:t>
    </dgm:pt>
    <dgm:pt modelId="{C035A139-6553-44E7-8C9B-1F20CF5AEFD6}" type="parTrans" cxnId="{0F921B3E-C0B8-4A81-9900-AB78EF76572E}">
      <dgm:prSet/>
      <dgm:spPr/>
      <dgm:t>
        <a:bodyPr/>
        <a:lstStyle/>
        <a:p>
          <a:endParaRPr lang="es-CL"/>
        </a:p>
      </dgm:t>
    </dgm:pt>
    <dgm:pt modelId="{24C2532D-3D63-4D54-A933-85635832E313}" type="sibTrans" cxnId="{0F921B3E-C0B8-4A81-9900-AB78EF76572E}">
      <dgm:prSet/>
      <dgm:spPr>
        <a:noFill/>
        <a:ln>
          <a:noFill/>
        </a:ln>
      </dgm:spPr>
      <dgm:t>
        <a:bodyPr/>
        <a:lstStyle/>
        <a:p>
          <a:endParaRPr lang="es-CL"/>
        </a:p>
      </dgm:t>
    </dgm:pt>
    <dgm:pt modelId="{94FF85D2-0FBB-473A-8857-48B193D531BA}">
      <dgm:prSet/>
      <dgm:spPr/>
      <dgm:t>
        <a:bodyPr/>
        <a:lstStyle/>
        <a:p>
          <a:r>
            <a:rPr lang="es-CL" dirty="0"/>
            <a:t>Fabian Espinoza / Líder </a:t>
          </a:r>
          <a:r>
            <a:rPr lang="es-CL" dirty="0" err="1"/>
            <a:t>Backend</a:t>
          </a:r>
          <a:endParaRPr lang="es-CL" dirty="0"/>
        </a:p>
      </dgm:t>
    </dgm:pt>
    <dgm:pt modelId="{ADEA225B-7F80-41CC-BBFC-1D7525981168}" type="parTrans" cxnId="{A472BF96-F510-42D3-B247-73B72B83BFE0}">
      <dgm:prSet/>
      <dgm:spPr/>
      <dgm:t>
        <a:bodyPr/>
        <a:lstStyle/>
        <a:p>
          <a:endParaRPr lang="es-CL"/>
        </a:p>
      </dgm:t>
    </dgm:pt>
    <dgm:pt modelId="{F47BB42D-689E-4509-A594-38A090B098FB}" type="sibTrans" cxnId="{A472BF96-F510-42D3-B247-73B72B83BFE0}">
      <dgm:prSet/>
      <dgm:spPr/>
      <dgm:t>
        <a:bodyPr/>
        <a:lstStyle/>
        <a:p>
          <a:endParaRPr lang="es-CL"/>
        </a:p>
      </dgm:t>
    </dgm:pt>
    <dgm:pt modelId="{FA537A14-36AB-4EB1-8EC0-1E3898359F30}">
      <dgm:prSet/>
      <dgm:spPr/>
      <dgm:t>
        <a:bodyPr/>
        <a:lstStyle/>
        <a:p>
          <a:r>
            <a:rPr lang="es-CL" dirty="0"/>
            <a:t>Pablo Alarcón</a:t>
          </a:r>
        </a:p>
      </dgm:t>
    </dgm:pt>
    <dgm:pt modelId="{819A1C23-3BC7-497E-856B-E30296143C3C}" type="parTrans" cxnId="{E4888CD8-4F93-4694-A828-3C3168C51150}">
      <dgm:prSet/>
      <dgm:spPr/>
      <dgm:t>
        <a:bodyPr/>
        <a:lstStyle/>
        <a:p>
          <a:endParaRPr lang="es-CL"/>
        </a:p>
      </dgm:t>
    </dgm:pt>
    <dgm:pt modelId="{DB489107-075E-4DEF-BB2E-54756EA4E6AB}" type="sibTrans" cxnId="{E4888CD8-4F93-4694-A828-3C3168C51150}">
      <dgm:prSet/>
      <dgm:spPr/>
      <dgm:t>
        <a:bodyPr/>
        <a:lstStyle/>
        <a:p>
          <a:endParaRPr lang="es-CL"/>
        </a:p>
      </dgm:t>
    </dgm:pt>
    <dgm:pt modelId="{2AE5DAE8-89BF-4B48-B23D-CBF308ED06A5}">
      <dgm:prSet/>
      <dgm:spPr/>
      <dgm:t>
        <a:bodyPr/>
        <a:lstStyle/>
        <a:p>
          <a:r>
            <a:rPr lang="es-CL" dirty="0"/>
            <a:t>Gustavo López</a:t>
          </a:r>
        </a:p>
      </dgm:t>
    </dgm:pt>
    <dgm:pt modelId="{99C3DE58-A641-4FE0-B851-54595658E1E9}" type="parTrans" cxnId="{693DFB4F-2135-4B99-9D15-A61B32378B9D}">
      <dgm:prSet/>
      <dgm:spPr/>
      <dgm:t>
        <a:bodyPr/>
        <a:lstStyle/>
        <a:p>
          <a:endParaRPr lang="es-CL"/>
        </a:p>
      </dgm:t>
    </dgm:pt>
    <dgm:pt modelId="{A511D32D-925C-4643-8EF0-24771DC52DE8}" type="sibTrans" cxnId="{693DFB4F-2135-4B99-9D15-A61B32378B9D}">
      <dgm:prSet/>
      <dgm:spPr/>
      <dgm:t>
        <a:bodyPr/>
        <a:lstStyle/>
        <a:p>
          <a:endParaRPr lang="es-CL"/>
        </a:p>
      </dgm:t>
    </dgm:pt>
    <dgm:pt modelId="{819996C0-EFCD-4623-B6E8-37355C874B33}">
      <dgm:prSet/>
      <dgm:spPr/>
      <dgm:t>
        <a:bodyPr/>
        <a:lstStyle/>
        <a:p>
          <a:r>
            <a:rPr lang="es-CL" dirty="0"/>
            <a:t>Alejandro Flores / Líder QA</a:t>
          </a:r>
        </a:p>
      </dgm:t>
    </dgm:pt>
    <dgm:pt modelId="{7DB3AE2F-60A7-453E-8397-CCD873630C6F}" type="parTrans" cxnId="{88E782AC-18BE-4676-BF43-814F7E3CACAA}">
      <dgm:prSet/>
      <dgm:spPr/>
      <dgm:t>
        <a:bodyPr/>
        <a:lstStyle/>
        <a:p>
          <a:endParaRPr lang="es-CL"/>
        </a:p>
      </dgm:t>
    </dgm:pt>
    <dgm:pt modelId="{E5EA4641-325B-48E2-9BC2-A4E3D9EF7672}" type="sibTrans" cxnId="{88E782AC-18BE-4676-BF43-814F7E3CACAA}">
      <dgm:prSet/>
      <dgm:spPr/>
      <dgm:t>
        <a:bodyPr/>
        <a:lstStyle/>
        <a:p>
          <a:endParaRPr lang="es-CL"/>
        </a:p>
      </dgm:t>
    </dgm:pt>
    <dgm:pt modelId="{C87D7F82-FE2C-4894-A4DA-FBC9A22158C6}">
      <dgm:prSet/>
      <dgm:spPr/>
      <dgm:t>
        <a:bodyPr/>
        <a:lstStyle/>
        <a:p>
          <a:r>
            <a:rPr lang="es-CL" dirty="0"/>
            <a:t>Equipo de México</a:t>
          </a:r>
        </a:p>
      </dgm:t>
    </dgm:pt>
    <dgm:pt modelId="{C7B038FA-04B6-49FA-8A4C-3DFA3D02A91F}" type="parTrans" cxnId="{AA1B5E87-996B-4D0A-B848-743E0F79428C}">
      <dgm:prSet/>
      <dgm:spPr/>
      <dgm:t>
        <a:bodyPr/>
        <a:lstStyle/>
        <a:p>
          <a:endParaRPr lang="es-CL"/>
        </a:p>
      </dgm:t>
    </dgm:pt>
    <dgm:pt modelId="{EAC2D46F-025F-4553-B570-3F6F5931267F}" type="sibTrans" cxnId="{AA1B5E87-996B-4D0A-B848-743E0F79428C}">
      <dgm:prSet/>
      <dgm:spPr/>
      <dgm:t>
        <a:bodyPr/>
        <a:lstStyle/>
        <a:p>
          <a:endParaRPr lang="es-CL"/>
        </a:p>
      </dgm:t>
    </dgm:pt>
    <dgm:pt modelId="{B1C6253D-76B3-4054-A449-49D61A265454}">
      <dgm:prSet/>
      <dgm:spPr/>
      <dgm:t>
        <a:bodyPr/>
        <a:lstStyle/>
        <a:p>
          <a:r>
            <a:rPr lang="es-CL" dirty="0"/>
            <a:t>Sebastián López</a:t>
          </a:r>
        </a:p>
      </dgm:t>
    </dgm:pt>
    <dgm:pt modelId="{A0E5C1B1-51EC-420C-9C32-0FC492748482}" type="parTrans" cxnId="{3B61BAE0-9373-4D2D-8CB8-5A7473F280FF}">
      <dgm:prSet/>
      <dgm:spPr/>
      <dgm:t>
        <a:bodyPr/>
        <a:lstStyle/>
        <a:p>
          <a:endParaRPr lang="es-CL"/>
        </a:p>
      </dgm:t>
    </dgm:pt>
    <dgm:pt modelId="{51F67EC4-E097-4F71-8F5D-47CF11EC6C2A}" type="sibTrans" cxnId="{3B61BAE0-9373-4D2D-8CB8-5A7473F280FF}">
      <dgm:prSet/>
      <dgm:spPr/>
      <dgm:t>
        <a:bodyPr/>
        <a:lstStyle/>
        <a:p>
          <a:endParaRPr lang="es-CL"/>
        </a:p>
      </dgm:t>
    </dgm:pt>
    <dgm:pt modelId="{8DC73C2D-4541-4D06-9CF5-F21DF4A3BD36}">
      <dgm:prSet/>
      <dgm:spPr/>
      <dgm:t>
        <a:bodyPr/>
        <a:lstStyle/>
        <a:p>
          <a:r>
            <a:rPr lang="es-CL" dirty="0"/>
            <a:t>Estudiantes de Ingeniería del Software</a:t>
          </a:r>
        </a:p>
      </dgm:t>
    </dgm:pt>
    <dgm:pt modelId="{2A57A3E0-89B9-417A-871D-72F1213894E8}" type="parTrans" cxnId="{2384EF55-79AA-4128-A9F5-DE2D9B827018}">
      <dgm:prSet/>
      <dgm:spPr/>
      <dgm:t>
        <a:bodyPr/>
        <a:lstStyle/>
        <a:p>
          <a:endParaRPr lang="es-MX"/>
        </a:p>
      </dgm:t>
    </dgm:pt>
    <dgm:pt modelId="{76AFC8D0-EEC7-454E-8F7A-86E92209EE2E}" type="sibTrans" cxnId="{2384EF55-79AA-4128-A9F5-DE2D9B827018}">
      <dgm:prSet/>
      <dgm:spPr/>
      <dgm:t>
        <a:bodyPr/>
        <a:lstStyle/>
        <a:p>
          <a:endParaRPr lang="es-MX"/>
        </a:p>
      </dgm:t>
    </dgm:pt>
    <dgm:pt modelId="{B665C211-D02A-425A-81D3-7B1EC25021DB}" type="pres">
      <dgm:prSet presAssocID="{C6060E89-75B5-4677-8B75-5798849A6C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48664ED-C788-4FEC-9B35-0E289F3DEDAC}" type="pres">
      <dgm:prSet presAssocID="{248BDEEF-1250-4726-9E5B-B78EC0E991D0}" presName="hierRoot1" presStyleCnt="0">
        <dgm:presLayoutVars>
          <dgm:hierBranch val="init"/>
        </dgm:presLayoutVars>
      </dgm:prSet>
      <dgm:spPr/>
    </dgm:pt>
    <dgm:pt modelId="{0E94D75E-3034-46E8-8AC6-F3E92F52C68A}" type="pres">
      <dgm:prSet presAssocID="{248BDEEF-1250-4726-9E5B-B78EC0E991D0}" presName="rootComposite1" presStyleCnt="0"/>
      <dgm:spPr/>
    </dgm:pt>
    <dgm:pt modelId="{4E93BB40-02F0-460D-8527-8AA2AF565311}" type="pres">
      <dgm:prSet presAssocID="{248BDEEF-1250-4726-9E5B-B78EC0E991D0}" presName="rootText1" presStyleLbl="node0" presStyleIdx="0" presStyleCnt="1">
        <dgm:presLayoutVars>
          <dgm:chPref val="3"/>
        </dgm:presLayoutVars>
      </dgm:prSet>
      <dgm:spPr/>
    </dgm:pt>
    <dgm:pt modelId="{376C8B23-830C-4127-A9A5-03F9F8FD409E}" type="pres">
      <dgm:prSet presAssocID="{248BDEEF-1250-4726-9E5B-B78EC0E991D0}" presName="rootConnector1" presStyleLbl="node1" presStyleIdx="0" presStyleCnt="0"/>
      <dgm:spPr/>
    </dgm:pt>
    <dgm:pt modelId="{1F9F5B80-85B4-496E-8C34-4222595344CD}" type="pres">
      <dgm:prSet presAssocID="{248BDEEF-1250-4726-9E5B-B78EC0E991D0}" presName="hierChild2" presStyleCnt="0"/>
      <dgm:spPr/>
    </dgm:pt>
    <dgm:pt modelId="{7442FDE8-F589-4AFA-AFBA-28DA5A9B3060}" type="pres">
      <dgm:prSet presAssocID="{341210AB-A1BB-468D-B95D-E24F97849680}" presName="Name37" presStyleLbl="parChTrans1D2" presStyleIdx="0" presStyleCnt="3"/>
      <dgm:spPr/>
    </dgm:pt>
    <dgm:pt modelId="{36466414-7F74-48DB-8ABE-8665CD593640}" type="pres">
      <dgm:prSet presAssocID="{BFD519B9-FB2C-4EDE-A7B0-3699BCB1787E}" presName="hierRoot2" presStyleCnt="0">
        <dgm:presLayoutVars>
          <dgm:hierBranch val="init"/>
        </dgm:presLayoutVars>
      </dgm:prSet>
      <dgm:spPr/>
    </dgm:pt>
    <dgm:pt modelId="{78DF8FE5-BEB5-4C71-846D-314CCFDAB0A4}" type="pres">
      <dgm:prSet presAssocID="{BFD519B9-FB2C-4EDE-A7B0-3699BCB1787E}" presName="rootComposite" presStyleCnt="0"/>
      <dgm:spPr/>
    </dgm:pt>
    <dgm:pt modelId="{565DB7F8-C21E-45F4-A470-84DCC5BEF5ED}" type="pres">
      <dgm:prSet presAssocID="{BFD519B9-FB2C-4EDE-A7B0-3699BCB1787E}" presName="rootText" presStyleLbl="node2" presStyleIdx="0" presStyleCnt="3">
        <dgm:presLayoutVars>
          <dgm:chPref val="3"/>
        </dgm:presLayoutVars>
      </dgm:prSet>
      <dgm:spPr/>
    </dgm:pt>
    <dgm:pt modelId="{53EB0C5B-AE31-4626-884D-B3965E8266CF}" type="pres">
      <dgm:prSet presAssocID="{BFD519B9-FB2C-4EDE-A7B0-3699BCB1787E}" presName="rootConnector" presStyleLbl="node2" presStyleIdx="0" presStyleCnt="3"/>
      <dgm:spPr/>
    </dgm:pt>
    <dgm:pt modelId="{70AF59C0-7F40-4924-ACBA-E30D7ACEC5C2}" type="pres">
      <dgm:prSet presAssocID="{BFD519B9-FB2C-4EDE-A7B0-3699BCB1787E}" presName="hierChild4" presStyleCnt="0"/>
      <dgm:spPr/>
    </dgm:pt>
    <dgm:pt modelId="{803E6126-4543-454C-9E90-EC9A190CA929}" type="pres">
      <dgm:prSet presAssocID="{C035A139-6553-44E7-8C9B-1F20CF5AEFD6}" presName="Name37" presStyleLbl="parChTrans1D3" presStyleIdx="0" presStyleCnt="8"/>
      <dgm:spPr/>
    </dgm:pt>
    <dgm:pt modelId="{1A3A21CC-0D29-46F5-9AB1-54211A60E4A3}" type="pres">
      <dgm:prSet presAssocID="{398A63A3-267F-471E-A879-D512413D652E}" presName="hierRoot2" presStyleCnt="0">
        <dgm:presLayoutVars>
          <dgm:hierBranch val="init"/>
        </dgm:presLayoutVars>
      </dgm:prSet>
      <dgm:spPr/>
    </dgm:pt>
    <dgm:pt modelId="{C58DDAF3-BBB1-4968-9495-8CD5B97B6927}" type="pres">
      <dgm:prSet presAssocID="{398A63A3-267F-471E-A879-D512413D652E}" presName="rootComposite" presStyleCnt="0"/>
      <dgm:spPr/>
    </dgm:pt>
    <dgm:pt modelId="{4CFCA056-5F03-4660-BE7D-AB5856703449}" type="pres">
      <dgm:prSet presAssocID="{398A63A3-267F-471E-A879-D512413D652E}" presName="rootText" presStyleLbl="node3" presStyleIdx="0" presStyleCnt="8" custScaleX="178049">
        <dgm:presLayoutVars>
          <dgm:chPref val="3"/>
        </dgm:presLayoutVars>
      </dgm:prSet>
      <dgm:spPr/>
    </dgm:pt>
    <dgm:pt modelId="{0CFFBD6A-F9D9-4FE7-ACA3-16404F6FBA24}" type="pres">
      <dgm:prSet presAssocID="{398A63A3-267F-471E-A879-D512413D652E}" presName="rootConnector" presStyleLbl="node3" presStyleIdx="0" presStyleCnt="8"/>
      <dgm:spPr/>
    </dgm:pt>
    <dgm:pt modelId="{944B4DEF-70B8-4C8D-BAEE-675008B6D883}" type="pres">
      <dgm:prSet presAssocID="{398A63A3-267F-471E-A879-D512413D652E}" presName="hierChild4" presStyleCnt="0"/>
      <dgm:spPr/>
    </dgm:pt>
    <dgm:pt modelId="{0FB02B21-8084-455E-ADB9-173D26F69C03}" type="pres">
      <dgm:prSet presAssocID="{398A63A3-267F-471E-A879-D512413D652E}" presName="hierChild5" presStyleCnt="0"/>
      <dgm:spPr/>
    </dgm:pt>
    <dgm:pt modelId="{A1674609-1850-435E-AA1F-5BC89FF613D4}" type="pres">
      <dgm:prSet presAssocID="{BFD519B9-FB2C-4EDE-A7B0-3699BCB1787E}" presName="hierChild5" presStyleCnt="0"/>
      <dgm:spPr/>
    </dgm:pt>
    <dgm:pt modelId="{C33CE3DC-84A5-4561-869C-71057F76DC62}" type="pres">
      <dgm:prSet presAssocID="{B3D17D4E-14DE-498A-A6F6-FF549AC24F4E}" presName="Name37" presStyleLbl="parChTrans1D2" presStyleIdx="1" presStyleCnt="3"/>
      <dgm:spPr/>
    </dgm:pt>
    <dgm:pt modelId="{71C3386E-471D-49E6-A6C0-ED53C3110EBE}" type="pres">
      <dgm:prSet presAssocID="{41A9524D-D2E0-46F4-AF7A-B00362934EB2}" presName="hierRoot2" presStyleCnt="0">
        <dgm:presLayoutVars>
          <dgm:hierBranch val="init"/>
        </dgm:presLayoutVars>
      </dgm:prSet>
      <dgm:spPr/>
    </dgm:pt>
    <dgm:pt modelId="{518FEFD6-6995-4C67-88FA-7BDC70C1C779}" type="pres">
      <dgm:prSet presAssocID="{41A9524D-D2E0-46F4-AF7A-B00362934EB2}" presName="rootComposite" presStyleCnt="0"/>
      <dgm:spPr/>
    </dgm:pt>
    <dgm:pt modelId="{582D2473-E4E0-4EE9-B60A-2BC1DADFFB5A}" type="pres">
      <dgm:prSet presAssocID="{41A9524D-D2E0-46F4-AF7A-B00362934EB2}" presName="rootText" presStyleLbl="node2" presStyleIdx="1" presStyleCnt="3">
        <dgm:presLayoutVars>
          <dgm:chPref val="3"/>
        </dgm:presLayoutVars>
      </dgm:prSet>
      <dgm:spPr/>
    </dgm:pt>
    <dgm:pt modelId="{D86314F1-7397-45EE-9357-592DD109E4CB}" type="pres">
      <dgm:prSet presAssocID="{41A9524D-D2E0-46F4-AF7A-B00362934EB2}" presName="rootConnector" presStyleLbl="node2" presStyleIdx="1" presStyleCnt="3"/>
      <dgm:spPr/>
    </dgm:pt>
    <dgm:pt modelId="{64C3FEC9-8187-4209-A465-3527FB9CF86D}" type="pres">
      <dgm:prSet presAssocID="{41A9524D-D2E0-46F4-AF7A-B00362934EB2}" presName="hierChild4" presStyleCnt="0"/>
      <dgm:spPr/>
    </dgm:pt>
    <dgm:pt modelId="{400B7E29-85A5-4A43-8108-D84D6DB1C6BB}" type="pres">
      <dgm:prSet presAssocID="{ADEA225B-7F80-41CC-BBFC-1D7525981168}" presName="Name37" presStyleLbl="parChTrans1D3" presStyleIdx="1" presStyleCnt="8"/>
      <dgm:spPr/>
    </dgm:pt>
    <dgm:pt modelId="{BC32BD9A-31AB-4E55-AD06-BE30F7E2A6B2}" type="pres">
      <dgm:prSet presAssocID="{94FF85D2-0FBB-473A-8857-48B193D531BA}" presName="hierRoot2" presStyleCnt="0">
        <dgm:presLayoutVars>
          <dgm:hierBranch val="init"/>
        </dgm:presLayoutVars>
      </dgm:prSet>
      <dgm:spPr/>
    </dgm:pt>
    <dgm:pt modelId="{28AD3F12-7D90-4452-B728-DFA6349A7CE4}" type="pres">
      <dgm:prSet presAssocID="{94FF85D2-0FBB-473A-8857-48B193D531BA}" presName="rootComposite" presStyleCnt="0"/>
      <dgm:spPr/>
    </dgm:pt>
    <dgm:pt modelId="{7AAD5664-A8DA-4B72-B51A-358B549B1358}" type="pres">
      <dgm:prSet presAssocID="{94FF85D2-0FBB-473A-8857-48B193D531BA}" presName="rootText" presStyleLbl="node3" presStyleIdx="1" presStyleCnt="8" custScaleX="140167">
        <dgm:presLayoutVars>
          <dgm:chPref val="3"/>
        </dgm:presLayoutVars>
      </dgm:prSet>
      <dgm:spPr/>
    </dgm:pt>
    <dgm:pt modelId="{49BC3C8A-5A12-4063-B489-77AC51E98087}" type="pres">
      <dgm:prSet presAssocID="{94FF85D2-0FBB-473A-8857-48B193D531BA}" presName="rootConnector" presStyleLbl="node3" presStyleIdx="1" presStyleCnt="8"/>
      <dgm:spPr/>
    </dgm:pt>
    <dgm:pt modelId="{DB7036A2-63A4-41C1-A86D-2F5DCC1BBBA0}" type="pres">
      <dgm:prSet presAssocID="{94FF85D2-0FBB-473A-8857-48B193D531BA}" presName="hierChild4" presStyleCnt="0"/>
      <dgm:spPr/>
    </dgm:pt>
    <dgm:pt modelId="{0EA16042-B177-4FD6-A012-EE34B30B83A0}" type="pres">
      <dgm:prSet presAssocID="{94FF85D2-0FBB-473A-8857-48B193D531BA}" presName="hierChild5" presStyleCnt="0"/>
      <dgm:spPr/>
    </dgm:pt>
    <dgm:pt modelId="{055EA84A-156A-4525-9F27-3C764D872329}" type="pres">
      <dgm:prSet presAssocID="{A0E5C1B1-51EC-420C-9C32-0FC492748482}" presName="Name37" presStyleLbl="parChTrans1D3" presStyleIdx="2" presStyleCnt="8"/>
      <dgm:spPr/>
    </dgm:pt>
    <dgm:pt modelId="{38B36356-FE4C-4C67-A5EC-93DBE20A7A50}" type="pres">
      <dgm:prSet presAssocID="{B1C6253D-76B3-4054-A449-49D61A265454}" presName="hierRoot2" presStyleCnt="0">
        <dgm:presLayoutVars>
          <dgm:hierBranch val="init"/>
        </dgm:presLayoutVars>
      </dgm:prSet>
      <dgm:spPr/>
    </dgm:pt>
    <dgm:pt modelId="{D801B9CF-AECC-47F2-9F06-B4BD1849A5E2}" type="pres">
      <dgm:prSet presAssocID="{B1C6253D-76B3-4054-A449-49D61A265454}" presName="rootComposite" presStyleCnt="0"/>
      <dgm:spPr/>
    </dgm:pt>
    <dgm:pt modelId="{7FF63FC0-939A-452A-AA2F-ADA47F79AAD8}" type="pres">
      <dgm:prSet presAssocID="{B1C6253D-76B3-4054-A449-49D61A265454}" presName="rootText" presStyleLbl="node3" presStyleIdx="2" presStyleCnt="8" custScaleX="126588">
        <dgm:presLayoutVars>
          <dgm:chPref val="3"/>
        </dgm:presLayoutVars>
      </dgm:prSet>
      <dgm:spPr/>
    </dgm:pt>
    <dgm:pt modelId="{7B3FB0FD-B529-4AC8-930D-A6488B77DB86}" type="pres">
      <dgm:prSet presAssocID="{B1C6253D-76B3-4054-A449-49D61A265454}" presName="rootConnector" presStyleLbl="node3" presStyleIdx="2" presStyleCnt="8"/>
      <dgm:spPr/>
    </dgm:pt>
    <dgm:pt modelId="{2B8C9C12-FCA3-44B7-9C82-DB9C07F85684}" type="pres">
      <dgm:prSet presAssocID="{B1C6253D-76B3-4054-A449-49D61A265454}" presName="hierChild4" presStyleCnt="0"/>
      <dgm:spPr/>
    </dgm:pt>
    <dgm:pt modelId="{009B95C7-386F-486A-973D-FBB0FFF3644D}" type="pres">
      <dgm:prSet presAssocID="{B1C6253D-76B3-4054-A449-49D61A265454}" presName="hierChild5" presStyleCnt="0"/>
      <dgm:spPr/>
    </dgm:pt>
    <dgm:pt modelId="{097A1792-3172-4E38-9251-82FDC888ADB6}" type="pres">
      <dgm:prSet presAssocID="{819A1C23-3BC7-497E-856B-E30296143C3C}" presName="Name37" presStyleLbl="parChTrans1D3" presStyleIdx="3" presStyleCnt="8"/>
      <dgm:spPr/>
    </dgm:pt>
    <dgm:pt modelId="{8C7C7E4F-F7BF-458F-A208-33DD98BEBF5E}" type="pres">
      <dgm:prSet presAssocID="{FA537A14-36AB-4EB1-8EC0-1E3898359F30}" presName="hierRoot2" presStyleCnt="0">
        <dgm:presLayoutVars>
          <dgm:hierBranch val="init"/>
        </dgm:presLayoutVars>
      </dgm:prSet>
      <dgm:spPr/>
    </dgm:pt>
    <dgm:pt modelId="{F458E9B6-9C88-4036-BE5D-FD4F417FA976}" type="pres">
      <dgm:prSet presAssocID="{FA537A14-36AB-4EB1-8EC0-1E3898359F30}" presName="rootComposite" presStyleCnt="0"/>
      <dgm:spPr/>
    </dgm:pt>
    <dgm:pt modelId="{377DFF6F-3427-4E48-AA7B-8BEDFC5465FA}" type="pres">
      <dgm:prSet presAssocID="{FA537A14-36AB-4EB1-8EC0-1E3898359F30}" presName="rootText" presStyleLbl="node3" presStyleIdx="3" presStyleCnt="8" custScaleX="116307">
        <dgm:presLayoutVars>
          <dgm:chPref val="3"/>
        </dgm:presLayoutVars>
      </dgm:prSet>
      <dgm:spPr/>
    </dgm:pt>
    <dgm:pt modelId="{5B764042-01D5-4E33-AD6B-43C6B86ABE04}" type="pres">
      <dgm:prSet presAssocID="{FA537A14-36AB-4EB1-8EC0-1E3898359F30}" presName="rootConnector" presStyleLbl="node3" presStyleIdx="3" presStyleCnt="8"/>
      <dgm:spPr/>
    </dgm:pt>
    <dgm:pt modelId="{EE0541CB-C2C8-42B6-8B71-ACDB9F5D65E1}" type="pres">
      <dgm:prSet presAssocID="{FA537A14-36AB-4EB1-8EC0-1E3898359F30}" presName="hierChild4" presStyleCnt="0"/>
      <dgm:spPr/>
    </dgm:pt>
    <dgm:pt modelId="{DDA56A2D-39FC-47E3-B65A-E6ED288A35BB}" type="pres">
      <dgm:prSet presAssocID="{FA537A14-36AB-4EB1-8EC0-1E3898359F30}" presName="hierChild5" presStyleCnt="0"/>
      <dgm:spPr/>
    </dgm:pt>
    <dgm:pt modelId="{C55BD256-4781-4A36-A2A2-3D6BB74A2316}" type="pres">
      <dgm:prSet presAssocID="{99C3DE58-A641-4FE0-B851-54595658E1E9}" presName="Name37" presStyleLbl="parChTrans1D3" presStyleIdx="4" presStyleCnt="8"/>
      <dgm:spPr/>
    </dgm:pt>
    <dgm:pt modelId="{24B00511-4566-407E-B17D-B14F2AD457EB}" type="pres">
      <dgm:prSet presAssocID="{2AE5DAE8-89BF-4B48-B23D-CBF308ED06A5}" presName="hierRoot2" presStyleCnt="0">
        <dgm:presLayoutVars>
          <dgm:hierBranch val="init"/>
        </dgm:presLayoutVars>
      </dgm:prSet>
      <dgm:spPr/>
    </dgm:pt>
    <dgm:pt modelId="{16223F34-A01B-40CD-9787-F5AB73E8FC45}" type="pres">
      <dgm:prSet presAssocID="{2AE5DAE8-89BF-4B48-B23D-CBF308ED06A5}" presName="rootComposite" presStyleCnt="0"/>
      <dgm:spPr/>
    </dgm:pt>
    <dgm:pt modelId="{0290EEFE-1C28-424E-83D9-5566C81CFE28}" type="pres">
      <dgm:prSet presAssocID="{2AE5DAE8-89BF-4B48-B23D-CBF308ED06A5}" presName="rootText" presStyleLbl="node3" presStyleIdx="4" presStyleCnt="8" custScaleX="116307">
        <dgm:presLayoutVars>
          <dgm:chPref val="3"/>
        </dgm:presLayoutVars>
      </dgm:prSet>
      <dgm:spPr/>
    </dgm:pt>
    <dgm:pt modelId="{3A3EFFDE-3695-48EE-ACE5-08FFB06FAEE7}" type="pres">
      <dgm:prSet presAssocID="{2AE5DAE8-89BF-4B48-B23D-CBF308ED06A5}" presName="rootConnector" presStyleLbl="node3" presStyleIdx="4" presStyleCnt="8"/>
      <dgm:spPr/>
    </dgm:pt>
    <dgm:pt modelId="{663EEF6C-5DBE-47FB-AF4E-CF89F857CA4C}" type="pres">
      <dgm:prSet presAssocID="{2AE5DAE8-89BF-4B48-B23D-CBF308ED06A5}" presName="hierChild4" presStyleCnt="0"/>
      <dgm:spPr/>
    </dgm:pt>
    <dgm:pt modelId="{1E73C36B-327F-4E28-BE98-FBD6B1A6FA2C}" type="pres">
      <dgm:prSet presAssocID="{2AE5DAE8-89BF-4B48-B23D-CBF308ED06A5}" presName="hierChild5" presStyleCnt="0"/>
      <dgm:spPr/>
    </dgm:pt>
    <dgm:pt modelId="{9558F9B0-5809-4A15-8A79-D195E06731F6}" type="pres">
      <dgm:prSet presAssocID="{2A57A3E0-89B9-417A-871D-72F1213894E8}" presName="Name37" presStyleLbl="parChTrans1D3" presStyleIdx="5" presStyleCnt="8"/>
      <dgm:spPr/>
    </dgm:pt>
    <dgm:pt modelId="{88A863E8-C1CA-4E22-8288-79433D5203DC}" type="pres">
      <dgm:prSet presAssocID="{8DC73C2D-4541-4D06-9CF5-F21DF4A3BD36}" presName="hierRoot2" presStyleCnt="0">
        <dgm:presLayoutVars>
          <dgm:hierBranch val="init"/>
        </dgm:presLayoutVars>
      </dgm:prSet>
      <dgm:spPr/>
    </dgm:pt>
    <dgm:pt modelId="{05276964-02B5-4679-BAC7-257DADC4848C}" type="pres">
      <dgm:prSet presAssocID="{8DC73C2D-4541-4D06-9CF5-F21DF4A3BD36}" presName="rootComposite" presStyleCnt="0"/>
      <dgm:spPr/>
    </dgm:pt>
    <dgm:pt modelId="{61781231-506A-4697-9895-878F602A1909}" type="pres">
      <dgm:prSet presAssocID="{8DC73C2D-4541-4D06-9CF5-F21DF4A3BD36}" presName="rootText" presStyleLbl="node3" presStyleIdx="5" presStyleCnt="8" custScaleX="116307">
        <dgm:presLayoutVars>
          <dgm:chPref val="3"/>
        </dgm:presLayoutVars>
      </dgm:prSet>
      <dgm:spPr/>
    </dgm:pt>
    <dgm:pt modelId="{79A97E0A-DD80-40EC-A882-33567223EBDE}" type="pres">
      <dgm:prSet presAssocID="{8DC73C2D-4541-4D06-9CF5-F21DF4A3BD36}" presName="rootConnector" presStyleLbl="node3" presStyleIdx="5" presStyleCnt="8"/>
      <dgm:spPr/>
    </dgm:pt>
    <dgm:pt modelId="{E3FCE4C1-E098-4EDF-9401-6D6D628F741B}" type="pres">
      <dgm:prSet presAssocID="{8DC73C2D-4541-4D06-9CF5-F21DF4A3BD36}" presName="hierChild4" presStyleCnt="0"/>
      <dgm:spPr/>
    </dgm:pt>
    <dgm:pt modelId="{AB0A6904-EC11-4048-A6AB-E83D2199F20B}" type="pres">
      <dgm:prSet presAssocID="{8DC73C2D-4541-4D06-9CF5-F21DF4A3BD36}" presName="hierChild5" presStyleCnt="0"/>
      <dgm:spPr/>
    </dgm:pt>
    <dgm:pt modelId="{74E9B3F2-EB55-4F47-B9C8-C1921ADD8DDD}" type="pres">
      <dgm:prSet presAssocID="{41A9524D-D2E0-46F4-AF7A-B00362934EB2}" presName="hierChild5" presStyleCnt="0"/>
      <dgm:spPr/>
    </dgm:pt>
    <dgm:pt modelId="{8C6C71EB-61F5-4AED-B39B-6AA8AA1EB879}" type="pres">
      <dgm:prSet presAssocID="{6495AB87-9BB1-40CE-BE3A-82EC19FAC710}" presName="Name37" presStyleLbl="parChTrans1D2" presStyleIdx="2" presStyleCnt="3"/>
      <dgm:spPr/>
    </dgm:pt>
    <dgm:pt modelId="{011F72C8-ACE8-41D4-B573-8962BFF4322C}" type="pres">
      <dgm:prSet presAssocID="{1A576018-2F58-482F-A5FC-741D07EC889F}" presName="hierRoot2" presStyleCnt="0">
        <dgm:presLayoutVars>
          <dgm:hierBranch val="init"/>
        </dgm:presLayoutVars>
      </dgm:prSet>
      <dgm:spPr/>
    </dgm:pt>
    <dgm:pt modelId="{5866F5AD-B15C-431C-BF3D-710D578E0691}" type="pres">
      <dgm:prSet presAssocID="{1A576018-2F58-482F-A5FC-741D07EC889F}" presName="rootComposite" presStyleCnt="0"/>
      <dgm:spPr/>
    </dgm:pt>
    <dgm:pt modelId="{A8AB7398-D02F-4257-9A07-C5E9E0D776A6}" type="pres">
      <dgm:prSet presAssocID="{1A576018-2F58-482F-A5FC-741D07EC889F}" presName="rootText" presStyleLbl="node2" presStyleIdx="2" presStyleCnt="3">
        <dgm:presLayoutVars>
          <dgm:chPref val="3"/>
        </dgm:presLayoutVars>
      </dgm:prSet>
      <dgm:spPr/>
    </dgm:pt>
    <dgm:pt modelId="{52937404-AF21-4428-8B53-5914407E11E2}" type="pres">
      <dgm:prSet presAssocID="{1A576018-2F58-482F-A5FC-741D07EC889F}" presName="rootConnector" presStyleLbl="node2" presStyleIdx="2" presStyleCnt="3"/>
      <dgm:spPr/>
    </dgm:pt>
    <dgm:pt modelId="{430A14C4-66A1-4A88-B350-6201CE9961C7}" type="pres">
      <dgm:prSet presAssocID="{1A576018-2F58-482F-A5FC-741D07EC889F}" presName="hierChild4" presStyleCnt="0"/>
      <dgm:spPr/>
    </dgm:pt>
    <dgm:pt modelId="{EAFAA824-4DFC-4F4E-879A-607112D99876}" type="pres">
      <dgm:prSet presAssocID="{7DB3AE2F-60A7-453E-8397-CCD873630C6F}" presName="Name37" presStyleLbl="parChTrans1D3" presStyleIdx="6" presStyleCnt="8"/>
      <dgm:spPr/>
    </dgm:pt>
    <dgm:pt modelId="{7F6EFE1F-6570-4A0E-94AC-5ADCF9D9B3B4}" type="pres">
      <dgm:prSet presAssocID="{819996C0-EFCD-4623-B6E8-37355C874B33}" presName="hierRoot2" presStyleCnt="0">
        <dgm:presLayoutVars>
          <dgm:hierBranch val="init"/>
        </dgm:presLayoutVars>
      </dgm:prSet>
      <dgm:spPr/>
    </dgm:pt>
    <dgm:pt modelId="{C48C0636-8436-428F-A746-367E94235E0B}" type="pres">
      <dgm:prSet presAssocID="{819996C0-EFCD-4623-B6E8-37355C874B33}" presName="rootComposite" presStyleCnt="0"/>
      <dgm:spPr/>
    </dgm:pt>
    <dgm:pt modelId="{EDD84019-CE2D-426C-99C7-199DBD8BB226}" type="pres">
      <dgm:prSet presAssocID="{819996C0-EFCD-4623-B6E8-37355C874B33}" presName="rootText" presStyleLbl="node3" presStyleIdx="6" presStyleCnt="8" custScaleX="124148">
        <dgm:presLayoutVars>
          <dgm:chPref val="3"/>
        </dgm:presLayoutVars>
      </dgm:prSet>
      <dgm:spPr/>
    </dgm:pt>
    <dgm:pt modelId="{914AF581-E97C-4F7F-B2F7-DAFA876531AC}" type="pres">
      <dgm:prSet presAssocID="{819996C0-EFCD-4623-B6E8-37355C874B33}" presName="rootConnector" presStyleLbl="node3" presStyleIdx="6" presStyleCnt="8"/>
      <dgm:spPr/>
    </dgm:pt>
    <dgm:pt modelId="{CB6F6F4B-244F-49B7-B5E4-373D58B053C5}" type="pres">
      <dgm:prSet presAssocID="{819996C0-EFCD-4623-B6E8-37355C874B33}" presName="hierChild4" presStyleCnt="0"/>
      <dgm:spPr/>
    </dgm:pt>
    <dgm:pt modelId="{59D67721-FD92-4477-8A2C-2004FEAD772F}" type="pres">
      <dgm:prSet presAssocID="{819996C0-EFCD-4623-B6E8-37355C874B33}" presName="hierChild5" presStyleCnt="0"/>
      <dgm:spPr/>
    </dgm:pt>
    <dgm:pt modelId="{5A5C0F5A-8CE5-46C0-8C48-7C5735E176FE}" type="pres">
      <dgm:prSet presAssocID="{C7B038FA-04B6-49FA-8A4C-3DFA3D02A91F}" presName="Name37" presStyleLbl="parChTrans1D3" presStyleIdx="7" presStyleCnt="8"/>
      <dgm:spPr/>
    </dgm:pt>
    <dgm:pt modelId="{3CFD6BF0-1A1B-4C95-A73C-BFBD02D65801}" type="pres">
      <dgm:prSet presAssocID="{C87D7F82-FE2C-4894-A4DA-FBC9A22158C6}" presName="hierRoot2" presStyleCnt="0">
        <dgm:presLayoutVars>
          <dgm:hierBranch val="init"/>
        </dgm:presLayoutVars>
      </dgm:prSet>
      <dgm:spPr/>
    </dgm:pt>
    <dgm:pt modelId="{9F95BB93-0710-423B-8E67-9E379F76196E}" type="pres">
      <dgm:prSet presAssocID="{C87D7F82-FE2C-4894-A4DA-FBC9A22158C6}" presName="rootComposite" presStyleCnt="0"/>
      <dgm:spPr/>
    </dgm:pt>
    <dgm:pt modelId="{5BF56C63-8D24-49EC-8B0A-433F5D5481F5}" type="pres">
      <dgm:prSet presAssocID="{C87D7F82-FE2C-4894-A4DA-FBC9A22158C6}" presName="rootText" presStyleLbl="node3" presStyleIdx="7" presStyleCnt="8" custScaleX="124148">
        <dgm:presLayoutVars>
          <dgm:chPref val="3"/>
        </dgm:presLayoutVars>
      </dgm:prSet>
      <dgm:spPr/>
    </dgm:pt>
    <dgm:pt modelId="{FD37EA8E-685D-4FF2-BED7-01DE5FE4ACE1}" type="pres">
      <dgm:prSet presAssocID="{C87D7F82-FE2C-4894-A4DA-FBC9A22158C6}" presName="rootConnector" presStyleLbl="node3" presStyleIdx="7" presStyleCnt="8"/>
      <dgm:spPr/>
    </dgm:pt>
    <dgm:pt modelId="{66F2E3BC-6EC5-430A-BD7B-7ED4FF21F219}" type="pres">
      <dgm:prSet presAssocID="{C87D7F82-FE2C-4894-A4DA-FBC9A22158C6}" presName="hierChild4" presStyleCnt="0"/>
      <dgm:spPr/>
    </dgm:pt>
    <dgm:pt modelId="{75F4030B-F11D-4DD5-9953-4E604D786BE8}" type="pres">
      <dgm:prSet presAssocID="{C87D7F82-FE2C-4894-A4DA-FBC9A22158C6}" presName="hierChild5" presStyleCnt="0"/>
      <dgm:spPr/>
    </dgm:pt>
    <dgm:pt modelId="{FC5DC9D7-2BC1-451E-B139-79A97589F793}" type="pres">
      <dgm:prSet presAssocID="{1A576018-2F58-482F-A5FC-741D07EC889F}" presName="hierChild5" presStyleCnt="0"/>
      <dgm:spPr/>
    </dgm:pt>
    <dgm:pt modelId="{2D1B1435-BBE7-4108-972B-2A730FCA85F2}" type="pres">
      <dgm:prSet presAssocID="{248BDEEF-1250-4726-9E5B-B78EC0E991D0}" presName="hierChild3" presStyleCnt="0"/>
      <dgm:spPr/>
    </dgm:pt>
  </dgm:ptLst>
  <dgm:cxnLst>
    <dgm:cxn modelId="{D2A49819-2434-42AA-95F1-A99E257CBAB4}" type="presOf" srcId="{B3D17D4E-14DE-498A-A6F6-FF549AC24F4E}" destId="{C33CE3DC-84A5-4561-869C-71057F76DC62}" srcOrd="0" destOrd="0" presId="urn:microsoft.com/office/officeart/2005/8/layout/orgChart1"/>
    <dgm:cxn modelId="{E58E4A2C-E211-4C52-8DDC-A129E8A7E06F}" type="presOf" srcId="{2AE5DAE8-89BF-4B48-B23D-CBF308ED06A5}" destId="{0290EEFE-1C28-424E-83D9-5566C81CFE28}" srcOrd="0" destOrd="0" presId="urn:microsoft.com/office/officeart/2005/8/layout/orgChart1"/>
    <dgm:cxn modelId="{08A8553D-EDCC-45FE-AFB9-B9B02F58D23C}" type="presOf" srcId="{C87D7F82-FE2C-4894-A4DA-FBC9A22158C6}" destId="{FD37EA8E-685D-4FF2-BED7-01DE5FE4ACE1}" srcOrd="1" destOrd="0" presId="urn:microsoft.com/office/officeart/2005/8/layout/orgChart1"/>
    <dgm:cxn modelId="{0F921B3E-C0B8-4A81-9900-AB78EF76572E}" srcId="{BFD519B9-FB2C-4EDE-A7B0-3699BCB1787E}" destId="{398A63A3-267F-471E-A879-D512413D652E}" srcOrd="0" destOrd="0" parTransId="{C035A139-6553-44E7-8C9B-1F20CF5AEFD6}" sibTransId="{24C2532D-3D63-4D54-A933-85635832E313}"/>
    <dgm:cxn modelId="{5037435E-1795-4784-A379-422B59B0C62F}" type="presOf" srcId="{2AE5DAE8-89BF-4B48-B23D-CBF308ED06A5}" destId="{3A3EFFDE-3695-48EE-ACE5-08FFB06FAEE7}" srcOrd="1" destOrd="0" presId="urn:microsoft.com/office/officeart/2005/8/layout/orgChart1"/>
    <dgm:cxn modelId="{F118AC43-32A4-4C41-A53E-2984C856FA0E}" type="presOf" srcId="{94FF85D2-0FBB-473A-8857-48B193D531BA}" destId="{7AAD5664-A8DA-4B72-B51A-358B549B1358}" srcOrd="0" destOrd="0" presId="urn:microsoft.com/office/officeart/2005/8/layout/orgChart1"/>
    <dgm:cxn modelId="{693DFB4F-2135-4B99-9D15-A61B32378B9D}" srcId="{41A9524D-D2E0-46F4-AF7A-B00362934EB2}" destId="{2AE5DAE8-89BF-4B48-B23D-CBF308ED06A5}" srcOrd="3" destOrd="0" parTransId="{99C3DE58-A641-4FE0-B851-54595658E1E9}" sibTransId="{A511D32D-925C-4643-8EF0-24771DC52DE8}"/>
    <dgm:cxn modelId="{61D40171-6035-41C2-B58F-73D87EADA7EE}" type="presOf" srcId="{1A576018-2F58-482F-A5FC-741D07EC889F}" destId="{A8AB7398-D02F-4257-9A07-C5E9E0D776A6}" srcOrd="0" destOrd="0" presId="urn:microsoft.com/office/officeart/2005/8/layout/orgChart1"/>
    <dgm:cxn modelId="{18D9D251-0802-4871-A76F-C8ECD3ECC30D}" type="presOf" srcId="{6495AB87-9BB1-40CE-BE3A-82EC19FAC710}" destId="{8C6C71EB-61F5-4AED-B39B-6AA8AA1EB879}" srcOrd="0" destOrd="0" presId="urn:microsoft.com/office/officeart/2005/8/layout/orgChart1"/>
    <dgm:cxn modelId="{2384EF55-79AA-4128-A9F5-DE2D9B827018}" srcId="{41A9524D-D2E0-46F4-AF7A-B00362934EB2}" destId="{8DC73C2D-4541-4D06-9CF5-F21DF4A3BD36}" srcOrd="4" destOrd="0" parTransId="{2A57A3E0-89B9-417A-871D-72F1213894E8}" sibTransId="{76AFC8D0-EEC7-454E-8F7A-86E92209EE2E}"/>
    <dgm:cxn modelId="{A974F755-A4B1-4BEE-BE48-85E44D29F7C5}" type="presOf" srcId="{8DC73C2D-4541-4D06-9CF5-F21DF4A3BD36}" destId="{61781231-506A-4697-9895-878F602A1909}" srcOrd="0" destOrd="0" presId="urn:microsoft.com/office/officeart/2005/8/layout/orgChart1"/>
    <dgm:cxn modelId="{C9080259-42D3-491D-87FE-26B775A1C6AA}" type="presOf" srcId="{1A576018-2F58-482F-A5FC-741D07EC889F}" destId="{52937404-AF21-4428-8B53-5914407E11E2}" srcOrd="1" destOrd="0" presId="urn:microsoft.com/office/officeart/2005/8/layout/orgChart1"/>
    <dgm:cxn modelId="{C6BCE679-4249-42C6-B366-EFA4D860190C}" type="presOf" srcId="{248BDEEF-1250-4726-9E5B-B78EC0E991D0}" destId="{4E93BB40-02F0-460D-8527-8AA2AF565311}" srcOrd="0" destOrd="0" presId="urn:microsoft.com/office/officeart/2005/8/layout/orgChart1"/>
    <dgm:cxn modelId="{D135557A-B4D4-4178-B870-2AC5096611B3}" srcId="{248BDEEF-1250-4726-9E5B-B78EC0E991D0}" destId="{41A9524D-D2E0-46F4-AF7A-B00362934EB2}" srcOrd="1" destOrd="0" parTransId="{B3D17D4E-14DE-498A-A6F6-FF549AC24F4E}" sibTransId="{3DD42775-7AC2-4F25-8263-38930B4B4D4D}"/>
    <dgm:cxn modelId="{B4F9E15A-603E-49BF-AE30-C4D9AEBF7C94}" type="presOf" srcId="{7DB3AE2F-60A7-453E-8397-CCD873630C6F}" destId="{EAFAA824-4DFC-4F4E-879A-607112D99876}" srcOrd="0" destOrd="0" presId="urn:microsoft.com/office/officeart/2005/8/layout/orgChart1"/>
    <dgm:cxn modelId="{8B878F7D-91F9-472C-9F23-49DF354B94C4}" type="presOf" srcId="{819A1C23-3BC7-497E-856B-E30296143C3C}" destId="{097A1792-3172-4E38-9251-82FDC888ADB6}" srcOrd="0" destOrd="0" presId="urn:microsoft.com/office/officeart/2005/8/layout/orgChart1"/>
    <dgm:cxn modelId="{9CF1FE81-4A89-4316-81D3-2956AF00DE71}" srcId="{248BDEEF-1250-4726-9E5B-B78EC0E991D0}" destId="{1A576018-2F58-482F-A5FC-741D07EC889F}" srcOrd="2" destOrd="0" parTransId="{6495AB87-9BB1-40CE-BE3A-82EC19FAC710}" sibTransId="{FE69FC7C-2EAD-4B91-81C0-F3FF607D6567}"/>
    <dgm:cxn modelId="{AA1B5E87-996B-4D0A-B848-743E0F79428C}" srcId="{1A576018-2F58-482F-A5FC-741D07EC889F}" destId="{C87D7F82-FE2C-4894-A4DA-FBC9A22158C6}" srcOrd="1" destOrd="0" parTransId="{C7B038FA-04B6-49FA-8A4C-3DFA3D02A91F}" sibTransId="{EAC2D46F-025F-4553-B570-3F6F5931267F}"/>
    <dgm:cxn modelId="{FE90A88A-E037-4716-8D81-38F46E07FD16}" type="presOf" srcId="{BFD519B9-FB2C-4EDE-A7B0-3699BCB1787E}" destId="{53EB0C5B-AE31-4626-884D-B3965E8266CF}" srcOrd="1" destOrd="0" presId="urn:microsoft.com/office/officeart/2005/8/layout/orgChart1"/>
    <dgm:cxn modelId="{5C8A9991-0256-4F00-8A0A-7A1CE1AAA2A1}" type="presOf" srcId="{C7B038FA-04B6-49FA-8A4C-3DFA3D02A91F}" destId="{5A5C0F5A-8CE5-46C0-8C48-7C5735E176FE}" srcOrd="0" destOrd="0" presId="urn:microsoft.com/office/officeart/2005/8/layout/orgChart1"/>
    <dgm:cxn modelId="{BCEBC993-D554-4F4A-BFF9-6E9E8881707E}" type="presOf" srcId="{341210AB-A1BB-468D-B95D-E24F97849680}" destId="{7442FDE8-F589-4AFA-AFBA-28DA5A9B3060}" srcOrd="0" destOrd="0" presId="urn:microsoft.com/office/officeart/2005/8/layout/orgChart1"/>
    <dgm:cxn modelId="{A472BF96-F510-42D3-B247-73B72B83BFE0}" srcId="{41A9524D-D2E0-46F4-AF7A-B00362934EB2}" destId="{94FF85D2-0FBB-473A-8857-48B193D531BA}" srcOrd="0" destOrd="0" parTransId="{ADEA225B-7F80-41CC-BBFC-1D7525981168}" sibTransId="{F47BB42D-689E-4509-A594-38A090B098FB}"/>
    <dgm:cxn modelId="{D4785597-0FBA-4EFE-97FC-E87869110805}" type="presOf" srcId="{248BDEEF-1250-4726-9E5B-B78EC0E991D0}" destId="{376C8B23-830C-4127-A9A5-03F9F8FD409E}" srcOrd="1" destOrd="0" presId="urn:microsoft.com/office/officeart/2005/8/layout/orgChart1"/>
    <dgm:cxn modelId="{A5A1E497-04FB-4B53-9585-E9DC58E73185}" type="presOf" srcId="{398A63A3-267F-471E-A879-D512413D652E}" destId="{4CFCA056-5F03-4660-BE7D-AB5856703449}" srcOrd="0" destOrd="0" presId="urn:microsoft.com/office/officeart/2005/8/layout/orgChart1"/>
    <dgm:cxn modelId="{39DD819B-B9E6-4803-A02C-2F21A86FDC76}" type="presOf" srcId="{A0E5C1B1-51EC-420C-9C32-0FC492748482}" destId="{055EA84A-156A-4525-9F27-3C764D872329}" srcOrd="0" destOrd="0" presId="urn:microsoft.com/office/officeart/2005/8/layout/orgChart1"/>
    <dgm:cxn modelId="{FA41CA9C-4FE6-4FFB-820D-55F17F7B247D}" type="presOf" srcId="{41A9524D-D2E0-46F4-AF7A-B00362934EB2}" destId="{582D2473-E4E0-4EE9-B60A-2BC1DADFFB5A}" srcOrd="0" destOrd="0" presId="urn:microsoft.com/office/officeart/2005/8/layout/orgChart1"/>
    <dgm:cxn modelId="{79BB929F-8259-409A-B830-BD4E05585D99}" type="presOf" srcId="{FA537A14-36AB-4EB1-8EC0-1E3898359F30}" destId="{377DFF6F-3427-4E48-AA7B-8BEDFC5465FA}" srcOrd="0" destOrd="0" presId="urn:microsoft.com/office/officeart/2005/8/layout/orgChart1"/>
    <dgm:cxn modelId="{B83E7DA5-0875-4EE1-9F51-CE8120941831}" srcId="{C6060E89-75B5-4677-8B75-5798849A6C81}" destId="{248BDEEF-1250-4726-9E5B-B78EC0E991D0}" srcOrd="0" destOrd="0" parTransId="{CB702625-B0CC-44E9-9D1C-F84FF835DA29}" sibTransId="{B2F4A81C-19C0-4B92-A80F-A6E3544A83E4}"/>
    <dgm:cxn modelId="{ECCA38A8-6C76-4F6E-B0E1-9EE5E1C05F48}" type="presOf" srcId="{398A63A3-267F-471E-A879-D512413D652E}" destId="{0CFFBD6A-F9D9-4FE7-ACA3-16404F6FBA24}" srcOrd="1" destOrd="0" presId="urn:microsoft.com/office/officeart/2005/8/layout/orgChart1"/>
    <dgm:cxn modelId="{88E782AC-18BE-4676-BF43-814F7E3CACAA}" srcId="{1A576018-2F58-482F-A5FC-741D07EC889F}" destId="{819996C0-EFCD-4623-B6E8-37355C874B33}" srcOrd="0" destOrd="0" parTransId="{7DB3AE2F-60A7-453E-8397-CCD873630C6F}" sibTransId="{E5EA4641-325B-48E2-9BC2-A4E3D9EF7672}"/>
    <dgm:cxn modelId="{C5415EB0-6D7F-40A4-B71D-038BB21D6487}" type="presOf" srcId="{8DC73C2D-4541-4D06-9CF5-F21DF4A3BD36}" destId="{79A97E0A-DD80-40EC-A882-33567223EBDE}" srcOrd="1" destOrd="0" presId="urn:microsoft.com/office/officeart/2005/8/layout/orgChart1"/>
    <dgm:cxn modelId="{4BD629B3-931D-4F0C-B78F-4E884A509A40}" type="presOf" srcId="{B1C6253D-76B3-4054-A449-49D61A265454}" destId="{7FF63FC0-939A-452A-AA2F-ADA47F79AAD8}" srcOrd="0" destOrd="0" presId="urn:microsoft.com/office/officeart/2005/8/layout/orgChart1"/>
    <dgm:cxn modelId="{9D0AAAB5-4006-480B-AF62-859A1EF78D8A}" srcId="{248BDEEF-1250-4726-9E5B-B78EC0E991D0}" destId="{BFD519B9-FB2C-4EDE-A7B0-3699BCB1787E}" srcOrd="0" destOrd="0" parTransId="{341210AB-A1BB-468D-B95D-E24F97849680}" sibTransId="{8FA9100F-7B2B-499C-A6B6-48842A6823A9}"/>
    <dgm:cxn modelId="{219EFCC3-DDBA-4FBE-A138-974B4753CA36}" type="presOf" srcId="{BFD519B9-FB2C-4EDE-A7B0-3699BCB1787E}" destId="{565DB7F8-C21E-45F4-A470-84DCC5BEF5ED}" srcOrd="0" destOrd="0" presId="urn:microsoft.com/office/officeart/2005/8/layout/orgChart1"/>
    <dgm:cxn modelId="{2F31ADCA-B29D-4740-B0E4-C3B8FDA8ACEC}" type="presOf" srcId="{ADEA225B-7F80-41CC-BBFC-1D7525981168}" destId="{400B7E29-85A5-4A43-8108-D84D6DB1C6BB}" srcOrd="0" destOrd="0" presId="urn:microsoft.com/office/officeart/2005/8/layout/orgChart1"/>
    <dgm:cxn modelId="{DEB1FACC-8510-4D58-A796-6E2A817A13D4}" type="presOf" srcId="{2A57A3E0-89B9-417A-871D-72F1213894E8}" destId="{9558F9B0-5809-4A15-8A79-D195E06731F6}" srcOrd="0" destOrd="0" presId="urn:microsoft.com/office/officeart/2005/8/layout/orgChart1"/>
    <dgm:cxn modelId="{8EE688CD-989D-40DB-B0AA-00818CA24F67}" type="presOf" srcId="{C035A139-6553-44E7-8C9B-1F20CF5AEFD6}" destId="{803E6126-4543-454C-9E90-EC9A190CA929}" srcOrd="0" destOrd="0" presId="urn:microsoft.com/office/officeart/2005/8/layout/orgChart1"/>
    <dgm:cxn modelId="{1C1032D4-DDF5-4080-B305-4B1063326553}" type="presOf" srcId="{94FF85D2-0FBB-473A-8857-48B193D531BA}" destId="{49BC3C8A-5A12-4063-B489-77AC51E98087}" srcOrd="1" destOrd="0" presId="urn:microsoft.com/office/officeart/2005/8/layout/orgChart1"/>
    <dgm:cxn modelId="{E4888CD8-4F93-4694-A828-3C3168C51150}" srcId="{41A9524D-D2E0-46F4-AF7A-B00362934EB2}" destId="{FA537A14-36AB-4EB1-8EC0-1E3898359F30}" srcOrd="2" destOrd="0" parTransId="{819A1C23-3BC7-497E-856B-E30296143C3C}" sibTransId="{DB489107-075E-4DEF-BB2E-54756EA4E6AB}"/>
    <dgm:cxn modelId="{2586C1D9-9ECA-475A-A5C8-833F07E5AF8D}" type="presOf" srcId="{C87D7F82-FE2C-4894-A4DA-FBC9A22158C6}" destId="{5BF56C63-8D24-49EC-8B0A-433F5D5481F5}" srcOrd="0" destOrd="0" presId="urn:microsoft.com/office/officeart/2005/8/layout/orgChart1"/>
    <dgm:cxn modelId="{87075EDA-6FAE-4FCF-A09B-4729ED886E25}" type="presOf" srcId="{819996C0-EFCD-4623-B6E8-37355C874B33}" destId="{EDD84019-CE2D-426C-99C7-199DBD8BB226}" srcOrd="0" destOrd="0" presId="urn:microsoft.com/office/officeart/2005/8/layout/orgChart1"/>
    <dgm:cxn modelId="{4A1C14DB-96B3-4560-9804-11B289E3D9BA}" type="presOf" srcId="{FA537A14-36AB-4EB1-8EC0-1E3898359F30}" destId="{5B764042-01D5-4E33-AD6B-43C6B86ABE04}" srcOrd="1" destOrd="0" presId="urn:microsoft.com/office/officeart/2005/8/layout/orgChart1"/>
    <dgm:cxn modelId="{3B61BAE0-9373-4D2D-8CB8-5A7473F280FF}" srcId="{41A9524D-D2E0-46F4-AF7A-B00362934EB2}" destId="{B1C6253D-76B3-4054-A449-49D61A265454}" srcOrd="1" destOrd="0" parTransId="{A0E5C1B1-51EC-420C-9C32-0FC492748482}" sibTransId="{51F67EC4-E097-4F71-8F5D-47CF11EC6C2A}"/>
    <dgm:cxn modelId="{B37FEBE0-B2CB-4EF4-BDA8-E82730A0FD72}" type="presOf" srcId="{99C3DE58-A641-4FE0-B851-54595658E1E9}" destId="{C55BD256-4781-4A36-A2A2-3D6BB74A2316}" srcOrd="0" destOrd="0" presId="urn:microsoft.com/office/officeart/2005/8/layout/orgChart1"/>
    <dgm:cxn modelId="{69356AF4-741D-49E4-8815-C7DB6D95408E}" type="presOf" srcId="{B1C6253D-76B3-4054-A449-49D61A265454}" destId="{7B3FB0FD-B529-4AC8-930D-A6488B77DB86}" srcOrd="1" destOrd="0" presId="urn:microsoft.com/office/officeart/2005/8/layout/orgChart1"/>
    <dgm:cxn modelId="{1F7D4EF4-B45F-46A0-A860-3A1F0B18FF45}" type="presOf" srcId="{C6060E89-75B5-4677-8B75-5798849A6C81}" destId="{B665C211-D02A-425A-81D3-7B1EC25021DB}" srcOrd="0" destOrd="0" presId="urn:microsoft.com/office/officeart/2005/8/layout/orgChart1"/>
    <dgm:cxn modelId="{854FBBFA-E9F9-43D9-B29F-06BA58EFC74A}" type="presOf" srcId="{41A9524D-D2E0-46F4-AF7A-B00362934EB2}" destId="{D86314F1-7397-45EE-9357-592DD109E4CB}" srcOrd="1" destOrd="0" presId="urn:microsoft.com/office/officeart/2005/8/layout/orgChart1"/>
    <dgm:cxn modelId="{10C3F6FB-AE78-428C-A7CB-8F5D828D91EE}" type="presOf" srcId="{819996C0-EFCD-4623-B6E8-37355C874B33}" destId="{914AF581-E97C-4F7F-B2F7-DAFA876531AC}" srcOrd="1" destOrd="0" presId="urn:microsoft.com/office/officeart/2005/8/layout/orgChart1"/>
    <dgm:cxn modelId="{F5ED4475-BA1D-4B2A-98DC-E96C60363492}" type="presParOf" srcId="{B665C211-D02A-425A-81D3-7B1EC25021DB}" destId="{D48664ED-C788-4FEC-9B35-0E289F3DEDAC}" srcOrd="0" destOrd="0" presId="urn:microsoft.com/office/officeart/2005/8/layout/orgChart1"/>
    <dgm:cxn modelId="{1BEF5021-983C-4D61-B18D-8A849CA723A6}" type="presParOf" srcId="{D48664ED-C788-4FEC-9B35-0E289F3DEDAC}" destId="{0E94D75E-3034-46E8-8AC6-F3E92F52C68A}" srcOrd="0" destOrd="0" presId="urn:microsoft.com/office/officeart/2005/8/layout/orgChart1"/>
    <dgm:cxn modelId="{7121E982-EADC-4A18-8AC2-BD5557E5861A}" type="presParOf" srcId="{0E94D75E-3034-46E8-8AC6-F3E92F52C68A}" destId="{4E93BB40-02F0-460D-8527-8AA2AF565311}" srcOrd="0" destOrd="0" presId="urn:microsoft.com/office/officeart/2005/8/layout/orgChart1"/>
    <dgm:cxn modelId="{4C0C51D6-AD29-4993-B040-0CE26C9A46B2}" type="presParOf" srcId="{0E94D75E-3034-46E8-8AC6-F3E92F52C68A}" destId="{376C8B23-830C-4127-A9A5-03F9F8FD409E}" srcOrd="1" destOrd="0" presId="urn:microsoft.com/office/officeart/2005/8/layout/orgChart1"/>
    <dgm:cxn modelId="{3B03D5D7-67DE-4A2D-936B-C5F1B6A13A54}" type="presParOf" srcId="{D48664ED-C788-4FEC-9B35-0E289F3DEDAC}" destId="{1F9F5B80-85B4-496E-8C34-4222595344CD}" srcOrd="1" destOrd="0" presId="urn:microsoft.com/office/officeart/2005/8/layout/orgChart1"/>
    <dgm:cxn modelId="{1C044307-9256-492D-9576-5DCDEF19383A}" type="presParOf" srcId="{1F9F5B80-85B4-496E-8C34-4222595344CD}" destId="{7442FDE8-F589-4AFA-AFBA-28DA5A9B3060}" srcOrd="0" destOrd="0" presId="urn:microsoft.com/office/officeart/2005/8/layout/orgChart1"/>
    <dgm:cxn modelId="{C0DB1D8B-2C78-44B3-818E-DC3A4B4CA4C7}" type="presParOf" srcId="{1F9F5B80-85B4-496E-8C34-4222595344CD}" destId="{36466414-7F74-48DB-8ABE-8665CD593640}" srcOrd="1" destOrd="0" presId="urn:microsoft.com/office/officeart/2005/8/layout/orgChart1"/>
    <dgm:cxn modelId="{1B0F69C5-B867-44A5-A194-AF1F102CA1CC}" type="presParOf" srcId="{36466414-7F74-48DB-8ABE-8665CD593640}" destId="{78DF8FE5-BEB5-4C71-846D-314CCFDAB0A4}" srcOrd="0" destOrd="0" presId="urn:microsoft.com/office/officeart/2005/8/layout/orgChart1"/>
    <dgm:cxn modelId="{F1937526-E103-4231-9FD7-551D0F632D13}" type="presParOf" srcId="{78DF8FE5-BEB5-4C71-846D-314CCFDAB0A4}" destId="{565DB7F8-C21E-45F4-A470-84DCC5BEF5ED}" srcOrd="0" destOrd="0" presId="urn:microsoft.com/office/officeart/2005/8/layout/orgChart1"/>
    <dgm:cxn modelId="{C913788A-2951-4A24-9F2B-6207AEA88CAF}" type="presParOf" srcId="{78DF8FE5-BEB5-4C71-846D-314CCFDAB0A4}" destId="{53EB0C5B-AE31-4626-884D-B3965E8266CF}" srcOrd="1" destOrd="0" presId="urn:microsoft.com/office/officeart/2005/8/layout/orgChart1"/>
    <dgm:cxn modelId="{89CD6CF1-C9A9-4CEA-8A27-BAF719E58CCE}" type="presParOf" srcId="{36466414-7F74-48DB-8ABE-8665CD593640}" destId="{70AF59C0-7F40-4924-ACBA-E30D7ACEC5C2}" srcOrd="1" destOrd="0" presId="urn:microsoft.com/office/officeart/2005/8/layout/orgChart1"/>
    <dgm:cxn modelId="{277C88E3-721E-4E6C-8737-5DF5B3C0761E}" type="presParOf" srcId="{70AF59C0-7F40-4924-ACBA-E30D7ACEC5C2}" destId="{803E6126-4543-454C-9E90-EC9A190CA929}" srcOrd="0" destOrd="0" presId="urn:microsoft.com/office/officeart/2005/8/layout/orgChart1"/>
    <dgm:cxn modelId="{FF9DE2E6-43E9-4D76-B57B-645F2FA66DFC}" type="presParOf" srcId="{70AF59C0-7F40-4924-ACBA-E30D7ACEC5C2}" destId="{1A3A21CC-0D29-46F5-9AB1-54211A60E4A3}" srcOrd="1" destOrd="0" presId="urn:microsoft.com/office/officeart/2005/8/layout/orgChart1"/>
    <dgm:cxn modelId="{D96D676A-235A-49BA-AC82-A778F427D937}" type="presParOf" srcId="{1A3A21CC-0D29-46F5-9AB1-54211A60E4A3}" destId="{C58DDAF3-BBB1-4968-9495-8CD5B97B6927}" srcOrd="0" destOrd="0" presId="urn:microsoft.com/office/officeart/2005/8/layout/orgChart1"/>
    <dgm:cxn modelId="{C87FE94F-D876-41C3-808E-0AB43F7CE53B}" type="presParOf" srcId="{C58DDAF3-BBB1-4968-9495-8CD5B97B6927}" destId="{4CFCA056-5F03-4660-BE7D-AB5856703449}" srcOrd="0" destOrd="0" presId="urn:microsoft.com/office/officeart/2005/8/layout/orgChart1"/>
    <dgm:cxn modelId="{96C10C11-6D97-4AEA-8E82-D4773C4DB681}" type="presParOf" srcId="{C58DDAF3-BBB1-4968-9495-8CD5B97B6927}" destId="{0CFFBD6A-F9D9-4FE7-ACA3-16404F6FBA24}" srcOrd="1" destOrd="0" presId="urn:microsoft.com/office/officeart/2005/8/layout/orgChart1"/>
    <dgm:cxn modelId="{C13F970D-6F9F-4592-9122-36A1A5B41587}" type="presParOf" srcId="{1A3A21CC-0D29-46F5-9AB1-54211A60E4A3}" destId="{944B4DEF-70B8-4C8D-BAEE-675008B6D883}" srcOrd="1" destOrd="0" presId="urn:microsoft.com/office/officeart/2005/8/layout/orgChart1"/>
    <dgm:cxn modelId="{A3194BC4-3A50-499D-AACB-EAA86CB89E60}" type="presParOf" srcId="{1A3A21CC-0D29-46F5-9AB1-54211A60E4A3}" destId="{0FB02B21-8084-455E-ADB9-173D26F69C03}" srcOrd="2" destOrd="0" presId="urn:microsoft.com/office/officeart/2005/8/layout/orgChart1"/>
    <dgm:cxn modelId="{24099764-2201-459C-B2F5-08508136DC05}" type="presParOf" srcId="{36466414-7F74-48DB-8ABE-8665CD593640}" destId="{A1674609-1850-435E-AA1F-5BC89FF613D4}" srcOrd="2" destOrd="0" presId="urn:microsoft.com/office/officeart/2005/8/layout/orgChart1"/>
    <dgm:cxn modelId="{0167FF75-86D2-4F49-89D8-F49389B2EDE3}" type="presParOf" srcId="{1F9F5B80-85B4-496E-8C34-4222595344CD}" destId="{C33CE3DC-84A5-4561-869C-71057F76DC62}" srcOrd="2" destOrd="0" presId="urn:microsoft.com/office/officeart/2005/8/layout/orgChart1"/>
    <dgm:cxn modelId="{0374EFD6-4DD3-4086-8819-0925D7855DEF}" type="presParOf" srcId="{1F9F5B80-85B4-496E-8C34-4222595344CD}" destId="{71C3386E-471D-49E6-A6C0-ED53C3110EBE}" srcOrd="3" destOrd="0" presId="urn:microsoft.com/office/officeart/2005/8/layout/orgChart1"/>
    <dgm:cxn modelId="{D6397D01-EAA7-44A3-80BB-82695D921188}" type="presParOf" srcId="{71C3386E-471D-49E6-A6C0-ED53C3110EBE}" destId="{518FEFD6-6995-4C67-88FA-7BDC70C1C779}" srcOrd="0" destOrd="0" presId="urn:microsoft.com/office/officeart/2005/8/layout/orgChart1"/>
    <dgm:cxn modelId="{2F7B6E3D-9989-4A81-8F18-04F5DE39CC9E}" type="presParOf" srcId="{518FEFD6-6995-4C67-88FA-7BDC70C1C779}" destId="{582D2473-E4E0-4EE9-B60A-2BC1DADFFB5A}" srcOrd="0" destOrd="0" presId="urn:microsoft.com/office/officeart/2005/8/layout/orgChart1"/>
    <dgm:cxn modelId="{753AAF9D-4C75-41D9-83B6-244868A5D087}" type="presParOf" srcId="{518FEFD6-6995-4C67-88FA-7BDC70C1C779}" destId="{D86314F1-7397-45EE-9357-592DD109E4CB}" srcOrd="1" destOrd="0" presId="urn:microsoft.com/office/officeart/2005/8/layout/orgChart1"/>
    <dgm:cxn modelId="{BACA5CF6-8CF4-4239-A579-B3C7463F0E49}" type="presParOf" srcId="{71C3386E-471D-49E6-A6C0-ED53C3110EBE}" destId="{64C3FEC9-8187-4209-A465-3527FB9CF86D}" srcOrd="1" destOrd="0" presId="urn:microsoft.com/office/officeart/2005/8/layout/orgChart1"/>
    <dgm:cxn modelId="{A953F439-90BE-4F77-A24A-40AE0F9F34E2}" type="presParOf" srcId="{64C3FEC9-8187-4209-A465-3527FB9CF86D}" destId="{400B7E29-85A5-4A43-8108-D84D6DB1C6BB}" srcOrd="0" destOrd="0" presId="urn:microsoft.com/office/officeart/2005/8/layout/orgChart1"/>
    <dgm:cxn modelId="{8EC897D4-BB81-49EB-9771-E6B410B4BB9D}" type="presParOf" srcId="{64C3FEC9-8187-4209-A465-3527FB9CF86D}" destId="{BC32BD9A-31AB-4E55-AD06-BE30F7E2A6B2}" srcOrd="1" destOrd="0" presId="urn:microsoft.com/office/officeart/2005/8/layout/orgChart1"/>
    <dgm:cxn modelId="{1540D494-29E7-44D0-B79C-831A9EBA1337}" type="presParOf" srcId="{BC32BD9A-31AB-4E55-AD06-BE30F7E2A6B2}" destId="{28AD3F12-7D90-4452-B728-DFA6349A7CE4}" srcOrd="0" destOrd="0" presId="urn:microsoft.com/office/officeart/2005/8/layout/orgChart1"/>
    <dgm:cxn modelId="{8763F60C-A7B8-4296-9473-DE0B56EEACF2}" type="presParOf" srcId="{28AD3F12-7D90-4452-B728-DFA6349A7CE4}" destId="{7AAD5664-A8DA-4B72-B51A-358B549B1358}" srcOrd="0" destOrd="0" presId="urn:microsoft.com/office/officeart/2005/8/layout/orgChart1"/>
    <dgm:cxn modelId="{4B1EF38C-4018-4446-AB0F-E833341DC647}" type="presParOf" srcId="{28AD3F12-7D90-4452-B728-DFA6349A7CE4}" destId="{49BC3C8A-5A12-4063-B489-77AC51E98087}" srcOrd="1" destOrd="0" presId="urn:microsoft.com/office/officeart/2005/8/layout/orgChart1"/>
    <dgm:cxn modelId="{39ADD640-7249-41FA-ABDF-E392D2BBCCB3}" type="presParOf" srcId="{BC32BD9A-31AB-4E55-AD06-BE30F7E2A6B2}" destId="{DB7036A2-63A4-41C1-A86D-2F5DCC1BBBA0}" srcOrd="1" destOrd="0" presId="urn:microsoft.com/office/officeart/2005/8/layout/orgChart1"/>
    <dgm:cxn modelId="{04F47FF7-8603-4D8E-AE22-91E4A47101D6}" type="presParOf" srcId="{BC32BD9A-31AB-4E55-AD06-BE30F7E2A6B2}" destId="{0EA16042-B177-4FD6-A012-EE34B30B83A0}" srcOrd="2" destOrd="0" presId="urn:microsoft.com/office/officeart/2005/8/layout/orgChart1"/>
    <dgm:cxn modelId="{B66CB76D-5A33-439E-8D2D-DF886866188C}" type="presParOf" srcId="{64C3FEC9-8187-4209-A465-3527FB9CF86D}" destId="{055EA84A-156A-4525-9F27-3C764D872329}" srcOrd="2" destOrd="0" presId="urn:microsoft.com/office/officeart/2005/8/layout/orgChart1"/>
    <dgm:cxn modelId="{AB3D5389-81F0-41D9-92C8-564C63B062B1}" type="presParOf" srcId="{64C3FEC9-8187-4209-A465-3527FB9CF86D}" destId="{38B36356-FE4C-4C67-A5EC-93DBE20A7A50}" srcOrd="3" destOrd="0" presId="urn:microsoft.com/office/officeart/2005/8/layout/orgChart1"/>
    <dgm:cxn modelId="{DBBD6BA3-6E2D-4F1F-BB0E-73B6999A1E07}" type="presParOf" srcId="{38B36356-FE4C-4C67-A5EC-93DBE20A7A50}" destId="{D801B9CF-AECC-47F2-9F06-B4BD1849A5E2}" srcOrd="0" destOrd="0" presId="urn:microsoft.com/office/officeart/2005/8/layout/orgChart1"/>
    <dgm:cxn modelId="{F1C6C11C-9754-4253-AF44-2E77A10317FD}" type="presParOf" srcId="{D801B9CF-AECC-47F2-9F06-B4BD1849A5E2}" destId="{7FF63FC0-939A-452A-AA2F-ADA47F79AAD8}" srcOrd="0" destOrd="0" presId="urn:microsoft.com/office/officeart/2005/8/layout/orgChart1"/>
    <dgm:cxn modelId="{EB1C9934-D9BA-4833-956A-BA4974429EC2}" type="presParOf" srcId="{D801B9CF-AECC-47F2-9F06-B4BD1849A5E2}" destId="{7B3FB0FD-B529-4AC8-930D-A6488B77DB86}" srcOrd="1" destOrd="0" presId="urn:microsoft.com/office/officeart/2005/8/layout/orgChart1"/>
    <dgm:cxn modelId="{B673D981-3474-4FB5-8A11-9AAD6BDA153E}" type="presParOf" srcId="{38B36356-FE4C-4C67-A5EC-93DBE20A7A50}" destId="{2B8C9C12-FCA3-44B7-9C82-DB9C07F85684}" srcOrd="1" destOrd="0" presId="urn:microsoft.com/office/officeart/2005/8/layout/orgChart1"/>
    <dgm:cxn modelId="{FE910EF8-54B2-4484-ADFE-D33C9F29004A}" type="presParOf" srcId="{38B36356-FE4C-4C67-A5EC-93DBE20A7A50}" destId="{009B95C7-386F-486A-973D-FBB0FFF3644D}" srcOrd="2" destOrd="0" presId="urn:microsoft.com/office/officeart/2005/8/layout/orgChart1"/>
    <dgm:cxn modelId="{3753934E-B517-404A-9DA2-31F94B167F3C}" type="presParOf" srcId="{64C3FEC9-8187-4209-A465-3527FB9CF86D}" destId="{097A1792-3172-4E38-9251-82FDC888ADB6}" srcOrd="4" destOrd="0" presId="urn:microsoft.com/office/officeart/2005/8/layout/orgChart1"/>
    <dgm:cxn modelId="{AA901CF2-E559-41EE-9A40-CF7F80106921}" type="presParOf" srcId="{64C3FEC9-8187-4209-A465-3527FB9CF86D}" destId="{8C7C7E4F-F7BF-458F-A208-33DD98BEBF5E}" srcOrd="5" destOrd="0" presId="urn:microsoft.com/office/officeart/2005/8/layout/orgChart1"/>
    <dgm:cxn modelId="{0A9CE723-AFF0-48EF-90B0-2D949143EBF8}" type="presParOf" srcId="{8C7C7E4F-F7BF-458F-A208-33DD98BEBF5E}" destId="{F458E9B6-9C88-4036-BE5D-FD4F417FA976}" srcOrd="0" destOrd="0" presId="urn:microsoft.com/office/officeart/2005/8/layout/orgChart1"/>
    <dgm:cxn modelId="{904BF3F5-4DEF-4CE2-BC2D-80B1E1D195CF}" type="presParOf" srcId="{F458E9B6-9C88-4036-BE5D-FD4F417FA976}" destId="{377DFF6F-3427-4E48-AA7B-8BEDFC5465FA}" srcOrd="0" destOrd="0" presId="urn:microsoft.com/office/officeart/2005/8/layout/orgChart1"/>
    <dgm:cxn modelId="{3E0C006C-7098-45AB-92E0-2A77F245B84C}" type="presParOf" srcId="{F458E9B6-9C88-4036-BE5D-FD4F417FA976}" destId="{5B764042-01D5-4E33-AD6B-43C6B86ABE04}" srcOrd="1" destOrd="0" presId="urn:microsoft.com/office/officeart/2005/8/layout/orgChart1"/>
    <dgm:cxn modelId="{7D892A6E-35A9-4F3D-B714-2E673E368077}" type="presParOf" srcId="{8C7C7E4F-F7BF-458F-A208-33DD98BEBF5E}" destId="{EE0541CB-C2C8-42B6-8B71-ACDB9F5D65E1}" srcOrd="1" destOrd="0" presId="urn:microsoft.com/office/officeart/2005/8/layout/orgChart1"/>
    <dgm:cxn modelId="{5904B008-DA53-4B10-8E88-59973E811CA8}" type="presParOf" srcId="{8C7C7E4F-F7BF-458F-A208-33DD98BEBF5E}" destId="{DDA56A2D-39FC-47E3-B65A-E6ED288A35BB}" srcOrd="2" destOrd="0" presId="urn:microsoft.com/office/officeart/2005/8/layout/orgChart1"/>
    <dgm:cxn modelId="{245EB8F6-0B90-437E-A1BB-815BF6CBA69F}" type="presParOf" srcId="{64C3FEC9-8187-4209-A465-3527FB9CF86D}" destId="{C55BD256-4781-4A36-A2A2-3D6BB74A2316}" srcOrd="6" destOrd="0" presId="urn:microsoft.com/office/officeart/2005/8/layout/orgChart1"/>
    <dgm:cxn modelId="{D578614D-138F-4011-B74B-66531CF1C155}" type="presParOf" srcId="{64C3FEC9-8187-4209-A465-3527FB9CF86D}" destId="{24B00511-4566-407E-B17D-B14F2AD457EB}" srcOrd="7" destOrd="0" presId="urn:microsoft.com/office/officeart/2005/8/layout/orgChart1"/>
    <dgm:cxn modelId="{E8DE93DC-7E77-4948-B77D-58258466AB27}" type="presParOf" srcId="{24B00511-4566-407E-B17D-B14F2AD457EB}" destId="{16223F34-A01B-40CD-9787-F5AB73E8FC45}" srcOrd="0" destOrd="0" presId="urn:microsoft.com/office/officeart/2005/8/layout/orgChart1"/>
    <dgm:cxn modelId="{F984F718-9B36-4B6D-AA48-DBC717676CE4}" type="presParOf" srcId="{16223F34-A01B-40CD-9787-F5AB73E8FC45}" destId="{0290EEFE-1C28-424E-83D9-5566C81CFE28}" srcOrd="0" destOrd="0" presId="urn:microsoft.com/office/officeart/2005/8/layout/orgChart1"/>
    <dgm:cxn modelId="{67B66F4E-30DA-43E4-A912-454FE1771205}" type="presParOf" srcId="{16223F34-A01B-40CD-9787-F5AB73E8FC45}" destId="{3A3EFFDE-3695-48EE-ACE5-08FFB06FAEE7}" srcOrd="1" destOrd="0" presId="urn:microsoft.com/office/officeart/2005/8/layout/orgChart1"/>
    <dgm:cxn modelId="{1FB59533-0F24-42EB-8ABA-925A3CFE000B}" type="presParOf" srcId="{24B00511-4566-407E-B17D-B14F2AD457EB}" destId="{663EEF6C-5DBE-47FB-AF4E-CF89F857CA4C}" srcOrd="1" destOrd="0" presId="urn:microsoft.com/office/officeart/2005/8/layout/orgChart1"/>
    <dgm:cxn modelId="{0135323D-624A-4D3F-829F-41673168168A}" type="presParOf" srcId="{24B00511-4566-407E-B17D-B14F2AD457EB}" destId="{1E73C36B-327F-4E28-BE98-FBD6B1A6FA2C}" srcOrd="2" destOrd="0" presId="urn:microsoft.com/office/officeart/2005/8/layout/orgChart1"/>
    <dgm:cxn modelId="{68893E60-E3D7-460B-9703-A50C6158C24A}" type="presParOf" srcId="{64C3FEC9-8187-4209-A465-3527FB9CF86D}" destId="{9558F9B0-5809-4A15-8A79-D195E06731F6}" srcOrd="8" destOrd="0" presId="urn:microsoft.com/office/officeart/2005/8/layout/orgChart1"/>
    <dgm:cxn modelId="{29C84A2B-D9AE-40D8-B739-C4BCF193A4BF}" type="presParOf" srcId="{64C3FEC9-8187-4209-A465-3527FB9CF86D}" destId="{88A863E8-C1CA-4E22-8288-79433D5203DC}" srcOrd="9" destOrd="0" presId="urn:microsoft.com/office/officeart/2005/8/layout/orgChart1"/>
    <dgm:cxn modelId="{B66703E4-6D98-4948-9EEE-D15F0354B390}" type="presParOf" srcId="{88A863E8-C1CA-4E22-8288-79433D5203DC}" destId="{05276964-02B5-4679-BAC7-257DADC4848C}" srcOrd="0" destOrd="0" presId="urn:microsoft.com/office/officeart/2005/8/layout/orgChart1"/>
    <dgm:cxn modelId="{98D69B74-49CD-439A-819C-1081D935C4AE}" type="presParOf" srcId="{05276964-02B5-4679-BAC7-257DADC4848C}" destId="{61781231-506A-4697-9895-878F602A1909}" srcOrd="0" destOrd="0" presId="urn:microsoft.com/office/officeart/2005/8/layout/orgChart1"/>
    <dgm:cxn modelId="{B26E795E-BD4B-4BBF-83DB-D207CF13E012}" type="presParOf" srcId="{05276964-02B5-4679-BAC7-257DADC4848C}" destId="{79A97E0A-DD80-40EC-A882-33567223EBDE}" srcOrd="1" destOrd="0" presId="urn:microsoft.com/office/officeart/2005/8/layout/orgChart1"/>
    <dgm:cxn modelId="{27667FD8-127A-4A6B-9C7A-3483C0024737}" type="presParOf" srcId="{88A863E8-C1CA-4E22-8288-79433D5203DC}" destId="{E3FCE4C1-E098-4EDF-9401-6D6D628F741B}" srcOrd="1" destOrd="0" presId="urn:microsoft.com/office/officeart/2005/8/layout/orgChart1"/>
    <dgm:cxn modelId="{63EE507A-490E-4191-B24C-B4C43D85ED56}" type="presParOf" srcId="{88A863E8-C1CA-4E22-8288-79433D5203DC}" destId="{AB0A6904-EC11-4048-A6AB-E83D2199F20B}" srcOrd="2" destOrd="0" presId="urn:microsoft.com/office/officeart/2005/8/layout/orgChart1"/>
    <dgm:cxn modelId="{9807C46F-9EC8-4D41-9067-68303752C00A}" type="presParOf" srcId="{71C3386E-471D-49E6-A6C0-ED53C3110EBE}" destId="{74E9B3F2-EB55-4F47-B9C8-C1921ADD8DDD}" srcOrd="2" destOrd="0" presId="urn:microsoft.com/office/officeart/2005/8/layout/orgChart1"/>
    <dgm:cxn modelId="{CF503D0B-CCBF-4F4D-8FA9-85EFE09F62AE}" type="presParOf" srcId="{1F9F5B80-85B4-496E-8C34-4222595344CD}" destId="{8C6C71EB-61F5-4AED-B39B-6AA8AA1EB879}" srcOrd="4" destOrd="0" presId="urn:microsoft.com/office/officeart/2005/8/layout/orgChart1"/>
    <dgm:cxn modelId="{FDFB8380-7CC1-4642-BF3D-EF791A3429CB}" type="presParOf" srcId="{1F9F5B80-85B4-496E-8C34-4222595344CD}" destId="{011F72C8-ACE8-41D4-B573-8962BFF4322C}" srcOrd="5" destOrd="0" presId="urn:microsoft.com/office/officeart/2005/8/layout/orgChart1"/>
    <dgm:cxn modelId="{E28D35BD-B164-4BB2-94BE-9442EB2BE6DC}" type="presParOf" srcId="{011F72C8-ACE8-41D4-B573-8962BFF4322C}" destId="{5866F5AD-B15C-431C-BF3D-710D578E0691}" srcOrd="0" destOrd="0" presId="urn:microsoft.com/office/officeart/2005/8/layout/orgChart1"/>
    <dgm:cxn modelId="{F314A82D-1144-4AC6-880A-14228AEE7307}" type="presParOf" srcId="{5866F5AD-B15C-431C-BF3D-710D578E0691}" destId="{A8AB7398-D02F-4257-9A07-C5E9E0D776A6}" srcOrd="0" destOrd="0" presId="urn:microsoft.com/office/officeart/2005/8/layout/orgChart1"/>
    <dgm:cxn modelId="{EEF41489-3BC7-4E34-98A6-9E83AA5A65F5}" type="presParOf" srcId="{5866F5AD-B15C-431C-BF3D-710D578E0691}" destId="{52937404-AF21-4428-8B53-5914407E11E2}" srcOrd="1" destOrd="0" presId="urn:microsoft.com/office/officeart/2005/8/layout/orgChart1"/>
    <dgm:cxn modelId="{9FB5F6A8-755A-4C7A-8777-9065A4F73A6F}" type="presParOf" srcId="{011F72C8-ACE8-41D4-B573-8962BFF4322C}" destId="{430A14C4-66A1-4A88-B350-6201CE9961C7}" srcOrd="1" destOrd="0" presId="urn:microsoft.com/office/officeart/2005/8/layout/orgChart1"/>
    <dgm:cxn modelId="{764D234C-8EF5-4526-BAA9-6D3621F37CE2}" type="presParOf" srcId="{430A14C4-66A1-4A88-B350-6201CE9961C7}" destId="{EAFAA824-4DFC-4F4E-879A-607112D99876}" srcOrd="0" destOrd="0" presId="urn:microsoft.com/office/officeart/2005/8/layout/orgChart1"/>
    <dgm:cxn modelId="{38169E9E-C875-4831-8351-AF1EA5ED68AA}" type="presParOf" srcId="{430A14C4-66A1-4A88-B350-6201CE9961C7}" destId="{7F6EFE1F-6570-4A0E-94AC-5ADCF9D9B3B4}" srcOrd="1" destOrd="0" presId="urn:microsoft.com/office/officeart/2005/8/layout/orgChart1"/>
    <dgm:cxn modelId="{B0A92FCE-49F3-40AB-B38B-9E673130C8DD}" type="presParOf" srcId="{7F6EFE1F-6570-4A0E-94AC-5ADCF9D9B3B4}" destId="{C48C0636-8436-428F-A746-367E94235E0B}" srcOrd="0" destOrd="0" presId="urn:microsoft.com/office/officeart/2005/8/layout/orgChart1"/>
    <dgm:cxn modelId="{D0E1A93C-9985-46B7-8008-C78DCCC4AF3E}" type="presParOf" srcId="{C48C0636-8436-428F-A746-367E94235E0B}" destId="{EDD84019-CE2D-426C-99C7-199DBD8BB226}" srcOrd="0" destOrd="0" presId="urn:microsoft.com/office/officeart/2005/8/layout/orgChart1"/>
    <dgm:cxn modelId="{14477C4C-4CB0-4A8F-BD1C-DEEA956DE906}" type="presParOf" srcId="{C48C0636-8436-428F-A746-367E94235E0B}" destId="{914AF581-E97C-4F7F-B2F7-DAFA876531AC}" srcOrd="1" destOrd="0" presId="urn:microsoft.com/office/officeart/2005/8/layout/orgChart1"/>
    <dgm:cxn modelId="{790471B1-CCD4-410B-B860-F54CC0E2CAA8}" type="presParOf" srcId="{7F6EFE1F-6570-4A0E-94AC-5ADCF9D9B3B4}" destId="{CB6F6F4B-244F-49B7-B5E4-373D58B053C5}" srcOrd="1" destOrd="0" presId="urn:microsoft.com/office/officeart/2005/8/layout/orgChart1"/>
    <dgm:cxn modelId="{0D2961AF-5D6D-46B1-B726-8E4CA41D27E1}" type="presParOf" srcId="{7F6EFE1F-6570-4A0E-94AC-5ADCF9D9B3B4}" destId="{59D67721-FD92-4477-8A2C-2004FEAD772F}" srcOrd="2" destOrd="0" presId="urn:microsoft.com/office/officeart/2005/8/layout/orgChart1"/>
    <dgm:cxn modelId="{BEC28503-5E67-422A-A388-F2FE63F71F57}" type="presParOf" srcId="{430A14C4-66A1-4A88-B350-6201CE9961C7}" destId="{5A5C0F5A-8CE5-46C0-8C48-7C5735E176FE}" srcOrd="2" destOrd="0" presId="urn:microsoft.com/office/officeart/2005/8/layout/orgChart1"/>
    <dgm:cxn modelId="{8EA4FC0D-617C-4980-B4C3-7091206C6925}" type="presParOf" srcId="{430A14C4-66A1-4A88-B350-6201CE9961C7}" destId="{3CFD6BF0-1A1B-4C95-A73C-BFBD02D65801}" srcOrd="3" destOrd="0" presId="urn:microsoft.com/office/officeart/2005/8/layout/orgChart1"/>
    <dgm:cxn modelId="{16921936-CEE1-4117-88B2-90CEC501B838}" type="presParOf" srcId="{3CFD6BF0-1A1B-4C95-A73C-BFBD02D65801}" destId="{9F95BB93-0710-423B-8E67-9E379F76196E}" srcOrd="0" destOrd="0" presId="urn:microsoft.com/office/officeart/2005/8/layout/orgChart1"/>
    <dgm:cxn modelId="{2F44A3DD-F2C2-4659-B86E-998AEB2351B0}" type="presParOf" srcId="{9F95BB93-0710-423B-8E67-9E379F76196E}" destId="{5BF56C63-8D24-49EC-8B0A-433F5D5481F5}" srcOrd="0" destOrd="0" presId="urn:microsoft.com/office/officeart/2005/8/layout/orgChart1"/>
    <dgm:cxn modelId="{1DBD5F4A-75E8-4882-95CC-8CB0932A8F22}" type="presParOf" srcId="{9F95BB93-0710-423B-8E67-9E379F76196E}" destId="{FD37EA8E-685D-4FF2-BED7-01DE5FE4ACE1}" srcOrd="1" destOrd="0" presId="urn:microsoft.com/office/officeart/2005/8/layout/orgChart1"/>
    <dgm:cxn modelId="{CAACC6F7-7A47-46AC-8725-A16BB320C2D3}" type="presParOf" srcId="{3CFD6BF0-1A1B-4C95-A73C-BFBD02D65801}" destId="{66F2E3BC-6EC5-430A-BD7B-7ED4FF21F219}" srcOrd="1" destOrd="0" presId="urn:microsoft.com/office/officeart/2005/8/layout/orgChart1"/>
    <dgm:cxn modelId="{ABB62C7D-153E-4F22-8234-EF79752BA5D7}" type="presParOf" srcId="{3CFD6BF0-1A1B-4C95-A73C-BFBD02D65801}" destId="{75F4030B-F11D-4DD5-9953-4E604D786BE8}" srcOrd="2" destOrd="0" presId="urn:microsoft.com/office/officeart/2005/8/layout/orgChart1"/>
    <dgm:cxn modelId="{7644E0E5-C530-4645-9FCD-C2B5F9729867}" type="presParOf" srcId="{011F72C8-ACE8-41D4-B573-8962BFF4322C}" destId="{FC5DC9D7-2BC1-451E-B139-79A97589F793}" srcOrd="2" destOrd="0" presId="urn:microsoft.com/office/officeart/2005/8/layout/orgChart1"/>
    <dgm:cxn modelId="{F40ED47C-0342-4BE3-976A-98687957F160}" type="presParOf" srcId="{D48664ED-C788-4FEC-9B35-0E289F3DEDAC}" destId="{2D1B1435-BBE7-4108-972B-2A730FCA85F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C0F5A-8CE5-46C0-8C48-7C5735E176FE}">
      <dsp:nvSpPr>
        <dsp:cNvPr id="0" name=""/>
        <dsp:cNvSpPr/>
      </dsp:nvSpPr>
      <dsp:spPr>
        <a:xfrm>
          <a:off x="3429846" y="1427731"/>
          <a:ext cx="138920" cy="1083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3578"/>
              </a:lnTo>
              <a:lnTo>
                <a:pt x="138920" y="1083578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FAA824-4DFC-4F4E-879A-607112D99876}">
      <dsp:nvSpPr>
        <dsp:cNvPr id="0" name=""/>
        <dsp:cNvSpPr/>
      </dsp:nvSpPr>
      <dsp:spPr>
        <a:xfrm>
          <a:off x="3429846" y="1427731"/>
          <a:ext cx="138920" cy="426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022"/>
              </a:lnTo>
              <a:lnTo>
                <a:pt x="138920" y="426022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C71EB-61F5-4AED-B39B-6AA8AA1EB879}">
      <dsp:nvSpPr>
        <dsp:cNvPr id="0" name=""/>
        <dsp:cNvSpPr/>
      </dsp:nvSpPr>
      <dsp:spPr>
        <a:xfrm>
          <a:off x="2132256" y="770175"/>
          <a:ext cx="1668044" cy="194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244"/>
              </a:lnTo>
              <a:lnTo>
                <a:pt x="1668044" y="97244"/>
              </a:lnTo>
              <a:lnTo>
                <a:pt x="1668044" y="194488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8F9B0-5809-4A15-8A79-D195E06731F6}">
      <dsp:nvSpPr>
        <dsp:cNvPr id="0" name=""/>
        <dsp:cNvSpPr/>
      </dsp:nvSpPr>
      <dsp:spPr>
        <a:xfrm>
          <a:off x="1937221" y="1427731"/>
          <a:ext cx="138920" cy="3056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6247"/>
              </a:lnTo>
              <a:lnTo>
                <a:pt x="138920" y="3056247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5BD256-4781-4A36-A2A2-3D6BB74A2316}">
      <dsp:nvSpPr>
        <dsp:cNvPr id="0" name=""/>
        <dsp:cNvSpPr/>
      </dsp:nvSpPr>
      <dsp:spPr>
        <a:xfrm>
          <a:off x="1937221" y="1427731"/>
          <a:ext cx="138920" cy="2398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8690"/>
              </a:lnTo>
              <a:lnTo>
                <a:pt x="138920" y="2398690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A1792-3172-4E38-9251-82FDC888ADB6}">
      <dsp:nvSpPr>
        <dsp:cNvPr id="0" name=""/>
        <dsp:cNvSpPr/>
      </dsp:nvSpPr>
      <dsp:spPr>
        <a:xfrm>
          <a:off x="1937221" y="1427731"/>
          <a:ext cx="138920" cy="1741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1134"/>
              </a:lnTo>
              <a:lnTo>
                <a:pt x="138920" y="1741134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5EA84A-156A-4525-9F27-3C764D872329}">
      <dsp:nvSpPr>
        <dsp:cNvPr id="0" name=""/>
        <dsp:cNvSpPr/>
      </dsp:nvSpPr>
      <dsp:spPr>
        <a:xfrm>
          <a:off x="1937221" y="1427731"/>
          <a:ext cx="138920" cy="1083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3578"/>
              </a:lnTo>
              <a:lnTo>
                <a:pt x="138920" y="1083578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0B7E29-85A5-4A43-8108-D84D6DB1C6BB}">
      <dsp:nvSpPr>
        <dsp:cNvPr id="0" name=""/>
        <dsp:cNvSpPr/>
      </dsp:nvSpPr>
      <dsp:spPr>
        <a:xfrm>
          <a:off x="1937221" y="1427731"/>
          <a:ext cx="138920" cy="426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022"/>
              </a:lnTo>
              <a:lnTo>
                <a:pt x="138920" y="426022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CE3DC-84A5-4561-869C-71057F76DC62}">
      <dsp:nvSpPr>
        <dsp:cNvPr id="0" name=""/>
        <dsp:cNvSpPr/>
      </dsp:nvSpPr>
      <dsp:spPr>
        <a:xfrm>
          <a:off x="2132256" y="770175"/>
          <a:ext cx="175419" cy="194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244"/>
              </a:lnTo>
              <a:lnTo>
                <a:pt x="175419" y="97244"/>
              </a:lnTo>
              <a:lnTo>
                <a:pt x="175419" y="194488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E6126-4543-454C-9E90-EC9A190CA929}">
      <dsp:nvSpPr>
        <dsp:cNvPr id="0" name=""/>
        <dsp:cNvSpPr/>
      </dsp:nvSpPr>
      <dsp:spPr>
        <a:xfrm>
          <a:off x="93758" y="1427731"/>
          <a:ext cx="138920" cy="426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022"/>
              </a:lnTo>
              <a:lnTo>
                <a:pt x="138920" y="426022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2FDE8-F589-4AFA-AFBA-28DA5A9B3060}">
      <dsp:nvSpPr>
        <dsp:cNvPr id="0" name=""/>
        <dsp:cNvSpPr/>
      </dsp:nvSpPr>
      <dsp:spPr>
        <a:xfrm>
          <a:off x="464212" y="770175"/>
          <a:ext cx="1668044" cy="194488"/>
        </a:xfrm>
        <a:custGeom>
          <a:avLst/>
          <a:gdLst/>
          <a:ahLst/>
          <a:cxnLst/>
          <a:rect l="0" t="0" r="0" b="0"/>
          <a:pathLst>
            <a:path>
              <a:moveTo>
                <a:pt x="1668044" y="0"/>
              </a:moveTo>
              <a:lnTo>
                <a:pt x="1668044" y="97244"/>
              </a:lnTo>
              <a:lnTo>
                <a:pt x="0" y="97244"/>
              </a:lnTo>
              <a:lnTo>
                <a:pt x="0" y="194488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3BB40-02F0-460D-8527-8AA2AF565311}">
      <dsp:nvSpPr>
        <dsp:cNvPr id="0" name=""/>
        <dsp:cNvSpPr/>
      </dsp:nvSpPr>
      <dsp:spPr>
        <a:xfrm>
          <a:off x="1669188" y="307107"/>
          <a:ext cx="926135" cy="46306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4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Israel Verdugo</a:t>
          </a:r>
        </a:p>
      </dsp:txBody>
      <dsp:txXfrm>
        <a:off x="1669188" y="307107"/>
        <a:ext cx="926135" cy="463067"/>
      </dsp:txXfrm>
    </dsp:sp>
    <dsp:sp modelId="{565DB7F8-C21E-45F4-A470-84DCC5BEF5ED}">
      <dsp:nvSpPr>
        <dsp:cNvPr id="0" name=""/>
        <dsp:cNvSpPr/>
      </dsp:nvSpPr>
      <dsp:spPr>
        <a:xfrm>
          <a:off x="1144" y="964663"/>
          <a:ext cx="926135" cy="46306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/>
            <a:t>Frontend</a:t>
          </a:r>
        </a:p>
      </dsp:txBody>
      <dsp:txXfrm>
        <a:off x="1144" y="964663"/>
        <a:ext cx="926135" cy="463067"/>
      </dsp:txXfrm>
    </dsp:sp>
    <dsp:sp modelId="{4CFCA056-5F03-4660-BE7D-AB5856703449}">
      <dsp:nvSpPr>
        <dsp:cNvPr id="0" name=""/>
        <dsp:cNvSpPr/>
      </dsp:nvSpPr>
      <dsp:spPr>
        <a:xfrm>
          <a:off x="232678" y="1622219"/>
          <a:ext cx="1648974" cy="4630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Francisco Sanhueza / Líder </a:t>
          </a:r>
          <a:r>
            <a:rPr lang="es-CL" sz="1000" kern="1200" dirty="0" err="1"/>
            <a:t>Frontend</a:t>
          </a:r>
          <a:endParaRPr lang="es-CL" sz="1000" kern="1200" dirty="0"/>
        </a:p>
      </dsp:txBody>
      <dsp:txXfrm>
        <a:off x="232678" y="1622219"/>
        <a:ext cx="1648974" cy="463067"/>
      </dsp:txXfrm>
    </dsp:sp>
    <dsp:sp modelId="{582D2473-E4E0-4EE9-B60A-2BC1DADFFB5A}">
      <dsp:nvSpPr>
        <dsp:cNvPr id="0" name=""/>
        <dsp:cNvSpPr/>
      </dsp:nvSpPr>
      <dsp:spPr>
        <a:xfrm>
          <a:off x="1844608" y="964663"/>
          <a:ext cx="926135" cy="46306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/>
            <a:t>Backend</a:t>
          </a:r>
        </a:p>
      </dsp:txBody>
      <dsp:txXfrm>
        <a:off x="1844608" y="964663"/>
        <a:ext cx="926135" cy="463067"/>
      </dsp:txXfrm>
    </dsp:sp>
    <dsp:sp modelId="{7AAD5664-A8DA-4B72-B51A-358B549B1358}">
      <dsp:nvSpPr>
        <dsp:cNvPr id="0" name=""/>
        <dsp:cNvSpPr/>
      </dsp:nvSpPr>
      <dsp:spPr>
        <a:xfrm>
          <a:off x="2076141" y="1622219"/>
          <a:ext cx="1298136" cy="4630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Fabian Espinoza / Líder </a:t>
          </a:r>
          <a:r>
            <a:rPr lang="es-CL" sz="1000" kern="1200" dirty="0" err="1"/>
            <a:t>Backend</a:t>
          </a:r>
          <a:endParaRPr lang="es-CL" sz="1000" kern="1200" dirty="0"/>
        </a:p>
      </dsp:txBody>
      <dsp:txXfrm>
        <a:off x="2076141" y="1622219"/>
        <a:ext cx="1298136" cy="463067"/>
      </dsp:txXfrm>
    </dsp:sp>
    <dsp:sp modelId="{7FF63FC0-939A-452A-AA2F-ADA47F79AAD8}">
      <dsp:nvSpPr>
        <dsp:cNvPr id="0" name=""/>
        <dsp:cNvSpPr/>
      </dsp:nvSpPr>
      <dsp:spPr>
        <a:xfrm>
          <a:off x="2076141" y="2279776"/>
          <a:ext cx="1172376" cy="4630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Sebastián López</a:t>
          </a:r>
        </a:p>
      </dsp:txBody>
      <dsp:txXfrm>
        <a:off x="2076141" y="2279776"/>
        <a:ext cx="1172376" cy="463067"/>
      </dsp:txXfrm>
    </dsp:sp>
    <dsp:sp modelId="{377DFF6F-3427-4E48-AA7B-8BEDFC5465FA}">
      <dsp:nvSpPr>
        <dsp:cNvPr id="0" name=""/>
        <dsp:cNvSpPr/>
      </dsp:nvSpPr>
      <dsp:spPr>
        <a:xfrm>
          <a:off x="2076141" y="2937332"/>
          <a:ext cx="1077160" cy="4630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Pablo Alarcón</a:t>
          </a:r>
        </a:p>
      </dsp:txBody>
      <dsp:txXfrm>
        <a:off x="2076141" y="2937332"/>
        <a:ext cx="1077160" cy="463067"/>
      </dsp:txXfrm>
    </dsp:sp>
    <dsp:sp modelId="{0290EEFE-1C28-424E-83D9-5566C81CFE28}">
      <dsp:nvSpPr>
        <dsp:cNvPr id="0" name=""/>
        <dsp:cNvSpPr/>
      </dsp:nvSpPr>
      <dsp:spPr>
        <a:xfrm>
          <a:off x="2076141" y="3594888"/>
          <a:ext cx="1077160" cy="4630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Gustavo López</a:t>
          </a:r>
        </a:p>
      </dsp:txBody>
      <dsp:txXfrm>
        <a:off x="2076141" y="3594888"/>
        <a:ext cx="1077160" cy="463067"/>
      </dsp:txXfrm>
    </dsp:sp>
    <dsp:sp modelId="{61781231-506A-4697-9895-878F602A1909}">
      <dsp:nvSpPr>
        <dsp:cNvPr id="0" name=""/>
        <dsp:cNvSpPr/>
      </dsp:nvSpPr>
      <dsp:spPr>
        <a:xfrm>
          <a:off x="2076141" y="4252444"/>
          <a:ext cx="1077160" cy="4630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Estudiantes de Ingeniería del Software</a:t>
          </a:r>
        </a:p>
      </dsp:txBody>
      <dsp:txXfrm>
        <a:off x="2076141" y="4252444"/>
        <a:ext cx="1077160" cy="463067"/>
      </dsp:txXfrm>
    </dsp:sp>
    <dsp:sp modelId="{A8AB7398-D02F-4257-9A07-C5E9E0D776A6}">
      <dsp:nvSpPr>
        <dsp:cNvPr id="0" name=""/>
        <dsp:cNvSpPr/>
      </dsp:nvSpPr>
      <dsp:spPr>
        <a:xfrm>
          <a:off x="3337232" y="964663"/>
          <a:ext cx="926135" cy="46306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QA</a:t>
          </a:r>
        </a:p>
      </dsp:txBody>
      <dsp:txXfrm>
        <a:off x="3337232" y="964663"/>
        <a:ext cx="926135" cy="463067"/>
      </dsp:txXfrm>
    </dsp:sp>
    <dsp:sp modelId="{EDD84019-CE2D-426C-99C7-199DBD8BB226}">
      <dsp:nvSpPr>
        <dsp:cNvPr id="0" name=""/>
        <dsp:cNvSpPr/>
      </dsp:nvSpPr>
      <dsp:spPr>
        <a:xfrm>
          <a:off x="3568766" y="1622219"/>
          <a:ext cx="1149778" cy="4630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Alejandro Flores / Líder QA</a:t>
          </a:r>
        </a:p>
      </dsp:txBody>
      <dsp:txXfrm>
        <a:off x="3568766" y="1622219"/>
        <a:ext cx="1149778" cy="463067"/>
      </dsp:txXfrm>
    </dsp:sp>
    <dsp:sp modelId="{5BF56C63-8D24-49EC-8B0A-433F5D5481F5}">
      <dsp:nvSpPr>
        <dsp:cNvPr id="0" name=""/>
        <dsp:cNvSpPr/>
      </dsp:nvSpPr>
      <dsp:spPr>
        <a:xfrm>
          <a:off x="3568766" y="2279776"/>
          <a:ext cx="1149778" cy="4630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Equipo de México</a:t>
          </a:r>
        </a:p>
      </dsp:txBody>
      <dsp:txXfrm>
        <a:off x="3568766" y="2279776"/>
        <a:ext cx="1149778" cy="463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08159-344D-45FC-8916-F56F8E5BDDCC}" type="datetimeFigureOut">
              <a:rPr lang="es-CL" smtClean="0"/>
              <a:t>23-11-2022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D542A-59E0-4133-93A3-8C32CC4087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8358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5DF93-384B-43CC-8790-46A28B3AB67B}" type="datetimeFigureOut">
              <a:rPr lang="es-CL" smtClean="0"/>
              <a:t>23-11-2022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CA2D2-D8E8-46F0-8009-D0DDD39EAC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872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2"/>
          <p:cNvGrpSpPr>
            <a:grpSpLocks/>
          </p:cNvGrpSpPr>
          <p:nvPr userDrawn="1"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159" y="0"/>
              <a:ext cx="9143396" cy="6858000"/>
              <a:chOff x="159" y="0"/>
              <a:chExt cx="9143396" cy="6858000"/>
            </a:xfrm>
          </p:grpSpPr>
          <p:grpSp>
            <p:nvGrpSpPr>
              <p:cNvPr id="28" name="Group 4"/>
              <p:cNvGrpSpPr>
                <a:grpSpLocks/>
              </p:cNvGrpSpPr>
              <p:nvPr/>
            </p:nvGrpSpPr>
            <p:grpSpPr bwMode="auto">
              <a:xfrm>
                <a:off x="159" y="0"/>
                <a:ext cx="2514434" cy="6858000"/>
                <a:chOff x="159" y="0"/>
                <a:chExt cx="2514434" cy="6858000"/>
              </a:xfrm>
            </p:grpSpPr>
            <p:sp>
              <p:nvSpPr>
                <p:cNvPr id="40" name="Rectangle 114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1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29" name="Group 5"/>
              <p:cNvGrpSpPr>
                <a:grpSpLocks/>
              </p:cNvGrpSpPr>
              <p:nvPr/>
            </p:nvGrpSpPr>
            <p:grpSpPr bwMode="auto">
              <a:xfrm>
                <a:off x="422406" y="0"/>
                <a:ext cx="2514434" cy="6858000"/>
                <a:chOff x="-504" y="0"/>
                <a:chExt cx="2514434" cy="6858000"/>
              </a:xfrm>
            </p:grpSpPr>
            <p:sp>
              <p:nvSpPr>
                <p:cNvPr id="37" name="Rectangle 84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8" name="Rectangle 85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9" name="Rectangle 113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9"/>
              <p:cNvGrpSpPr>
                <a:grpSpLocks/>
              </p:cNvGrpSpPr>
              <p:nvPr/>
            </p:nvGrpSpPr>
            <p:grpSpPr bwMode="auto">
              <a:xfrm rot="10800000">
                <a:off x="6629121" y="0"/>
                <a:ext cx="2514434" cy="6858000"/>
                <a:chOff x="445" y="0"/>
                <a:chExt cx="2514434" cy="6858000"/>
              </a:xfrm>
            </p:grpSpPr>
            <p:sp>
              <p:nvSpPr>
                <p:cNvPr id="34" name="Rectangle 77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5" name="Rectangle 78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6" name="Rectangle 80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31" name="Rectangle 74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2" name="Rectangle 75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3" name="Rectangle 76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6" name="Freeform 44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Freeform 4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Freeform 4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reeform 50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Freeform 51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Hexagon 52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Hexagon 53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Hexagon 54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Hexagon 55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Hexagon 56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Freeform 57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Hexagon 58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Hexagon 60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" name="Hexagon 61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Hexagon 62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Hexagon 63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Hexagon 64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Hexagon 65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Hexagon 66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Freeform 67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Freeform 68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3" name="Rectangle 45"/>
          <p:cNvSpPr/>
          <p:nvPr/>
        </p:nvSpPr>
        <p:spPr>
          <a:xfrm>
            <a:off x="4564800" y="-22225"/>
            <a:ext cx="3600000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Rectangle 46"/>
          <p:cNvSpPr/>
          <p:nvPr/>
        </p:nvSpPr>
        <p:spPr>
          <a:xfrm>
            <a:off x="4611600" y="-22225"/>
            <a:ext cx="3506400" cy="2312988"/>
          </a:xfrm>
          <a:prstGeom prst="rect">
            <a:avLst/>
          </a:prstGeom>
          <a:solidFill>
            <a:srgbClr val="FC1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Rectangle 88"/>
          <p:cNvSpPr/>
          <p:nvPr/>
        </p:nvSpPr>
        <p:spPr>
          <a:xfrm>
            <a:off x="4612800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5029" y="2561612"/>
            <a:ext cx="3313355" cy="184902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5029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838" y="5719763"/>
            <a:ext cx="283051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788" y="5719763"/>
            <a:ext cx="642937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7CCFBEFD-9723-41BD-8DDE-96C05E09BAD2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  <p:pic>
        <p:nvPicPr>
          <p:cNvPr id="54" name="17 Imagen">
            <a:extLst>
              <a:ext uri="{FF2B5EF4-FFF2-40B4-BE49-F238E27FC236}">
                <a16:creationId xmlns:a16="http://schemas.microsoft.com/office/drawing/2014/main" id="{A6137A94-F20C-4D1F-8C35-5B9DD2867F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25919"/>
            <a:ext cx="3974159" cy="16951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49423-B3A4-49CE-B9FD-FCACC3C48776}" type="datetime1">
              <a:rPr lang="es-CL" smtClean="0"/>
              <a:t>23-11-2022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03518-3E33-40F8-9DD0-E83D0DE7BCC4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246F5-727A-41B3-8DD0-A6E23F11D0DB}" type="datetime1">
              <a:rPr lang="es-CL" smtClean="0"/>
              <a:t>23-11-2022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8E99E-018B-408A-B4BF-65CCB7E1C72A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solidFill>
          <a:srgbClr val="5A5F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701824"/>
            <a:ext cx="8208912" cy="1143000"/>
          </a:xfrm>
        </p:spPr>
        <p:txBody>
          <a:bodyPr anchor="t" anchorCtr="0"/>
          <a:lstStyle>
            <a:lvl1pPr algn="l"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988840"/>
            <a:ext cx="8208912" cy="4320480"/>
          </a:xfrm>
        </p:spPr>
        <p:txBody>
          <a:bodyPr/>
          <a:lstStyle>
            <a:lvl1pPr marL="342900" indent="-274320">
              <a:spcBef>
                <a:spcPts val="600"/>
              </a:spcBef>
              <a:buSzPct val="55000"/>
              <a:buFont typeface="Wingdings 2" pitchFamily="18" charset="2"/>
              <a:buChar char=""/>
              <a:defRPr/>
            </a:lvl1pPr>
            <a:lvl2pPr>
              <a:buSzPct val="50000"/>
              <a:defRPr sz="2000"/>
            </a:lvl2pPr>
            <a:lvl3pPr>
              <a:buSzPct val="45000"/>
              <a:defRPr sz="1800"/>
            </a:lvl3pPr>
            <a:lvl4pPr>
              <a:buSzPct val="45000"/>
              <a:defRPr sz="1600"/>
            </a:lvl4pPr>
            <a:lvl5pPr>
              <a:buSzPct val="45000"/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2EAF0-08D4-413B-90BA-1FC3436F00F8}" type="datetime1">
              <a:rPr lang="es-CL" smtClean="0"/>
              <a:t>23-11-2022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0112" y="6381328"/>
            <a:ext cx="35020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DEA56-0E12-4A45-85D1-C5FDE5FE7E6E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/>
          <a:lstStyle>
            <a:lvl1pPr algn="l">
              <a:defRPr sz="40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C93A7-905B-4B8B-BE4C-FC4985326D51}" type="datetime1">
              <a:rPr lang="es-CL" smtClean="0"/>
              <a:t>23-11-2022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96170-B00F-49B8-9A8F-DF81892A1801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98A76-C903-4D30-AA8C-96DEBF12BA16}" type="datetime1">
              <a:rPr lang="es-CL" smtClean="0"/>
              <a:t>23-11-2022</a:t>
            </a:fld>
            <a:endParaRPr lang="es-C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2DB96-9798-420F-AF2A-A559E3FF6CF3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340D9-CF22-41AF-B87B-358CF946DDD6}" type="datetime1">
              <a:rPr lang="es-CL" smtClean="0"/>
              <a:t>23-11-2022</a:t>
            </a:fld>
            <a:endParaRPr lang="es-C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E85D9-2AD9-43F7-A02B-15EC54662697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52945-FDED-4B10-8205-50F2CC7AA311}" type="datetime1">
              <a:rPr lang="es-CL" smtClean="0"/>
              <a:t>23-11-2022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6E968-BA5E-421D-9D7D-5B6A9F9038E1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54EAD-46FE-4FB5-B8CC-804CB3E9F1FD}" type="datetime1">
              <a:rPr lang="es-CL" smtClean="0"/>
              <a:t>23-11-2022</a:t>
            </a:fld>
            <a:endParaRPr lang="es-C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9598B-FF4D-4047-9C0C-AC4F742D6CFD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44"/>
            <p:cNvGrpSpPr>
              <a:grpSpLocks/>
            </p:cNvGrpSpPr>
            <p:nvPr/>
          </p:nvGrpSpPr>
          <p:grpSpPr bwMode="auto">
            <a:xfrm>
              <a:off x="159" y="0"/>
              <a:ext cx="9143396" cy="6858000"/>
              <a:chOff x="159" y="0"/>
              <a:chExt cx="9143396" cy="6858000"/>
            </a:xfrm>
          </p:grpSpPr>
          <p:grpSp>
            <p:nvGrpSpPr>
              <p:cNvPr id="29" name="Group 4"/>
              <p:cNvGrpSpPr>
                <a:grpSpLocks/>
              </p:cNvGrpSpPr>
              <p:nvPr/>
            </p:nvGrpSpPr>
            <p:grpSpPr bwMode="auto">
              <a:xfrm>
                <a:off x="159" y="0"/>
                <a:ext cx="2514434" cy="6858000"/>
                <a:chOff x="159" y="0"/>
                <a:chExt cx="2514434" cy="6858000"/>
              </a:xfrm>
            </p:grpSpPr>
            <p:sp>
              <p:nvSpPr>
                <p:cNvPr id="41" name="Rectangle 83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5"/>
              <p:cNvGrpSpPr>
                <a:grpSpLocks/>
              </p:cNvGrpSpPr>
              <p:nvPr/>
            </p:nvGrpSpPr>
            <p:grpSpPr bwMode="auto">
              <a:xfrm>
                <a:off x="422406" y="0"/>
                <a:ext cx="2514434" cy="6858000"/>
                <a:chOff x="-504" y="0"/>
                <a:chExt cx="2514434" cy="6858000"/>
              </a:xfrm>
            </p:grpSpPr>
            <p:sp>
              <p:nvSpPr>
                <p:cNvPr id="38" name="Rectangle 80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9" name="Rectangle 81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0" name="Rectangle 82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31" name="Group 9"/>
              <p:cNvGrpSpPr>
                <a:grpSpLocks/>
              </p:cNvGrpSpPr>
              <p:nvPr/>
            </p:nvGrpSpPr>
            <p:grpSpPr bwMode="auto">
              <a:xfrm rot="10800000">
                <a:off x="6629121" y="0"/>
                <a:ext cx="2514434" cy="6858000"/>
                <a:chOff x="445" y="0"/>
                <a:chExt cx="2514434" cy="6858000"/>
              </a:xfrm>
            </p:grpSpPr>
            <p:sp>
              <p:nvSpPr>
                <p:cNvPr id="35" name="Rectangle 77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6" name="Rectangle 78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7" name="Rectangle 79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32" name="Rectangle 74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3" name="Rectangle 75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4" name="Rectangle 76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7" name="Freeform 46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Freeform 4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reeform 4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Freeform 49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Freeform 50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Hexagon 51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Hexagon 52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Hexagon 53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Hexagon 54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Hexagon 55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Freeform 58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Hexagon 59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Hexagon 61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Hexagon 62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Hexagon 63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Hexagon 64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Hexagon 65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Hexagon 66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Hexagon 67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Hexagon 68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Freeform 69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Freeform 70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4" name="Rectangle 45"/>
          <p:cNvSpPr/>
          <p:nvPr/>
        </p:nvSpPr>
        <p:spPr>
          <a:xfrm>
            <a:off x="4564800" y="-22225"/>
            <a:ext cx="3600000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Rectangle 56"/>
          <p:cNvSpPr/>
          <p:nvPr/>
        </p:nvSpPr>
        <p:spPr>
          <a:xfrm>
            <a:off x="4611600" y="-22225"/>
            <a:ext cx="3506400" cy="623888"/>
          </a:xfrm>
          <a:prstGeom prst="rect">
            <a:avLst/>
          </a:prstGeom>
          <a:solidFill>
            <a:srgbClr val="FC1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Rectangle 57"/>
          <p:cNvSpPr/>
          <p:nvPr/>
        </p:nvSpPr>
        <p:spPr>
          <a:xfrm>
            <a:off x="904875" y="601663"/>
            <a:ext cx="3562350" cy="5648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Rectangle 60"/>
          <p:cNvSpPr/>
          <p:nvPr/>
        </p:nvSpPr>
        <p:spPr>
          <a:xfrm>
            <a:off x="4612800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415" y="2657434"/>
            <a:ext cx="3304572" cy="1463153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9174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924" y="116632"/>
            <a:ext cx="206155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9EDCC-A88C-4C3D-A4FA-F40B3F3739E0}" type="datetime1">
              <a:rPr lang="es-CL" smtClean="0"/>
              <a:t>23-11-2022</a:t>
            </a:fld>
            <a:endParaRPr lang="es-CL"/>
          </a:p>
        </p:txBody>
      </p:sp>
      <p:sp>
        <p:nvSpPr>
          <p:cNvPr id="4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882A0-442D-43B5-9146-401BA9A9615C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  <p:sp>
        <p:nvSpPr>
          <p:cNvPr id="5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3"/>
          <p:cNvGrpSpPr>
            <a:grpSpLocks/>
          </p:cNvGrpSpPr>
          <p:nvPr userDrawn="1"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44"/>
            <p:cNvGrpSpPr>
              <a:grpSpLocks/>
            </p:cNvGrpSpPr>
            <p:nvPr/>
          </p:nvGrpSpPr>
          <p:grpSpPr bwMode="auto">
            <a:xfrm>
              <a:off x="159" y="0"/>
              <a:ext cx="9143396" cy="6858000"/>
              <a:chOff x="159" y="0"/>
              <a:chExt cx="9143396" cy="6858000"/>
            </a:xfrm>
          </p:grpSpPr>
          <p:grpSp>
            <p:nvGrpSpPr>
              <p:cNvPr id="29" name="Group 4"/>
              <p:cNvGrpSpPr>
                <a:grpSpLocks/>
              </p:cNvGrpSpPr>
              <p:nvPr/>
            </p:nvGrpSpPr>
            <p:grpSpPr bwMode="auto">
              <a:xfrm>
                <a:off x="159" y="0"/>
                <a:ext cx="2514434" cy="6858000"/>
                <a:chOff x="159" y="0"/>
                <a:chExt cx="2514434" cy="6858000"/>
              </a:xfrm>
            </p:grpSpPr>
            <p:sp>
              <p:nvSpPr>
                <p:cNvPr id="41" name="Rectangle 86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5"/>
              <p:cNvGrpSpPr>
                <a:grpSpLocks/>
              </p:cNvGrpSpPr>
              <p:nvPr/>
            </p:nvGrpSpPr>
            <p:grpSpPr bwMode="auto">
              <a:xfrm>
                <a:off x="422406" y="0"/>
                <a:ext cx="2514434" cy="6858000"/>
                <a:chOff x="-504" y="0"/>
                <a:chExt cx="2514434" cy="6858000"/>
              </a:xfrm>
            </p:grpSpPr>
            <p:sp>
              <p:nvSpPr>
                <p:cNvPr id="38" name="Rectangle 83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9" name="Rectangle 84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0" name="Rectangle 85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31" name="Group 9"/>
              <p:cNvGrpSpPr>
                <a:grpSpLocks/>
              </p:cNvGrpSpPr>
              <p:nvPr/>
            </p:nvGrpSpPr>
            <p:grpSpPr bwMode="auto">
              <a:xfrm rot="10800000">
                <a:off x="6629121" y="0"/>
                <a:ext cx="2514434" cy="6858000"/>
                <a:chOff x="445" y="0"/>
                <a:chExt cx="2514434" cy="6858000"/>
              </a:xfrm>
            </p:grpSpPr>
            <p:sp>
              <p:nvSpPr>
                <p:cNvPr id="35" name="Rectangle 80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6" name="Rectangle 81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7" name="Rectangle 82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32" name="Rectangle 77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3" name="Rectangle 78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4" name="Rectangle 79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7" name="Freeform 45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Freeform 46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reeform 47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Freeform 48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Freeform 49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Hexagon 50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Hexagon 51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Hexagon 59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Hexagon 60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Hexagon 61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Freeform 62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Hexagon 63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Hexagon 64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Hexagon 65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Hexagon 66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Hexagon 67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Hexagon 68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Hexagon 69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Hexagon 70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Hexagon 71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Freeform 72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Freeform 73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4" name="Rectangle 93"/>
          <p:cNvSpPr/>
          <p:nvPr/>
        </p:nvSpPr>
        <p:spPr>
          <a:xfrm>
            <a:off x="4564800" y="-22225"/>
            <a:ext cx="3600000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Rectangle 100"/>
          <p:cNvSpPr/>
          <p:nvPr/>
        </p:nvSpPr>
        <p:spPr>
          <a:xfrm>
            <a:off x="4611600" y="-22225"/>
            <a:ext cx="3506400" cy="504000"/>
          </a:xfrm>
          <a:prstGeom prst="rect">
            <a:avLst/>
          </a:prstGeom>
          <a:solidFill>
            <a:srgbClr val="FC1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Rectangle 104"/>
          <p:cNvSpPr/>
          <p:nvPr/>
        </p:nvSpPr>
        <p:spPr>
          <a:xfrm>
            <a:off x="4612800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297" y="2660904"/>
            <a:ext cx="3300984" cy="1463040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08503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>
          <a:xfrm>
            <a:off x="4611588" y="44624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D7895-00BA-499F-AC3A-DFCC0F7F9142}" type="datetime1">
              <a:rPr lang="es-CL" smtClean="0"/>
              <a:t>23-11-2022</a:t>
            </a:fld>
            <a:endParaRPr lang="es-CL"/>
          </a:p>
        </p:txBody>
      </p:sp>
      <p:sp>
        <p:nvSpPr>
          <p:cNvPr id="4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5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4876" y="44624"/>
            <a:ext cx="13319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00440-757A-4AF3-8424-D869C599E0EA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  <p:pic>
        <p:nvPicPr>
          <p:cNvPr id="52" name="17 Imagen">
            <a:extLst>
              <a:ext uri="{FF2B5EF4-FFF2-40B4-BE49-F238E27FC236}">
                <a16:creationId xmlns:a16="http://schemas.microsoft.com/office/drawing/2014/main" id="{009C7F1D-D4D7-44EA-B0CB-9239DDCE7B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25919"/>
            <a:ext cx="3974159" cy="169516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 userDrawn="1"/>
        </p:nvSpPr>
        <p:spPr>
          <a:xfrm>
            <a:off x="72000" y="81000"/>
            <a:ext cx="9000000" cy="6696000"/>
          </a:xfrm>
          <a:prstGeom prst="rect">
            <a:avLst/>
          </a:prstGeom>
          <a:solidFill>
            <a:schemeClr val="bg1"/>
          </a:solidFill>
          <a:ln w="9525">
            <a:solidFill>
              <a:srgbClr val="B5BA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283968" y="-22225"/>
            <a:ext cx="3880220" cy="540000"/>
          </a:xfrm>
          <a:prstGeom prst="rect">
            <a:avLst/>
          </a:prstGeom>
          <a:solidFill>
            <a:srgbClr val="F5F5F5"/>
          </a:solidFill>
          <a:ln>
            <a:solidFill>
              <a:srgbClr val="B5BA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355976" y="-22225"/>
            <a:ext cx="3760812" cy="504000"/>
          </a:xfrm>
          <a:prstGeom prst="rect">
            <a:avLst/>
          </a:prstGeom>
          <a:solidFill>
            <a:srgbClr val="FC1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648000" y="720000"/>
            <a:ext cx="82050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48000" y="1989441"/>
            <a:ext cx="8205092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55976" y="116632"/>
            <a:ext cx="2381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EFEFE"/>
                </a:solidFill>
                <a:latin typeface="+mn-lt"/>
              </a:defRPr>
            </a:lvl1pPr>
          </a:lstStyle>
          <a:p>
            <a:pPr>
              <a:defRPr/>
            </a:pPr>
            <a:fld id="{EBC6EDD1-7B76-45FF-9D7D-C6BE77A66624}" type="datetime1">
              <a:rPr lang="es-CL" smtClean="0"/>
              <a:pPr>
                <a:defRPr/>
              </a:pPr>
              <a:t>23-11-2022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8166" y="6448251"/>
            <a:ext cx="350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4876" y="116632"/>
            <a:ext cx="1331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EFEFE"/>
                </a:solidFill>
                <a:latin typeface="+mn-lt"/>
              </a:defRPr>
            </a:lvl1pPr>
          </a:lstStyle>
          <a:p>
            <a:pPr>
              <a:defRPr/>
            </a:pPr>
            <a:fld id="{3E39E4ED-D0BC-460B-A8E1-E4E43EEBC1AA}" type="slidenum">
              <a:rPr lang="es-CL" smtClean="0"/>
              <a:pPr>
                <a:defRPr/>
              </a:pPr>
              <a:t>‹Nº›</a:t>
            </a:fld>
            <a:endParaRPr lang="es-CL" dirty="0"/>
          </a:p>
        </p:txBody>
      </p:sp>
      <p:pic>
        <p:nvPicPr>
          <p:cNvPr id="63" name="1 Imagen">
            <a:extLst>
              <a:ext uri="{FF2B5EF4-FFF2-40B4-BE49-F238E27FC236}">
                <a16:creationId xmlns:a16="http://schemas.microsoft.com/office/drawing/2014/main" id="{A3A0B404-A04D-4103-AB74-1776E0E3200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81" y="101924"/>
            <a:ext cx="559231" cy="57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73" r:id="rId8"/>
    <p:sldLayoutId id="2147483674" r:id="rId9"/>
    <p:sldLayoutId id="2147483665" r:id="rId10"/>
    <p:sldLayoutId id="214748366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39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5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2 Subtítulo"/>
          <p:cNvSpPr>
            <a:spLocks noGrp="1"/>
          </p:cNvSpPr>
          <p:nvPr>
            <p:ph type="subTitle" idx="1"/>
          </p:nvPr>
        </p:nvSpPr>
        <p:spPr>
          <a:xfrm>
            <a:off x="4649788" y="3974339"/>
            <a:ext cx="3438475" cy="1772767"/>
          </a:xfrm>
        </p:spPr>
        <p:txBody>
          <a:bodyPr>
            <a:noAutofit/>
          </a:bodyPr>
          <a:lstStyle/>
          <a:p>
            <a:r>
              <a:rPr lang="en-US" sz="1600" dirty="0"/>
              <a:t>Integrantes: </a:t>
            </a:r>
            <a:r>
              <a:rPr lang="en-US" sz="1600" b="0" i="0" u="none" strike="noStrike" dirty="0"/>
              <a:t>Bastian Rojas</a:t>
            </a:r>
            <a:br>
              <a:rPr lang="en-US" sz="1600" b="0" dirty="0"/>
            </a:br>
            <a:r>
              <a:rPr lang="en-US" sz="1600" b="0" dirty="0"/>
              <a:t>	      </a:t>
            </a:r>
            <a:r>
              <a:rPr lang="en-US" sz="1600" b="0" i="0" u="none" strike="noStrike" dirty="0"/>
              <a:t>Bastian Barros</a:t>
            </a:r>
            <a:br>
              <a:rPr lang="en-US" sz="1600" b="0" dirty="0"/>
            </a:br>
            <a:r>
              <a:rPr lang="en-US" sz="1600" dirty="0"/>
              <a:t>	      </a:t>
            </a:r>
            <a:r>
              <a:rPr lang="en-US" sz="1600" b="0" i="0" u="none" strike="noStrike" dirty="0"/>
              <a:t>Vicente Arratia</a:t>
            </a:r>
            <a:br>
              <a:rPr lang="en-US" sz="1600" b="0" dirty="0"/>
            </a:br>
            <a:r>
              <a:rPr lang="en-US" sz="1600" dirty="0"/>
              <a:t>	      </a:t>
            </a:r>
            <a:r>
              <a:rPr lang="en-US" sz="1600" b="0" i="0" u="none" strike="noStrike" dirty="0"/>
              <a:t>Andres Gonzalez</a:t>
            </a:r>
            <a:br>
              <a:rPr lang="en-US" sz="1600" b="0" dirty="0"/>
            </a:br>
            <a:r>
              <a:rPr lang="en-US" sz="1600" dirty="0"/>
              <a:t>	      </a:t>
            </a:r>
            <a:r>
              <a:rPr lang="en-US" sz="1600" b="0" i="0" u="none" strike="noStrike" dirty="0"/>
              <a:t>Pablo Castillo</a:t>
            </a:r>
            <a:br>
              <a:rPr lang="en-US" sz="1600" b="0" dirty="0"/>
            </a:br>
            <a:r>
              <a:rPr lang="en-US" sz="1600" b="0" dirty="0"/>
              <a:t>	      </a:t>
            </a:r>
            <a:r>
              <a:rPr lang="en-US" sz="1600" b="0" i="0" u="none" strike="noStrike" dirty="0"/>
              <a:t>Patricio Segundo</a:t>
            </a:r>
            <a:br>
              <a:rPr lang="en-US" sz="1600" b="0" dirty="0"/>
            </a:br>
            <a:br>
              <a:rPr lang="en-US" sz="1600" b="0" dirty="0"/>
            </a:br>
            <a:endParaRPr lang="es-CL" sz="16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CFBEFD-9723-41BD-8DDE-96C05E09BAD2}" type="slidenum">
              <a:rPr lang="es-CL" smtClean="0"/>
              <a:pPr>
                <a:defRPr/>
              </a:pPr>
              <a:t>1</a:t>
            </a:fld>
            <a:endParaRPr lang="es-CL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4294967295"/>
          </p:nvPr>
        </p:nvSpPr>
        <p:spPr>
          <a:xfrm>
            <a:off x="6021388" y="1516063"/>
            <a:ext cx="2133600" cy="752475"/>
          </a:xfrm>
        </p:spPr>
        <p:txBody>
          <a:bodyPr/>
          <a:lstStyle/>
          <a:p>
            <a:pPr>
              <a:defRPr/>
            </a:pPr>
            <a:r>
              <a:rPr lang="es-CL" dirty="0"/>
              <a:t>2018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B857F66-31B4-8706-F39E-CF1D45721FCB}"/>
              </a:ext>
            </a:extLst>
          </p:cNvPr>
          <p:cNvSpPr/>
          <p:nvPr/>
        </p:nvSpPr>
        <p:spPr>
          <a:xfrm>
            <a:off x="6021388" y="1772816"/>
            <a:ext cx="566836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D76829-07F5-56F5-5E14-ECE3027A7EEA}"/>
              </a:ext>
            </a:extLst>
          </p:cNvPr>
          <p:cNvSpPr txBox="1">
            <a:spLocks/>
          </p:cNvSpPr>
          <p:nvPr/>
        </p:nvSpPr>
        <p:spPr bwMode="auto">
          <a:xfrm>
            <a:off x="4590256" y="2399651"/>
            <a:ext cx="3923103" cy="116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Proyectos UDEM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62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107504" y="701824"/>
            <a:ext cx="8784976" cy="1143000"/>
          </a:xfrm>
        </p:spPr>
        <p:txBody>
          <a:bodyPr/>
          <a:lstStyle/>
          <a:p>
            <a:pPr algn="ctr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DEA56-0E12-4A45-85D1-C5FDE5FE7E6E}" type="slidenum">
              <a:rPr lang="es-CL" smtClean="0"/>
              <a:pPr>
                <a:defRPr/>
              </a:pPr>
              <a:t>2</a:t>
            </a:fld>
            <a:endParaRPr lang="es-CL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3595" lvl="1" indent="-457200">
              <a:buAutoNum type="arabicPeriod"/>
            </a:pPr>
            <a:r>
              <a:rPr lang="es-CL" dirty="0"/>
              <a:t>Portada 01…………………………………………………….01</a:t>
            </a:r>
          </a:p>
          <a:p>
            <a:pPr marL="823595" lvl="1" indent="-457200">
              <a:buAutoNum type="arabicPeriod"/>
            </a:pPr>
            <a:r>
              <a:rPr lang="es-CL" dirty="0"/>
              <a:t>Introducción 02……………………………………………....02</a:t>
            </a:r>
          </a:p>
          <a:p>
            <a:pPr marL="823595" lvl="1" indent="-457200">
              <a:buAutoNum type="arabicPeriod"/>
            </a:pPr>
            <a:r>
              <a:rPr lang="es-CL" dirty="0"/>
              <a:t>Descripción del proyecto 03……………………………....03</a:t>
            </a:r>
          </a:p>
          <a:p>
            <a:pPr marL="823595" lvl="1" indent="-457200">
              <a:buAutoNum type="arabicPeriod"/>
            </a:pPr>
            <a:r>
              <a:rPr lang="es-CL" dirty="0"/>
              <a:t>Requerimientos 04……………………………………………04</a:t>
            </a:r>
          </a:p>
          <a:p>
            <a:pPr marL="823595" lvl="1" indent="-457200">
              <a:buAutoNum type="arabicPeriod"/>
            </a:pPr>
            <a:r>
              <a:rPr lang="es-CL" dirty="0"/>
              <a:t>Soluciones propuestas 05…………………………………...05</a:t>
            </a:r>
          </a:p>
          <a:p>
            <a:pPr marL="823595" lvl="1" indent="-457200">
              <a:buAutoNum type="arabicPeriod"/>
            </a:pPr>
            <a:r>
              <a:rPr lang="es-CL" dirty="0"/>
              <a:t>Conclusiones 06……………………………………………….06</a:t>
            </a:r>
          </a:p>
        </p:txBody>
      </p:sp>
    </p:spTree>
    <p:extLst>
      <p:ext uri="{BB962C8B-B14F-4D97-AF65-F5344CB8AC3E}">
        <p14:creationId xmlns:p14="http://schemas.microsoft.com/office/powerpoint/2010/main" val="129160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D786D-B064-3959-4628-C37347CAA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908720"/>
            <a:ext cx="8205092" cy="738256"/>
          </a:xfrm>
        </p:spPr>
        <p:txBody>
          <a:bodyPr wrap="square" anchor="b">
            <a:normAutofit/>
          </a:bodyPr>
          <a:lstStyle/>
          <a:p>
            <a:pPr algn="ctr"/>
            <a:r>
              <a:rPr lang="es-ES" dirty="0"/>
              <a:t>Introducción</a:t>
            </a:r>
            <a:endParaRPr lang="es-CL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47E7CBC-065F-E9FD-7E7B-15ACE3548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9592" y="2073939"/>
            <a:ext cx="3496576" cy="34616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61B8736-49B4-F997-FECD-8634B51BFF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036588" y="2039995"/>
            <a:ext cx="3496576" cy="3461611"/>
          </a:xfrm>
          <a:noFill/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C14E72-53F7-3B5C-8CF7-49E7BA16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876" y="116632"/>
            <a:ext cx="13319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AADEA56-0E12-4A45-85D1-C5FDE5FE7E6E}" type="slidenum">
              <a:rPr lang="es-CL" smtClean="0"/>
              <a:pPr>
                <a:spcAft>
                  <a:spcPts val="600"/>
                </a:spcAft>
                <a:defRPr/>
              </a:pPr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576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06AA8-54A7-75E9-0839-B34B66C34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06" y="903635"/>
            <a:ext cx="8205092" cy="594240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Descripcion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del Proyecto</a:t>
            </a:r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Sabías que puedes mejorar el aspecto del opac de tu biblioteca con unos  pequeños cambios?">
            <a:extLst>
              <a:ext uri="{FF2B5EF4-FFF2-40B4-BE49-F238E27FC236}">
                <a16:creationId xmlns:a16="http://schemas.microsoft.com/office/drawing/2014/main" id="{35969EB2-BAFF-AB4F-8F6D-E735D32F8FCF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1" r="8080" b="4"/>
          <a:stretch/>
        </p:blipFill>
        <p:spPr bwMode="auto">
          <a:xfrm>
            <a:off x="510994" y="2132856"/>
            <a:ext cx="3419856" cy="3493008"/>
          </a:xfrm>
          <a:custGeom>
            <a:avLst/>
            <a:gdLst/>
            <a:ahLst/>
            <a:cxnLst/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  <a:solidFill>
            <a:srgbClr val="FFFFFF"/>
          </a:solidFill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B0787E-CA49-0CD2-FB0E-B4A6BA485E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784876" y="116632"/>
            <a:ext cx="13319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AADEA56-0E12-4A45-85D1-C5FDE5FE7E6E}" type="slidenum">
              <a:rPr lang="es-CL" smtClean="0"/>
              <a:pPr>
                <a:spcAft>
                  <a:spcPts val="600"/>
                </a:spcAft>
                <a:defRPr/>
              </a:pPr>
              <a:t>4</a:t>
            </a:fld>
            <a:endParaRPr lang="es-CL"/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2A0745E6-5147-C303-5929-18D63B46894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896358630"/>
              </p:ext>
            </p:extLst>
          </p:nvPr>
        </p:nvGraphicFramePr>
        <p:xfrm>
          <a:off x="4100782" y="1497875"/>
          <a:ext cx="4719690" cy="5022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056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2B639-9DD7-34F8-B1E8-362A6C20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02" y="767740"/>
            <a:ext cx="8205092" cy="738256"/>
          </a:xfrm>
        </p:spPr>
        <p:txBody>
          <a:bodyPr wrap="square" anchor="b">
            <a:normAutofit/>
          </a:bodyPr>
          <a:lstStyle/>
          <a:p>
            <a:pPr algn="ctr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Requerimientos</a:t>
            </a:r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7875300-9787-3B59-0F0B-AB6F50FC23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3528" y="1988840"/>
            <a:ext cx="4896544" cy="392388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endParaRPr lang="es-CL" sz="1700" dirty="0"/>
          </a:p>
          <a:p>
            <a:pPr>
              <a:lnSpc>
                <a:spcPct val="90000"/>
              </a:lnSpc>
            </a:pPr>
            <a:r>
              <a:rPr lang="es-CL" sz="1700" dirty="0"/>
              <a:t>Lenguajes de programación: </a:t>
            </a:r>
            <a:r>
              <a:rPr lang="es-CL" sz="1700" b="0" i="0" u="none" strike="noStrike" dirty="0">
                <a:effectLst/>
              </a:rPr>
              <a:t>Python 3.10, </a:t>
            </a:r>
            <a:r>
              <a:rPr lang="es-CL" sz="1700" dirty="0"/>
              <a:t>F</a:t>
            </a:r>
            <a:r>
              <a:rPr lang="es-CL" sz="1700" b="0" i="0" u="none" strike="noStrike" dirty="0">
                <a:effectLst/>
              </a:rPr>
              <a:t>ramework Django 4.0.7. </a:t>
            </a:r>
            <a:endParaRPr lang="es-CL" sz="1700" dirty="0"/>
          </a:p>
          <a:p>
            <a:pPr>
              <a:lnSpc>
                <a:spcPct val="90000"/>
              </a:lnSpc>
            </a:pPr>
            <a:r>
              <a:rPr lang="es-CL" sz="1700" dirty="0"/>
              <a:t>Entorno de trabajo: </a:t>
            </a:r>
            <a:r>
              <a:rPr lang="es-CL" sz="1700" dirty="0" err="1"/>
              <a:t>Pycharm</a:t>
            </a:r>
            <a:r>
              <a:rPr lang="es-CL" sz="1700" dirty="0"/>
              <a:t>/</a:t>
            </a:r>
            <a:r>
              <a:rPr lang="es-CL" sz="1700" dirty="0" err="1"/>
              <a:t>Miniconda</a:t>
            </a:r>
            <a:r>
              <a:rPr lang="es-CL" sz="1700" dirty="0"/>
              <a:t>.</a:t>
            </a:r>
          </a:p>
          <a:p>
            <a:pPr>
              <a:lnSpc>
                <a:spcPct val="90000"/>
              </a:lnSpc>
            </a:pPr>
            <a:r>
              <a:rPr lang="es-CL" sz="1700" dirty="0"/>
              <a:t>L</a:t>
            </a:r>
            <a:r>
              <a:rPr lang="es-CL" sz="1700" b="0" i="0" u="none" strike="noStrike" dirty="0">
                <a:effectLst/>
              </a:rPr>
              <a:t>ibrerías: Psycopg2/</a:t>
            </a:r>
            <a:r>
              <a:rPr lang="es-CL" sz="1700" b="0" i="0" u="none" strike="noStrike" dirty="0" err="1">
                <a:effectLst/>
              </a:rPr>
              <a:t>Pillow</a:t>
            </a:r>
            <a:r>
              <a:rPr lang="es-CL" sz="1700" b="0" i="0" u="none" strike="noStrike" dirty="0">
                <a:effectLst/>
              </a:rPr>
              <a:t>.</a:t>
            </a:r>
            <a:endParaRPr lang="es-CL" sz="1700" dirty="0"/>
          </a:p>
          <a:p>
            <a:pPr>
              <a:lnSpc>
                <a:spcPct val="90000"/>
              </a:lnSpc>
            </a:pPr>
            <a:r>
              <a:rPr lang="es-CL" sz="1700" dirty="0"/>
              <a:t>Servidores: P</a:t>
            </a:r>
            <a:r>
              <a:rPr lang="es-CL" sz="1700" b="0" i="0" u="none" strike="noStrike" dirty="0">
                <a:effectLst/>
              </a:rPr>
              <a:t>ostgreSQL15.</a:t>
            </a:r>
            <a:endParaRPr lang="es-CL" sz="1700" dirty="0"/>
          </a:p>
          <a:p>
            <a:pPr>
              <a:lnSpc>
                <a:spcPct val="90000"/>
              </a:lnSpc>
            </a:pPr>
            <a:r>
              <a:rPr lang="es-CL" sz="1700" dirty="0"/>
              <a:t>Ambientes:</a:t>
            </a:r>
            <a:r>
              <a:rPr lang="es-ES" sz="1700" dirty="0"/>
              <a:t> A</a:t>
            </a:r>
            <a:r>
              <a:rPr lang="es-ES" sz="1700" b="0" i="0" u="none" strike="noStrike" dirty="0">
                <a:effectLst/>
              </a:rPr>
              <a:t>mbiente de producción y de pruebas.</a:t>
            </a:r>
            <a:endParaRPr lang="es-CL" sz="1700" dirty="0"/>
          </a:p>
          <a:p>
            <a:pPr>
              <a:lnSpc>
                <a:spcPct val="90000"/>
              </a:lnSpc>
            </a:pPr>
            <a:r>
              <a:rPr lang="es-CL" sz="1700" dirty="0"/>
              <a:t>Capacidad de almacenamiento: 24GB Se guardan documentos PDF, videos e imágenes. </a:t>
            </a:r>
          </a:p>
          <a:p>
            <a:pPr>
              <a:lnSpc>
                <a:spcPct val="90000"/>
              </a:lnSpc>
            </a:pPr>
            <a:r>
              <a:rPr lang="es-CL" sz="1700" dirty="0"/>
              <a:t>Trafico: Todos los integrantes de la UNAB (Universidad de Monterey).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5" name="Picture 2" descr="How to Connect to PostgreSQL database using Python - Fedingo">
            <a:extLst>
              <a:ext uri="{FF2B5EF4-FFF2-40B4-BE49-F238E27FC236}">
                <a16:creationId xmlns:a16="http://schemas.microsoft.com/office/drawing/2014/main" id="{50DD88D1-4913-779F-882B-9F32E0E87386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3586" y="2852936"/>
            <a:ext cx="3419856" cy="201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2E067B-6442-23EE-B078-F7530A82A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784876" y="116632"/>
            <a:ext cx="13319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AADEA56-0E12-4A45-85D1-C5FDE5FE7E6E}" type="slidenum">
              <a:rPr lang="es-CL" smtClean="0"/>
              <a:pPr>
                <a:spcAft>
                  <a:spcPts val="600"/>
                </a:spcAft>
                <a:defRPr/>
              </a:pPr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574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Vectores e ilustraciones de Proyecto para descargar gratis | Freepik">
            <a:extLst>
              <a:ext uri="{FF2B5EF4-FFF2-40B4-BE49-F238E27FC236}">
                <a16:creationId xmlns:a16="http://schemas.microsoft.com/office/drawing/2014/main" id="{5DE5BB62-8549-4BBD-DA0B-D298653EAB0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81967" y="2334667"/>
            <a:ext cx="3990033" cy="307232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96D7861B-DCC4-5C1E-1A36-59CA0BEE2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32040" y="2334668"/>
            <a:ext cx="3429445" cy="29583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AE4778-3D0B-D9C2-932E-FC318A69D24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84876" y="116632"/>
            <a:ext cx="13319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AADEA56-0E12-4A45-85D1-C5FDE5FE7E6E}" type="slidenum">
              <a:rPr lang="es-CL" smtClean="0"/>
              <a:pPr>
                <a:spcAft>
                  <a:spcPts val="600"/>
                </a:spcAft>
                <a:defRPr/>
              </a:pPr>
              <a:t>6</a:t>
            </a:fld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1F621C-C411-5550-6A4E-1F6D0B18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54" y="836712"/>
            <a:ext cx="8205092" cy="1143000"/>
          </a:xfrm>
        </p:spPr>
        <p:txBody>
          <a:bodyPr wrap="square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Soluciones propuestas</a:t>
            </a:r>
            <a:br>
              <a:rPr lang="es-CL" sz="3700" dirty="0"/>
            </a:br>
            <a:endParaRPr lang="es-CL" sz="3700" dirty="0"/>
          </a:p>
        </p:txBody>
      </p:sp>
    </p:spTree>
    <p:extLst>
      <p:ext uri="{BB962C8B-B14F-4D97-AF65-F5344CB8AC3E}">
        <p14:creationId xmlns:p14="http://schemas.microsoft.com/office/powerpoint/2010/main" val="279633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7DB09-76C3-6848-6ED7-6B880DC9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887835"/>
            <a:ext cx="8205092" cy="666248"/>
          </a:xfrm>
        </p:spPr>
        <p:txBody>
          <a:bodyPr wrap="square" anchor="b">
            <a:normAutofit/>
          </a:bodyPr>
          <a:lstStyle/>
          <a:p>
            <a:pPr algn="ctr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iagrama, Icono&#10;&#10;Descripción generada automáticamente">
            <a:extLst>
              <a:ext uri="{FF2B5EF4-FFF2-40B4-BE49-F238E27FC236}">
                <a16:creationId xmlns:a16="http://schemas.microsoft.com/office/drawing/2014/main" id="{495DEA13-9706-3F39-78AC-BDB09D623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416" y="2881986"/>
            <a:ext cx="3419856" cy="23559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1" name="Content Placeholder 3">
            <a:extLst>
              <a:ext uri="{FF2B5EF4-FFF2-40B4-BE49-F238E27FC236}">
                <a16:creationId xmlns:a16="http://schemas.microsoft.com/office/drawing/2014/main" id="{566EAFE4-B73D-F311-2E7C-7C9E7B46472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60032" y="2477157"/>
            <a:ext cx="3419856" cy="34930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84491B-C971-0DB6-3828-77912A1E1BC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784876" y="116632"/>
            <a:ext cx="13319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3EE85D9-2AD9-43F7-A02B-15EC54662697}" type="slidenum">
              <a:rPr lang="es-CL" smtClean="0"/>
              <a:pPr>
                <a:spcAft>
                  <a:spcPts val="600"/>
                </a:spcAft>
                <a:defRPr/>
              </a:pPr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2031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5086</TotalTime>
  <Words>178</Words>
  <Application>Microsoft Office PowerPoint</Application>
  <PresentationFormat>Presentación en pantalla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2</vt:lpstr>
      <vt:lpstr>Austin</vt:lpstr>
      <vt:lpstr>Presentación de PowerPoint</vt:lpstr>
      <vt:lpstr>Agenda</vt:lpstr>
      <vt:lpstr>Introducción</vt:lpstr>
      <vt:lpstr>Descripcion del Proyecto</vt:lpstr>
      <vt:lpstr>Requerimientos</vt:lpstr>
      <vt:lpstr>Soluciones propuestas 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</dc:creator>
  <cp:lastModifiedBy>patricio segundo</cp:lastModifiedBy>
  <cp:revision>518</cp:revision>
  <dcterms:created xsi:type="dcterms:W3CDTF">2013-07-10T02:06:46Z</dcterms:created>
  <dcterms:modified xsi:type="dcterms:W3CDTF">2022-11-23T04:40:58Z</dcterms:modified>
</cp:coreProperties>
</file>