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3724-15D3-4AE1-AEEA-EDD2E672A218}" type="datetimeFigureOut">
              <a:rPr lang="es-CO" smtClean="0"/>
              <a:t>16/05/2022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7E734-0B1D-47A3-8806-2E474DFC3E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9754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3724-15D3-4AE1-AEEA-EDD2E672A218}" type="datetimeFigureOut">
              <a:rPr lang="es-CO" smtClean="0"/>
              <a:t>16/05/2022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7E734-0B1D-47A3-8806-2E474DFC3E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8057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3724-15D3-4AE1-AEEA-EDD2E672A218}" type="datetimeFigureOut">
              <a:rPr lang="es-CO" smtClean="0"/>
              <a:t>16/05/2022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7E734-0B1D-47A3-8806-2E474DFC3E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4472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3724-15D3-4AE1-AEEA-EDD2E672A218}" type="datetimeFigureOut">
              <a:rPr lang="es-CO" smtClean="0"/>
              <a:t>16/05/2022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7E734-0B1D-47A3-8806-2E474DFC3E42}" type="slidenum">
              <a:rPr lang="es-CO" smtClean="0"/>
              <a:t>‹Nº›</a:t>
            </a:fld>
            <a:endParaRPr lang="es-CO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1874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3724-15D3-4AE1-AEEA-EDD2E672A218}" type="datetimeFigureOut">
              <a:rPr lang="es-CO" smtClean="0"/>
              <a:t>16/05/2022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7E734-0B1D-47A3-8806-2E474DFC3E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51529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3724-15D3-4AE1-AEEA-EDD2E672A218}" type="datetimeFigureOut">
              <a:rPr lang="es-CO" smtClean="0"/>
              <a:t>16/05/2022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7E734-0B1D-47A3-8806-2E474DFC3E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5292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3724-15D3-4AE1-AEEA-EDD2E672A218}" type="datetimeFigureOut">
              <a:rPr lang="es-CO" smtClean="0"/>
              <a:t>16/05/2022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7E734-0B1D-47A3-8806-2E474DFC3E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8305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3724-15D3-4AE1-AEEA-EDD2E672A218}" type="datetimeFigureOut">
              <a:rPr lang="es-CO" smtClean="0"/>
              <a:t>16/05/2022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7E734-0B1D-47A3-8806-2E474DFC3E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5195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3724-15D3-4AE1-AEEA-EDD2E672A218}" type="datetimeFigureOut">
              <a:rPr lang="es-CO" smtClean="0"/>
              <a:t>16/05/2022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7E734-0B1D-47A3-8806-2E474DFC3E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249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3724-15D3-4AE1-AEEA-EDD2E672A218}" type="datetimeFigureOut">
              <a:rPr lang="es-CO" smtClean="0"/>
              <a:t>16/05/2022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7E734-0B1D-47A3-8806-2E474DFC3E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963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3724-15D3-4AE1-AEEA-EDD2E672A218}" type="datetimeFigureOut">
              <a:rPr lang="es-CO" smtClean="0"/>
              <a:t>16/05/2022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7E734-0B1D-47A3-8806-2E474DFC3E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5611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3724-15D3-4AE1-AEEA-EDD2E672A218}" type="datetimeFigureOut">
              <a:rPr lang="es-CO" smtClean="0"/>
              <a:t>16/05/2022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7E734-0B1D-47A3-8806-2E474DFC3E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7457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3724-15D3-4AE1-AEEA-EDD2E672A218}" type="datetimeFigureOut">
              <a:rPr lang="es-CO" smtClean="0"/>
              <a:t>16/05/2022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7E734-0B1D-47A3-8806-2E474DFC3E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7903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3724-15D3-4AE1-AEEA-EDD2E672A218}" type="datetimeFigureOut">
              <a:rPr lang="es-CO" smtClean="0"/>
              <a:t>16/05/2022</a:t>
            </a:fld>
            <a:endParaRPr lang="es-C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7E734-0B1D-47A3-8806-2E474DFC3E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8406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3724-15D3-4AE1-AEEA-EDD2E672A218}" type="datetimeFigureOut">
              <a:rPr lang="es-CO" smtClean="0"/>
              <a:t>16/05/2022</a:t>
            </a:fld>
            <a:endParaRPr lang="es-C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7E734-0B1D-47A3-8806-2E474DFC3E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8110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3724-15D3-4AE1-AEEA-EDD2E672A218}" type="datetimeFigureOut">
              <a:rPr lang="es-CO" smtClean="0"/>
              <a:t>16/05/2022</a:t>
            </a:fld>
            <a:endParaRPr lang="es-CO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7E734-0B1D-47A3-8806-2E474DFC3E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140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3724-15D3-4AE1-AEEA-EDD2E672A218}" type="datetimeFigureOut">
              <a:rPr lang="es-CO" smtClean="0"/>
              <a:t>16/05/2022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7E734-0B1D-47A3-8806-2E474DFC3E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9270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91C3724-15D3-4AE1-AEEA-EDD2E672A218}" type="datetimeFigureOut">
              <a:rPr lang="es-CO" smtClean="0"/>
              <a:t>16/05/2022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7E734-0B1D-47A3-8806-2E474DFC3E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9465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505886B-08B5-EEFE-C608-127DC0433F1E}"/>
              </a:ext>
            </a:extLst>
          </p:cNvPr>
          <p:cNvSpPr/>
          <p:nvPr/>
        </p:nvSpPr>
        <p:spPr>
          <a:xfrm>
            <a:off x="2798616" y="369909"/>
            <a:ext cx="659476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dirty="0" err="1">
                <a:ln w="0"/>
                <a:solidFill>
                  <a:srgbClr val="FF0000"/>
                </a:solidFill>
                <a:latin typeface="Arial Narrow" panose="020B0606020202030204" pitchFamily="34" charset="0"/>
              </a:rPr>
              <a:t>Learning</a:t>
            </a:r>
            <a:r>
              <a:rPr lang="es-ES" sz="7200" dirty="0">
                <a:ln w="0"/>
                <a:solidFill>
                  <a:srgbClr val="FF0000"/>
                </a:solidFill>
                <a:latin typeface="Arial Narrow" panose="020B0606020202030204" pitchFamily="34" charset="0"/>
              </a:rPr>
              <a:t> English</a:t>
            </a:r>
            <a:endParaRPr lang="es-ES" sz="7200" cap="none" spc="0" dirty="0">
              <a:ln w="0"/>
              <a:solidFill>
                <a:srgbClr val="FF0000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7A58B33-5827-E611-B6F4-F0339FCD4972}"/>
              </a:ext>
            </a:extLst>
          </p:cNvPr>
          <p:cNvSpPr/>
          <p:nvPr/>
        </p:nvSpPr>
        <p:spPr>
          <a:xfrm>
            <a:off x="639571" y="2437248"/>
            <a:ext cx="565571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0" u="sng" cap="none" spc="0" dirty="0">
                <a:ln w="0"/>
                <a:effectLst/>
                <a:latin typeface="Arial Narrow" panose="020B0606020202030204" pitchFamily="34" charset="0"/>
              </a:rPr>
              <a:t>Andrés Hernandez Oquendo.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B083981-EE4A-3249-113E-1A76B67C9C41}"/>
              </a:ext>
            </a:extLst>
          </p:cNvPr>
          <p:cNvSpPr/>
          <p:nvPr/>
        </p:nvSpPr>
        <p:spPr>
          <a:xfrm>
            <a:off x="639571" y="2967335"/>
            <a:ext cx="48654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u="sng" dirty="0">
                <a:ln w="0"/>
                <a:latin typeface="Arial Narrow" panose="020B0606020202030204" pitchFamily="34" charset="0"/>
              </a:rPr>
              <a:t>Harold Steven Meneses</a:t>
            </a:r>
            <a:r>
              <a:rPr lang="es-ES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.</a:t>
            </a:r>
            <a:endParaRPr lang="es-ES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7792E1C-B4D4-13C8-D3B9-301196D66004}"/>
              </a:ext>
            </a:extLst>
          </p:cNvPr>
          <p:cNvSpPr/>
          <p:nvPr/>
        </p:nvSpPr>
        <p:spPr>
          <a:xfrm>
            <a:off x="497929" y="4012144"/>
            <a:ext cx="500707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0" u="sng" cap="none" spc="0" dirty="0">
                <a:ln w="0"/>
                <a:effectLst/>
                <a:latin typeface="Arial Narrow" panose="020B0606020202030204" pitchFamily="34" charset="0"/>
              </a:rPr>
              <a:t>Emanuel Ruiz Valencia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5AC1211-8904-3CEC-C998-AFF04D96BCBF}"/>
              </a:ext>
            </a:extLst>
          </p:cNvPr>
          <p:cNvSpPr txBox="1"/>
          <p:nvPr/>
        </p:nvSpPr>
        <p:spPr>
          <a:xfrm>
            <a:off x="7650723" y="2791191"/>
            <a:ext cx="348532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8800" dirty="0">
                <a:ln w="0"/>
                <a:latin typeface="Arial Narrow" panose="020B0606020202030204" pitchFamily="34" charset="0"/>
              </a:rPr>
              <a:t>10-2</a:t>
            </a:r>
            <a:endParaRPr lang="es-ES" sz="8800" b="0" cap="none" spc="0" dirty="0">
              <a:ln w="0"/>
              <a:effectLst/>
              <a:latin typeface="Arial Narrow" panose="020B0606020202030204" pitchFamily="34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F2C6C8C-63E7-071A-F092-0B8CF45CB111}"/>
              </a:ext>
            </a:extLst>
          </p:cNvPr>
          <p:cNvSpPr/>
          <p:nvPr/>
        </p:nvSpPr>
        <p:spPr>
          <a:xfrm>
            <a:off x="497929" y="5903316"/>
            <a:ext cx="370242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u="sng" dirty="0">
                <a:ln w="0"/>
                <a:solidFill>
                  <a:schemeClr val="bg1"/>
                </a:solidFill>
                <a:latin typeface="Arial Narrow" panose="020B0606020202030204" pitchFamily="34" charset="0"/>
              </a:rPr>
              <a:t>I.E. José Antonio Galán</a:t>
            </a:r>
            <a:endParaRPr lang="es-ES" sz="3200" b="0" u="sng" cap="none" spc="0" dirty="0">
              <a:ln w="0"/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835079B-4224-C2E0-F3DC-BF75B66EB41A}"/>
              </a:ext>
            </a:extLst>
          </p:cNvPr>
          <p:cNvSpPr/>
          <p:nvPr/>
        </p:nvSpPr>
        <p:spPr>
          <a:xfrm>
            <a:off x="4943190" y="5964871"/>
            <a:ext cx="209358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u="sng" dirty="0">
                <a:ln w="0"/>
                <a:solidFill>
                  <a:schemeClr val="bg1"/>
                </a:solidFill>
                <a:latin typeface="Arial Narrow" panose="020B0606020202030204" pitchFamily="34" charset="0"/>
              </a:rPr>
              <a:t>Media Técnica</a:t>
            </a:r>
            <a:endParaRPr lang="es-ES" sz="2800" b="0" u="sng" cap="none" spc="0" dirty="0">
              <a:ln w="0"/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438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0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C668E9D-3BC1-C8F7-5292-8895ED679455}"/>
              </a:ext>
            </a:extLst>
          </p:cNvPr>
          <p:cNvSpPr/>
          <p:nvPr/>
        </p:nvSpPr>
        <p:spPr>
          <a:xfrm>
            <a:off x="2954757" y="528935"/>
            <a:ext cx="62824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rgbClr val="FF0000"/>
                </a:solidFill>
                <a:effectLst/>
                <a:latin typeface="Arial Narrow" panose="020B0606020202030204" pitchFamily="34" charset="0"/>
              </a:rPr>
              <a:t>Definición del </a:t>
            </a:r>
            <a:r>
              <a:rPr lang="es-ES" sz="5400" dirty="0">
                <a:ln w="0"/>
                <a:solidFill>
                  <a:srgbClr val="FF0000"/>
                </a:solidFill>
                <a:latin typeface="Arial Narrow" panose="020B0606020202030204" pitchFamily="34" charset="0"/>
              </a:rPr>
              <a:t>problema </a:t>
            </a:r>
            <a:endParaRPr lang="es-ES" sz="5400" b="0" cap="none" spc="0" dirty="0">
              <a:ln w="0"/>
              <a:solidFill>
                <a:srgbClr val="FF0000"/>
              </a:solidFill>
              <a:effectLst/>
              <a:latin typeface="Arial Narrow" panose="020B060602020203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F1D19F1-2A6B-13C2-2A60-4278965B6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612" y="1555978"/>
            <a:ext cx="7386775" cy="3348477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7E972AE7-2A03-16B1-A007-CC5E57594FA4}"/>
              </a:ext>
            </a:extLst>
          </p:cNvPr>
          <p:cNvSpPr/>
          <p:nvPr/>
        </p:nvSpPr>
        <p:spPr>
          <a:xfrm>
            <a:off x="2402612" y="5008168"/>
            <a:ext cx="77027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Estudia y sal adelante</a:t>
            </a:r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16998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9386E23D-7899-088C-2D7D-36F0F0580BD0}"/>
              </a:ext>
            </a:extLst>
          </p:cNvPr>
          <p:cNvSpPr/>
          <p:nvPr/>
        </p:nvSpPr>
        <p:spPr>
          <a:xfrm>
            <a:off x="2177552" y="528935"/>
            <a:ext cx="73068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Espacio para el texto</a:t>
            </a:r>
          </a:p>
        </p:txBody>
      </p:sp>
    </p:spTree>
    <p:extLst>
      <p:ext uri="{BB962C8B-B14F-4D97-AF65-F5344CB8AC3E}">
        <p14:creationId xmlns:p14="http://schemas.microsoft.com/office/powerpoint/2010/main" val="28552346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</TotalTime>
  <Words>34</Words>
  <Application>Microsoft Office PowerPoint</Application>
  <PresentationFormat>Panorámica</PresentationFormat>
  <Paragraphs>10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Arial Narrow</vt:lpstr>
      <vt:lpstr>Century Gothic</vt:lpstr>
      <vt:lpstr>Wingdings 3</vt:lpstr>
      <vt:lpstr>Ion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Alexandra Hernandez Oquendo</dc:creator>
  <cp:lastModifiedBy>Maria Alexandra Hernandez Oquendo</cp:lastModifiedBy>
  <cp:revision>1</cp:revision>
  <dcterms:created xsi:type="dcterms:W3CDTF">2022-05-17T02:35:48Z</dcterms:created>
  <dcterms:modified xsi:type="dcterms:W3CDTF">2022-05-17T03:01:07Z</dcterms:modified>
</cp:coreProperties>
</file>