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3" d="100"/>
          <a:sy n="63" d="100"/>
        </p:scale>
        <p:origin x="102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pt-BR"/>
              <a:t>Clique para editar o título Mestre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84DD2756-DCD7-4A00-9E65-5D8E2279B8A1}" type="datetimeFigureOut">
              <a:rPr lang="pt-BR" smtClean="0"/>
              <a:t>29/08/2025</a:t>
            </a:fld>
            <a:endParaRPr lang="pt-BR"/>
          </a:p>
        </p:txBody>
      </p:sp>
      <p:sp>
        <p:nvSpPr>
          <p:cNvPr id="5" name="Footer Placeholder 4"/>
          <p:cNvSpPr>
            <a:spLocks noGrp="1"/>
          </p:cNvSpPr>
          <p:nvPr>
            <p:ph type="ftr" sz="quarter" idx="11"/>
          </p:nvPr>
        </p:nvSpPr>
        <p:spPr/>
        <p:txBody>
          <a:bodyPr/>
          <a:lstStyle/>
          <a:p>
            <a:endParaRPr lang="pt-BR"/>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054D4C8-519B-428E-8A4A-F46A5C0D791F}" type="slidenum">
              <a:rPr lang="pt-BR" smtClean="0"/>
              <a:t>‹nº›</a:t>
            </a:fld>
            <a:endParaRPr lang="pt-BR"/>
          </a:p>
        </p:txBody>
      </p:sp>
    </p:spTree>
    <p:extLst>
      <p:ext uri="{BB962C8B-B14F-4D97-AF65-F5344CB8AC3E}">
        <p14:creationId xmlns:p14="http://schemas.microsoft.com/office/powerpoint/2010/main" val="3353661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pt-BR"/>
              <a:t>Clique para editar o título Mestre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84DD2756-DCD7-4A00-9E65-5D8E2279B8A1}" type="datetimeFigureOut">
              <a:rPr lang="pt-BR" smtClean="0"/>
              <a:t>29/08/2025</a:t>
            </a:fld>
            <a:endParaRPr lang="pt-BR"/>
          </a:p>
        </p:txBody>
      </p:sp>
      <p:sp>
        <p:nvSpPr>
          <p:cNvPr id="5" name="Footer Placeholder 4"/>
          <p:cNvSpPr>
            <a:spLocks noGrp="1"/>
          </p:cNvSpPr>
          <p:nvPr>
            <p:ph type="ftr" sz="quarter" idx="11"/>
          </p:nvPr>
        </p:nvSpPr>
        <p:spPr/>
        <p:txBody>
          <a:bodyPr/>
          <a:lstStyle/>
          <a:p>
            <a:endParaRPr lang="pt-B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054D4C8-519B-428E-8A4A-F46A5C0D791F}" type="slidenum">
              <a:rPr lang="pt-BR" smtClean="0"/>
              <a:t>‹nº›</a:t>
            </a:fld>
            <a:endParaRPr lang="pt-BR"/>
          </a:p>
        </p:txBody>
      </p:sp>
    </p:spTree>
    <p:extLst>
      <p:ext uri="{BB962C8B-B14F-4D97-AF65-F5344CB8AC3E}">
        <p14:creationId xmlns:p14="http://schemas.microsoft.com/office/powerpoint/2010/main" val="1947795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pt-BR"/>
              <a:t>Clique para editar o título Mestre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84DD2756-DCD7-4A00-9E65-5D8E2279B8A1}" type="datetimeFigureOut">
              <a:rPr lang="pt-BR" smtClean="0"/>
              <a:t>29/08/2025</a:t>
            </a:fld>
            <a:endParaRPr lang="pt-BR"/>
          </a:p>
        </p:txBody>
      </p:sp>
      <p:sp>
        <p:nvSpPr>
          <p:cNvPr id="5" name="Footer Placeholder 4"/>
          <p:cNvSpPr>
            <a:spLocks noGrp="1"/>
          </p:cNvSpPr>
          <p:nvPr>
            <p:ph type="ftr" sz="quarter" idx="11"/>
          </p:nvPr>
        </p:nvSpPr>
        <p:spPr/>
        <p:txBody>
          <a:bodyPr/>
          <a:lstStyle/>
          <a:p>
            <a:endParaRPr lang="pt-BR"/>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054D4C8-519B-428E-8A4A-F46A5C0D791F}" type="slidenum">
              <a:rPr lang="pt-BR" smtClean="0"/>
              <a:t>‹nº›</a:t>
            </a:fld>
            <a:endParaRPr lang="pt-BR"/>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97890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pt-BR"/>
              <a:t>Clique para editar o título Mestre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BR"/>
              <a:t>Clique para editar os estilos de texto Mestres</a:t>
            </a:r>
          </a:p>
        </p:txBody>
      </p:sp>
      <p:sp>
        <p:nvSpPr>
          <p:cNvPr id="5" name="Date Placeholder 4"/>
          <p:cNvSpPr>
            <a:spLocks noGrp="1"/>
          </p:cNvSpPr>
          <p:nvPr>
            <p:ph type="dt" sz="half" idx="10"/>
          </p:nvPr>
        </p:nvSpPr>
        <p:spPr/>
        <p:txBody>
          <a:bodyPr/>
          <a:lstStyle/>
          <a:p>
            <a:fld id="{84DD2756-DCD7-4A00-9E65-5D8E2279B8A1}" type="datetimeFigureOut">
              <a:rPr lang="pt-BR" smtClean="0"/>
              <a:t>29/08/2025</a:t>
            </a:fld>
            <a:endParaRPr lang="pt-BR"/>
          </a:p>
        </p:txBody>
      </p:sp>
      <p:sp>
        <p:nvSpPr>
          <p:cNvPr id="6" name="Footer Placeholder 5"/>
          <p:cNvSpPr>
            <a:spLocks noGrp="1"/>
          </p:cNvSpPr>
          <p:nvPr>
            <p:ph type="ftr" sz="quarter" idx="11"/>
          </p:nvPr>
        </p:nvSpPr>
        <p:spPr/>
        <p:txBody>
          <a:bodyPr/>
          <a:lstStyle/>
          <a:p>
            <a:endParaRPr lang="pt-B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054D4C8-519B-428E-8A4A-F46A5C0D791F}" type="slidenum">
              <a:rPr lang="pt-BR" smtClean="0"/>
              <a:t>‹nº›</a:t>
            </a:fld>
            <a:endParaRPr lang="pt-BR"/>
          </a:p>
        </p:txBody>
      </p:sp>
    </p:spTree>
    <p:extLst>
      <p:ext uri="{BB962C8B-B14F-4D97-AF65-F5344CB8AC3E}">
        <p14:creationId xmlns:p14="http://schemas.microsoft.com/office/powerpoint/2010/main" val="8807609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pt-BR"/>
              <a:t>Clique para editar o título Mestre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BR"/>
              <a:t>Clique para editar os estilos de texto Mestres</a:t>
            </a:r>
          </a:p>
        </p:txBody>
      </p:sp>
      <p:sp>
        <p:nvSpPr>
          <p:cNvPr id="5" name="Date Placeholder 4"/>
          <p:cNvSpPr>
            <a:spLocks noGrp="1"/>
          </p:cNvSpPr>
          <p:nvPr>
            <p:ph type="dt" sz="half" idx="10"/>
          </p:nvPr>
        </p:nvSpPr>
        <p:spPr/>
        <p:txBody>
          <a:bodyPr/>
          <a:lstStyle/>
          <a:p>
            <a:fld id="{84DD2756-DCD7-4A00-9E65-5D8E2279B8A1}" type="datetimeFigureOut">
              <a:rPr lang="pt-BR" smtClean="0"/>
              <a:t>29/08/2025</a:t>
            </a:fld>
            <a:endParaRPr lang="pt-BR"/>
          </a:p>
        </p:txBody>
      </p:sp>
      <p:sp>
        <p:nvSpPr>
          <p:cNvPr id="6" name="Footer Placeholder 5"/>
          <p:cNvSpPr>
            <a:spLocks noGrp="1"/>
          </p:cNvSpPr>
          <p:nvPr>
            <p:ph type="ftr" sz="quarter" idx="11"/>
          </p:nvPr>
        </p:nvSpPr>
        <p:spPr/>
        <p:txBody>
          <a:bodyPr/>
          <a:lstStyle/>
          <a:p>
            <a:endParaRPr lang="pt-BR"/>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054D4C8-519B-428E-8A4A-F46A5C0D791F}" type="slidenum">
              <a:rPr lang="pt-BR" smtClean="0"/>
              <a:t>‹nº›</a:t>
            </a:fld>
            <a:endParaRPr lang="pt-BR"/>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148902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pt-BR"/>
              <a:t>Clique para editar o título Mestre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Clique para editar os estilos de texto Mestres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pt-BR"/>
              <a:t>Clique para editar os estilos de texto Mestres</a:t>
            </a:r>
          </a:p>
        </p:txBody>
      </p:sp>
      <p:sp>
        <p:nvSpPr>
          <p:cNvPr id="5" name="Date Placeholder 4"/>
          <p:cNvSpPr>
            <a:spLocks noGrp="1"/>
          </p:cNvSpPr>
          <p:nvPr>
            <p:ph type="dt" sz="half" idx="10"/>
          </p:nvPr>
        </p:nvSpPr>
        <p:spPr/>
        <p:txBody>
          <a:bodyPr/>
          <a:lstStyle/>
          <a:p>
            <a:fld id="{84DD2756-DCD7-4A00-9E65-5D8E2279B8A1}" type="datetimeFigureOut">
              <a:rPr lang="pt-BR" smtClean="0"/>
              <a:t>29/08/2025</a:t>
            </a:fld>
            <a:endParaRPr lang="pt-BR"/>
          </a:p>
        </p:txBody>
      </p:sp>
      <p:sp>
        <p:nvSpPr>
          <p:cNvPr id="6" name="Footer Placeholder 5"/>
          <p:cNvSpPr>
            <a:spLocks noGrp="1"/>
          </p:cNvSpPr>
          <p:nvPr>
            <p:ph type="ftr" sz="quarter" idx="11"/>
          </p:nvPr>
        </p:nvSpPr>
        <p:spPr/>
        <p:txBody>
          <a:bodyPr/>
          <a:lstStyle/>
          <a:p>
            <a:endParaRPr lang="pt-B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054D4C8-519B-428E-8A4A-F46A5C0D791F}" type="slidenum">
              <a:rPr lang="pt-BR" smtClean="0"/>
              <a:t>‹nº›</a:t>
            </a:fld>
            <a:endParaRPr lang="pt-BR"/>
          </a:p>
        </p:txBody>
      </p:sp>
    </p:spTree>
    <p:extLst>
      <p:ext uri="{BB962C8B-B14F-4D97-AF65-F5344CB8AC3E}">
        <p14:creationId xmlns:p14="http://schemas.microsoft.com/office/powerpoint/2010/main" val="19821818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84DD2756-DCD7-4A00-9E65-5D8E2279B8A1}" type="datetimeFigureOut">
              <a:rPr lang="pt-BR" smtClean="0"/>
              <a:t>29/08/2025</a:t>
            </a:fld>
            <a:endParaRPr lang="pt-BR"/>
          </a:p>
        </p:txBody>
      </p:sp>
      <p:sp>
        <p:nvSpPr>
          <p:cNvPr id="5" name="Footer Placeholder 4"/>
          <p:cNvSpPr>
            <a:spLocks noGrp="1"/>
          </p:cNvSpPr>
          <p:nvPr>
            <p:ph type="ftr" sz="quarter" idx="11"/>
          </p:nvPr>
        </p:nvSpPr>
        <p:spPr/>
        <p:txBody>
          <a:bodyPr/>
          <a:lstStyle/>
          <a:p>
            <a:endParaRPr lang="pt-B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054D4C8-519B-428E-8A4A-F46A5C0D791F}" type="slidenum">
              <a:rPr lang="pt-BR" smtClean="0"/>
              <a:t>‹nº›</a:t>
            </a:fld>
            <a:endParaRPr lang="pt-BR"/>
          </a:p>
        </p:txBody>
      </p:sp>
    </p:spTree>
    <p:extLst>
      <p:ext uri="{BB962C8B-B14F-4D97-AF65-F5344CB8AC3E}">
        <p14:creationId xmlns:p14="http://schemas.microsoft.com/office/powerpoint/2010/main" val="21762223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pt-BR"/>
              <a:t>Clique para editar o título Mestre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84DD2756-DCD7-4A00-9E65-5D8E2279B8A1}" type="datetimeFigureOut">
              <a:rPr lang="pt-BR" smtClean="0"/>
              <a:t>29/08/2025</a:t>
            </a:fld>
            <a:endParaRPr lang="pt-BR"/>
          </a:p>
        </p:txBody>
      </p:sp>
      <p:sp>
        <p:nvSpPr>
          <p:cNvPr id="5" name="Footer Placeholder 4"/>
          <p:cNvSpPr>
            <a:spLocks noGrp="1"/>
          </p:cNvSpPr>
          <p:nvPr>
            <p:ph type="ftr" sz="quarter" idx="11"/>
          </p:nvPr>
        </p:nvSpPr>
        <p:spPr/>
        <p:txBody>
          <a:bodyPr/>
          <a:lstStyle/>
          <a:p>
            <a:endParaRPr lang="pt-B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054D4C8-519B-428E-8A4A-F46A5C0D791F}" type="slidenum">
              <a:rPr lang="pt-BR" smtClean="0"/>
              <a:t>‹nº›</a:t>
            </a:fld>
            <a:endParaRPr lang="pt-BR"/>
          </a:p>
        </p:txBody>
      </p:sp>
    </p:spTree>
    <p:extLst>
      <p:ext uri="{BB962C8B-B14F-4D97-AF65-F5344CB8AC3E}">
        <p14:creationId xmlns:p14="http://schemas.microsoft.com/office/powerpoint/2010/main" val="1527829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pt-BR"/>
              <a:t>Clique para editar o título Mestre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84DD2756-DCD7-4A00-9E65-5D8E2279B8A1}" type="datetimeFigureOut">
              <a:rPr lang="pt-BR" smtClean="0"/>
              <a:t>29/08/2025</a:t>
            </a:fld>
            <a:endParaRPr lang="pt-BR"/>
          </a:p>
        </p:txBody>
      </p:sp>
      <p:sp>
        <p:nvSpPr>
          <p:cNvPr id="5" name="Footer Placeholder 4"/>
          <p:cNvSpPr>
            <a:spLocks noGrp="1"/>
          </p:cNvSpPr>
          <p:nvPr>
            <p:ph type="ftr" sz="quarter" idx="11"/>
          </p:nvPr>
        </p:nvSpPr>
        <p:spPr/>
        <p:txBody>
          <a:bodyPr/>
          <a:lstStyle/>
          <a:p>
            <a:endParaRPr lang="pt-BR"/>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054D4C8-519B-428E-8A4A-F46A5C0D791F}" type="slidenum">
              <a:rPr lang="pt-BR" smtClean="0"/>
              <a:t>‹nº›</a:t>
            </a:fld>
            <a:endParaRPr lang="pt-BR"/>
          </a:p>
        </p:txBody>
      </p:sp>
    </p:spTree>
    <p:extLst>
      <p:ext uri="{BB962C8B-B14F-4D97-AF65-F5344CB8AC3E}">
        <p14:creationId xmlns:p14="http://schemas.microsoft.com/office/powerpoint/2010/main" val="1638358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84DD2756-DCD7-4A00-9E65-5D8E2279B8A1}" type="datetimeFigureOut">
              <a:rPr lang="pt-BR" smtClean="0"/>
              <a:t>29/08/2025</a:t>
            </a:fld>
            <a:endParaRPr lang="pt-BR"/>
          </a:p>
        </p:txBody>
      </p:sp>
      <p:sp>
        <p:nvSpPr>
          <p:cNvPr id="5" name="Footer Placeholder 4"/>
          <p:cNvSpPr>
            <a:spLocks noGrp="1"/>
          </p:cNvSpPr>
          <p:nvPr>
            <p:ph type="ftr" sz="quarter" idx="11"/>
          </p:nvPr>
        </p:nvSpPr>
        <p:spPr/>
        <p:txBody>
          <a:bodyPr/>
          <a:lstStyle/>
          <a:p>
            <a:endParaRPr lang="pt-BR"/>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054D4C8-519B-428E-8A4A-F46A5C0D791F}" type="slidenum">
              <a:rPr lang="pt-BR" smtClean="0"/>
              <a:t>‹nº›</a:t>
            </a:fld>
            <a:endParaRPr lang="pt-BR"/>
          </a:p>
        </p:txBody>
      </p:sp>
    </p:spTree>
    <p:extLst>
      <p:ext uri="{BB962C8B-B14F-4D97-AF65-F5344CB8AC3E}">
        <p14:creationId xmlns:p14="http://schemas.microsoft.com/office/powerpoint/2010/main" val="1898379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84DD2756-DCD7-4A00-9E65-5D8E2279B8A1}" type="datetimeFigureOut">
              <a:rPr lang="pt-BR" smtClean="0"/>
              <a:t>29/08/2025</a:t>
            </a:fld>
            <a:endParaRPr lang="pt-BR"/>
          </a:p>
        </p:txBody>
      </p:sp>
      <p:sp>
        <p:nvSpPr>
          <p:cNvPr id="6" name="Footer Placeholder 5"/>
          <p:cNvSpPr>
            <a:spLocks noGrp="1"/>
          </p:cNvSpPr>
          <p:nvPr>
            <p:ph type="ftr" sz="quarter" idx="11"/>
          </p:nvPr>
        </p:nvSpPr>
        <p:spPr/>
        <p:txBody>
          <a:bodyPr/>
          <a:lstStyle/>
          <a:p>
            <a:endParaRPr lang="pt-BR"/>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054D4C8-519B-428E-8A4A-F46A5C0D791F}" type="slidenum">
              <a:rPr lang="pt-BR" smtClean="0"/>
              <a:t>‹nº›</a:t>
            </a:fld>
            <a:endParaRPr lang="pt-BR"/>
          </a:p>
        </p:txBody>
      </p:sp>
    </p:spTree>
    <p:extLst>
      <p:ext uri="{BB962C8B-B14F-4D97-AF65-F5344CB8AC3E}">
        <p14:creationId xmlns:p14="http://schemas.microsoft.com/office/powerpoint/2010/main" val="3204186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t-BR"/>
              <a:t>Clique para editar o título Mestre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84DD2756-DCD7-4A00-9E65-5D8E2279B8A1}" type="datetimeFigureOut">
              <a:rPr lang="pt-BR" smtClean="0"/>
              <a:t>29/08/2025</a:t>
            </a:fld>
            <a:endParaRPr lang="pt-BR"/>
          </a:p>
        </p:txBody>
      </p:sp>
      <p:sp>
        <p:nvSpPr>
          <p:cNvPr id="8" name="Footer Placeholder 7"/>
          <p:cNvSpPr>
            <a:spLocks noGrp="1"/>
          </p:cNvSpPr>
          <p:nvPr>
            <p:ph type="ftr" sz="quarter" idx="11"/>
          </p:nvPr>
        </p:nvSpPr>
        <p:spPr/>
        <p:txBody>
          <a:bodyPr/>
          <a:lstStyle/>
          <a:p>
            <a:endParaRPr lang="pt-BR"/>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054D4C8-519B-428E-8A4A-F46A5C0D791F}" type="slidenum">
              <a:rPr lang="pt-BR" smtClean="0"/>
              <a:t>‹nº›</a:t>
            </a:fld>
            <a:endParaRPr lang="pt-BR"/>
          </a:p>
        </p:txBody>
      </p:sp>
    </p:spTree>
    <p:extLst>
      <p:ext uri="{BB962C8B-B14F-4D97-AF65-F5344CB8AC3E}">
        <p14:creationId xmlns:p14="http://schemas.microsoft.com/office/powerpoint/2010/main" val="4220751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84DD2756-DCD7-4A00-9E65-5D8E2279B8A1}" type="datetimeFigureOut">
              <a:rPr lang="pt-BR" smtClean="0"/>
              <a:t>29/08/2025</a:t>
            </a:fld>
            <a:endParaRPr lang="pt-BR"/>
          </a:p>
        </p:txBody>
      </p:sp>
      <p:sp>
        <p:nvSpPr>
          <p:cNvPr id="4" name="Footer Placeholder 3"/>
          <p:cNvSpPr>
            <a:spLocks noGrp="1"/>
          </p:cNvSpPr>
          <p:nvPr>
            <p:ph type="ftr" sz="quarter" idx="11"/>
          </p:nvPr>
        </p:nvSpPr>
        <p:spPr/>
        <p:txBody>
          <a:bodyPr/>
          <a:lstStyle/>
          <a:p>
            <a:endParaRPr lang="pt-BR"/>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054D4C8-519B-428E-8A4A-F46A5C0D791F}" type="slidenum">
              <a:rPr lang="pt-BR" smtClean="0"/>
              <a:t>‹nº›</a:t>
            </a:fld>
            <a:endParaRPr lang="pt-BR"/>
          </a:p>
        </p:txBody>
      </p:sp>
    </p:spTree>
    <p:extLst>
      <p:ext uri="{BB962C8B-B14F-4D97-AF65-F5344CB8AC3E}">
        <p14:creationId xmlns:p14="http://schemas.microsoft.com/office/powerpoint/2010/main" val="3743178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DD2756-DCD7-4A00-9E65-5D8E2279B8A1}" type="datetimeFigureOut">
              <a:rPr lang="pt-BR" smtClean="0"/>
              <a:t>29/08/2025</a:t>
            </a:fld>
            <a:endParaRPr lang="pt-BR"/>
          </a:p>
        </p:txBody>
      </p:sp>
      <p:sp>
        <p:nvSpPr>
          <p:cNvPr id="3" name="Footer Placeholder 2"/>
          <p:cNvSpPr>
            <a:spLocks noGrp="1"/>
          </p:cNvSpPr>
          <p:nvPr>
            <p:ph type="ftr" sz="quarter" idx="11"/>
          </p:nvPr>
        </p:nvSpPr>
        <p:spPr/>
        <p:txBody>
          <a:bodyPr/>
          <a:lstStyle/>
          <a:p>
            <a:endParaRPr lang="pt-BR"/>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054D4C8-519B-428E-8A4A-F46A5C0D791F}" type="slidenum">
              <a:rPr lang="pt-BR" smtClean="0"/>
              <a:t>‹nº›</a:t>
            </a:fld>
            <a:endParaRPr lang="pt-BR"/>
          </a:p>
        </p:txBody>
      </p:sp>
    </p:spTree>
    <p:extLst>
      <p:ext uri="{BB962C8B-B14F-4D97-AF65-F5344CB8AC3E}">
        <p14:creationId xmlns:p14="http://schemas.microsoft.com/office/powerpoint/2010/main" val="732252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pt-BR"/>
              <a:t>Clique para editar o título Mestre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84DD2756-DCD7-4A00-9E65-5D8E2279B8A1}" type="datetimeFigureOut">
              <a:rPr lang="pt-BR" smtClean="0"/>
              <a:t>29/08/2025</a:t>
            </a:fld>
            <a:endParaRPr lang="pt-BR"/>
          </a:p>
        </p:txBody>
      </p:sp>
      <p:sp>
        <p:nvSpPr>
          <p:cNvPr id="6" name="Footer Placeholder 5"/>
          <p:cNvSpPr>
            <a:spLocks noGrp="1"/>
          </p:cNvSpPr>
          <p:nvPr>
            <p:ph type="ftr" sz="quarter" idx="11"/>
          </p:nvPr>
        </p:nvSpPr>
        <p:spPr/>
        <p:txBody>
          <a:bodyPr/>
          <a:lstStyle/>
          <a:p>
            <a:endParaRPr lang="pt-BR"/>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054D4C8-519B-428E-8A4A-F46A5C0D791F}" type="slidenum">
              <a:rPr lang="pt-BR" smtClean="0"/>
              <a:t>‹nº›</a:t>
            </a:fld>
            <a:endParaRPr lang="pt-BR"/>
          </a:p>
        </p:txBody>
      </p:sp>
    </p:spTree>
    <p:extLst>
      <p:ext uri="{BB962C8B-B14F-4D97-AF65-F5344CB8AC3E}">
        <p14:creationId xmlns:p14="http://schemas.microsoft.com/office/powerpoint/2010/main" val="1186678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84DD2756-DCD7-4A00-9E65-5D8E2279B8A1}" type="datetimeFigureOut">
              <a:rPr lang="pt-BR" smtClean="0"/>
              <a:t>29/08/2025</a:t>
            </a:fld>
            <a:endParaRPr lang="pt-BR"/>
          </a:p>
        </p:txBody>
      </p:sp>
      <p:sp>
        <p:nvSpPr>
          <p:cNvPr id="6" name="Footer Placeholder 5"/>
          <p:cNvSpPr>
            <a:spLocks noGrp="1"/>
          </p:cNvSpPr>
          <p:nvPr>
            <p:ph type="ftr" sz="quarter" idx="11"/>
          </p:nvPr>
        </p:nvSpPr>
        <p:spPr/>
        <p:txBody>
          <a:bodyPr/>
          <a:lstStyle/>
          <a:p>
            <a:endParaRPr lang="pt-BR"/>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054D4C8-519B-428E-8A4A-F46A5C0D791F}" type="slidenum">
              <a:rPr lang="pt-BR" smtClean="0"/>
              <a:t>‹nº›</a:t>
            </a:fld>
            <a:endParaRPr lang="pt-BR"/>
          </a:p>
        </p:txBody>
      </p:sp>
    </p:spTree>
    <p:extLst>
      <p:ext uri="{BB962C8B-B14F-4D97-AF65-F5344CB8AC3E}">
        <p14:creationId xmlns:p14="http://schemas.microsoft.com/office/powerpoint/2010/main" val="2790228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pt-BR"/>
              <a:t>Clique para editar o título Mestre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4DD2756-DCD7-4A00-9E65-5D8E2279B8A1}" type="datetimeFigureOut">
              <a:rPr lang="pt-BR" smtClean="0"/>
              <a:t>29/08/2025</a:t>
            </a:fld>
            <a:endParaRPr lang="pt-BR"/>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pt-BR"/>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054D4C8-519B-428E-8A4A-F46A5C0D791F}" type="slidenum">
              <a:rPr lang="pt-BR" smtClean="0"/>
              <a:t>‹nº›</a:t>
            </a:fld>
            <a:endParaRPr lang="pt-BR"/>
          </a:p>
        </p:txBody>
      </p:sp>
    </p:spTree>
    <p:extLst>
      <p:ext uri="{BB962C8B-B14F-4D97-AF65-F5344CB8AC3E}">
        <p14:creationId xmlns:p14="http://schemas.microsoft.com/office/powerpoint/2010/main" val="9037033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296C99-33A4-6F5F-EF82-9A18629ADFEF}"/>
              </a:ext>
            </a:extLst>
          </p:cNvPr>
          <p:cNvSpPr>
            <a:spLocks noGrp="1"/>
          </p:cNvSpPr>
          <p:nvPr>
            <p:ph type="ctrTitle"/>
          </p:nvPr>
        </p:nvSpPr>
        <p:spPr/>
        <p:txBody>
          <a:bodyPr/>
          <a:lstStyle/>
          <a:p>
            <a:r>
              <a:rPr lang="pt-BR" dirty="0"/>
              <a:t>READING STRATEGIES</a:t>
            </a:r>
          </a:p>
        </p:txBody>
      </p:sp>
      <p:sp>
        <p:nvSpPr>
          <p:cNvPr id="3" name="Subtítulo 2">
            <a:extLst>
              <a:ext uri="{FF2B5EF4-FFF2-40B4-BE49-F238E27FC236}">
                <a16:creationId xmlns:a16="http://schemas.microsoft.com/office/drawing/2014/main" id="{32A68EDA-7A04-FA40-5F7F-0E6F9758707D}"/>
              </a:ext>
            </a:extLst>
          </p:cNvPr>
          <p:cNvSpPr>
            <a:spLocks noGrp="1"/>
          </p:cNvSpPr>
          <p:nvPr>
            <p:ph type="subTitle" idx="1"/>
          </p:nvPr>
        </p:nvSpPr>
        <p:spPr/>
        <p:txBody>
          <a:bodyPr/>
          <a:lstStyle/>
          <a:p>
            <a:endParaRPr lang="pt-BR"/>
          </a:p>
        </p:txBody>
      </p:sp>
    </p:spTree>
    <p:extLst>
      <p:ext uri="{BB962C8B-B14F-4D97-AF65-F5344CB8AC3E}">
        <p14:creationId xmlns:p14="http://schemas.microsoft.com/office/powerpoint/2010/main" val="2890967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AEA4CA-3845-FDA5-70A3-B7E3944F310D}"/>
              </a:ext>
            </a:extLst>
          </p:cNvPr>
          <p:cNvSpPr>
            <a:spLocks noGrp="1"/>
          </p:cNvSpPr>
          <p:nvPr>
            <p:ph type="title"/>
          </p:nvPr>
        </p:nvSpPr>
        <p:spPr/>
        <p:txBody>
          <a:bodyPr/>
          <a:lstStyle/>
          <a:p>
            <a:r>
              <a:rPr lang="pt-BR" dirty="0"/>
              <a:t>SKIMMING</a:t>
            </a:r>
          </a:p>
        </p:txBody>
      </p:sp>
      <p:sp>
        <p:nvSpPr>
          <p:cNvPr id="3" name="Espaço Reservado para Conteúdo 2">
            <a:extLst>
              <a:ext uri="{FF2B5EF4-FFF2-40B4-BE49-F238E27FC236}">
                <a16:creationId xmlns:a16="http://schemas.microsoft.com/office/drawing/2014/main" id="{AFD22086-1542-FAA5-439B-6CBB968FF9A3}"/>
              </a:ext>
            </a:extLst>
          </p:cNvPr>
          <p:cNvSpPr>
            <a:spLocks noGrp="1"/>
          </p:cNvSpPr>
          <p:nvPr>
            <p:ph idx="1"/>
          </p:nvPr>
        </p:nvSpPr>
        <p:spPr>
          <a:xfrm>
            <a:off x="1005840" y="1371600"/>
            <a:ext cx="11018520" cy="5379720"/>
          </a:xfrm>
        </p:spPr>
        <p:txBody>
          <a:bodyPr>
            <a:normAutofit lnSpcReduction="10000"/>
          </a:bodyPr>
          <a:lstStyle/>
          <a:p>
            <a:pPr marL="0" indent="0">
              <a:buNone/>
            </a:pPr>
            <a:r>
              <a:rPr lang="en-US" b="1" dirty="0"/>
              <a:t>What is Skimming?</a:t>
            </a:r>
          </a:p>
          <a:p>
            <a:r>
              <a:rPr lang="en-US" b="1" dirty="0"/>
              <a:t>Skimming</a:t>
            </a:r>
            <a:r>
              <a:rPr lang="en-US" dirty="0"/>
              <a:t> is reading very quickly to get a general idea of a text. You don't read every single word. You look at the main parts to understand the topic.</a:t>
            </a:r>
          </a:p>
          <a:p>
            <a:r>
              <a:rPr lang="en-US" dirty="0"/>
              <a:t>Think of it like looking at a book's cover and the table of contents before you start reading. You get a quick idea of what the book is about.</a:t>
            </a:r>
          </a:p>
          <a:p>
            <a:pPr marL="0" indent="0">
              <a:buNone/>
            </a:pPr>
            <a:endParaRPr lang="en-US" dirty="0"/>
          </a:p>
          <a:p>
            <a:pPr marL="0" indent="0">
              <a:buNone/>
            </a:pPr>
            <a:r>
              <a:rPr lang="en-US" b="1" dirty="0"/>
              <a:t>When to use skimming:</a:t>
            </a:r>
            <a:endParaRPr lang="en-US" dirty="0"/>
          </a:p>
          <a:p>
            <a:r>
              <a:rPr lang="en-US" dirty="0"/>
              <a:t>To see if a text is interesting or important for you.</a:t>
            </a:r>
          </a:p>
          <a:p>
            <a:r>
              <a:rPr lang="en-US" dirty="0"/>
              <a:t>To get a general understanding of a text before you read it in detail.</a:t>
            </a:r>
          </a:p>
          <a:p>
            <a:endParaRPr lang="en-US" dirty="0"/>
          </a:p>
          <a:p>
            <a:pPr marL="0" indent="0">
              <a:buNone/>
            </a:pPr>
            <a:r>
              <a:rPr lang="en-US" b="1" dirty="0"/>
              <a:t>How to skim:</a:t>
            </a:r>
            <a:endParaRPr lang="en-US" dirty="0"/>
          </a:p>
          <a:p>
            <a:r>
              <a:rPr lang="en-US" dirty="0"/>
              <a:t>Read the </a:t>
            </a:r>
            <a:r>
              <a:rPr lang="en-US" b="1" dirty="0"/>
              <a:t>title</a:t>
            </a:r>
            <a:r>
              <a:rPr lang="en-US" dirty="0"/>
              <a:t> and any </a:t>
            </a:r>
            <a:r>
              <a:rPr lang="en-US" b="1" dirty="0"/>
              <a:t>headings</a:t>
            </a:r>
            <a:r>
              <a:rPr lang="en-US" dirty="0"/>
              <a:t>.</a:t>
            </a:r>
          </a:p>
          <a:p>
            <a:r>
              <a:rPr lang="en-US" dirty="0"/>
              <a:t>Look at the </a:t>
            </a:r>
            <a:r>
              <a:rPr lang="en-US" b="1" dirty="0"/>
              <a:t>pictures</a:t>
            </a:r>
            <a:r>
              <a:rPr lang="en-US" dirty="0"/>
              <a:t> and </a:t>
            </a:r>
            <a:r>
              <a:rPr lang="en-US" b="1" dirty="0"/>
              <a:t>captions</a:t>
            </a:r>
            <a:r>
              <a:rPr lang="en-US" dirty="0"/>
              <a:t>.</a:t>
            </a:r>
          </a:p>
          <a:p>
            <a:r>
              <a:rPr lang="en-US" dirty="0"/>
              <a:t>Read the </a:t>
            </a:r>
            <a:r>
              <a:rPr lang="en-US" b="1" dirty="0"/>
              <a:t>first sentence</a:t>
            </a:r>
            <a:r>
              <a:rPr lang="en-US" dirty="0"/>
              <a:t> of each paragraph. This sentence often gives the main idea.</a:t>
            </a:r>
          </a:p>
          <a:p>
            <a:r>
              <a:rPr lang="en-US" dirty="0"/>
              <a:t>Read the </a:t>
            </a:r>
            <a:r>
              <a:rPr lang="en-US" b="1" dirty="0"/>
              <a:t>last paragraph</a:t>
            </a:r>
            <a:r>
              <a:rPr lang="en-US" dirty="0"/>
              <a:t> because it often summarizes the text.</a:t>
            </a:r>
          </a:p>
          <a:p>
            <a:endParaRPr lang="pt-BR" dirty="0"/>
          </a:p>
        </p:txBody>
      </p:sp>
    </p:spTree>
    <p:extLst>
      <p:ext uri="{BB962C8B-B14F-4D97-AF65-F5344CB8AC3E}">
        <p14:creationId xmlns:p14="http://schemas.microsoft.com/office/powerpoint/2010/main" val="2700072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C05266-282F-56AE-0FDD-215C940AFF6C}"/>
              </a:ext>
            </a:extLst>
          </p:cNvPr>
          <p:cNvSpPr>
            <a:spLocks noGrp="1"/>
          </p:cNvSpPr>
          <p:nvPr>
            <p:ph type="title"/>
          </p:nvPr>
        </p:nvSpPr>
        <p:spPr/>
        <p:txBody>
          <a:bodyPr/>
          <a:lstStyle/>
          <a:p>
            <a:r>
              <a:rPr lang="pt-BR" dirty="0"/>
              <a:t>SCANNING</a:t>
            </a:r>
          </a:p>
        </p:txBody>
      </p:sp>
      <p:sp>
        <p:nvSpPr>
          <p:cNvPr id="3" name="Espaço Reservado para Conteúdo 2">
            <a:extLst>
              <a:ext uri="{FF2B5EF4-FFF2-40B4-BE49-F238E27FC236}">
                <a16:creationId xmlns:a16="http://schemas.microsoft.com/office/drawing/2014/main" id="{1D22F580-135B-1590-2038-13F6AED3A00B}"/>
              </a:ext>
            </a:extLst>
          </p:cNvPr>
          <p:cNvSpPr>
            <a:spLocks noGrp="1"/>
          </p:cNvSpPr>
          <p:nvPr>
            <p:ph idx="1"/>
          </p:nvPr>
        </p:nvSpPr>
        <p:spPr>
          <a:xfrm>
            <a:off x="1264920" y="1447800"/>
            <a:ext cx="10927080" cy="5410200"/>
          </a:xfrm>
        </p:spPr>
        <p:txBody>
          <a:bodyPr>
            <a:normAutofit fontScale="92500" lnSpcReduction="10000"/>
          </a:bodyPr>
          <a:lstStyle/>
          <a:p>
            <a:pPr marL="0" indent="0">
              <a:buNone/>
            </a:pPr>
            <a:r>
              <a:rPr lang="en-US" b="1" dirty="0"/>
              <a:t>What is Scanning?</a:t>
            </a:r>
          </a:p>
          <a:p>
            <a:r>
              <a:rPr lang="en-US" b="1" dirty="0"/>
              <a:t>Scanning</a:t>
            </a:r>
            <a:r>
              <a:rPr lang="en-US" dirty="0"/>
              <a:t> is reading very quickly to find a specific piece of information. You are looking for a keyword, a name, a date, or a number. Your eyes move fast over the text, looking for only the information you want.</a:t>
            </a:r>
          </a:p>
          <a:p>
            <a:r>
              <a:rPr lang="en-US" dirty="0"/>
              <a:t>Think of it like using the search bar on a website to find a specific word. You know exactly what you are looking for.</a:t>
            </a:r>
          </a:p>
          <a:p>
            <a:endParaRPr lang="en-US" dirty="0"/>
          </a:p>
          <a:p>
            <a:pPr marL="0" indent="0">
              <a:buNone/>
            </a:pPr>
            <a:r>
              <a:rPr lang="en-US" b="1" dirty="0"/>
              <a:t>When to use scanning:</a:t>
            </a:r>
            <a:endParaRPr lang="en-US" dirty="0"/>
          </a:p>
          <a:p>
            <a:r>
              <a:rPr lang="en-US" dirty="0"/>
              <a:t>To find a specific fact or date in a book.</a:t>
            </a:r>
          </a:p>
          <a:p>
            <a:r>
              <a:rPr lang="en-US" dirty="0"/>
              <a:t>To find a person's name in an article.</a:t>
            </a:r>
          </a:p>
          <a:p>
            <a:r>
              <a:rPr lang="en-US" dirty="0"/>
              <a:t>To find a phone number in a list.</a:t>
            </a:r>
          </a:p>
          <a:p>
            <a:endParaRPr lang="en-US" dirty="0"/>
          </a:p>
          <a:p>
            <a:pPr marL="0" indent="0">
              <a:buNone/>
            </a:pPr>
            <a:r>
              <a:rPr lang="en-US" b="1" dirty="0"/>
              <a:t>How to scan:</a:t>
            </a:r>
            <a:endParaRPr lang="en-US" dirty="0"/>
          </a:p>
          <a:p>
            <a:r>
              <a:rPr lang="en-US" dirty="0"/>
              <a:t>Decide exactly what you are looking for (</a:t>
            </a:r>
            <a:r>
              <a:rPr lang="en-US" b="1" dirty="0"/>
              <a:t>a name, a date, a number</a:t>
            </a:r>
            <a:r>
              <a:rPr lang="en-US" dirty="0"/>
              <a:t>).</a:t>
            </a:r>
          </a:p>
          <a:p>
            <a:r>
              <a:rPr lang="en-US" dirty="0"/>
              <a:t>Move your eyes quickly down the page. Do not read the whole text.</a:t>
            </a:r>
          </a:p>
          <a:p>
            <a:r>
              <a:rPr lang="en-US" dirty="0"/>
              <a:t>Stop reading when you find the information.</a:t>
            </a:r>
          </a:p>
          <a:p>
            <a:endParaRPr lang="pt-BR" dirty="0"/>
          </a:p>
        </p:txBody>
      </p:sp>
    </p:spTree>
    <p:extLst>
      <p:ext uri="{BB962C8B-B14F-4D97-AF65-F5344CB8AC3E}">
        <p14:creationId xmlns:p14="http://schemas.microsoft.com/office/powerpoint/2010/main" val="1483725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4E7ED5-CEBF-0B53-361B-33199BFAA4E4}"/>
              </a:ext>
            </a:extLst>
          </p:cNvPr>
          <p:cNvSpPr>
            <a:spLocks noGrp="1"/>
          </p:cNvSpPr>
          <p:nvPr>
            <p:ph type="title"/>
          </p:nvPr>
        </p:nvSpPr>
        <p:spPr/>
        <p:txBody>
          <a:bodyPr/>
          <a:lstStyle/>
          <a:p>
            <a:r>
              <a:rPr lang="pt-BR" dirty="0"/>
              <a:t>IN A NUTSHELL</a:t>
            </a:r>
          </a:p>
        </p:txBody>
      </p:sp>
      <p:graphicFrame>
        <p:nvGraphicFramePr>
          <p:cNvPr id="4" name="Espaço Reservado para Conteúdo 3">
            <a:extLst>
              <a:ext uri="{FF2B5EF4-FFF2-40B4-BE49-F238E27FC236}">
                <a16:creationId xmlns:a16="http://schemas.microsoft.com/office/drawing/2014/main" id="{69312F63-E7AF-C44D-C4C2-A956AF382629}"/>
              </a:ext>
            </a:extLst>
          </p:cNvPr>
          <p:cNvGraphicFramePr>
            <a:graphicFrameLocks noGrp="1"/>
          </p:cNvGraphicFramePr>
          <p:nvPr>
            <p:ph idx="1"/>
          </p:nvPr>
        </p:nvGraphicFramePr>
        <p:xfrm>
          <a:off x="2589213" y="3154045"/>
          <a:ext cx="8915400" cy="1737360"/>
        </p:xfrm>
        <a:graphic>
          <a:graphicData uri="http://schemas.openxmlformats.org/drawingml/2006/table">
            <a:tbl>
              <a:tblPr/>
              <a:tblGrid>
                <a:gridCol w="4457700">
                  <a:extLst>
                    <a:ext uri="{9D8B030D-6E8A-4147-A177-3AD203B41FA5}">
                      <a16:colId xmlns:a16="http://schemas.microsoft.com/office/drawing/2014/main" val="1579932297"/>
                    </a:ext>
                  </a:extLst>
                </a:gridCol>
                <a:gridCol w="4457700">
                  <a:extLst>
                    <a:ext uri="{9D8B030D-6E8A-4147-A177-3AD203B41FA5}">
                      <a16:colId xmlns:a16="http://schemas.microsoft.com/office/drawing/2014/main" val="2127204952"/>
                    </a:ext>
                  </a:extLst>
                </a:gridCol>
              </a:tblGrid>
              <a:tr h="0">
                <a:tc>
                  <a:txBody>
                    <a:bodyPr/>
                    <a:lstStyle/>
                    <a:p>
                      <a:pPr>
                        <a:buNone/>
                      </a:pPr>
                      <a:r>
                        <a:rPr lang="pt-BR"/>
                        <a:t>Skimming</a:t>
                      </a:r>
                    </a:p>
                  </a:txBody>
                  <a:tcPr anchor="ctr">
                    <a:lnL>
                      <a:noFill/>
                    </a:lnL>
                    <a:lnR>
                      <a:noFill/>
                    </a:lnR>
                    <a:lnT>
                      <a:noFill/>
                    </a:lnT>
                    <a:lnB>
                      <a:noFill/>
                    </a:lnB>
                    <a:noFill/>
                  </a:tcPr>
                </a:tc>
                <a:tc>
                  <a:txBody>
                    <a:bodyPr/>
                    <a:lstStyle/>
                    <a:p>
                      <a:pPr>
                        <a:buNone/>
                      </a:pPr>
                      <a:r>
                        <a:rPr lang="pt-BR"/>
                        <a:t>Scanning</a:t>
                      </a:r>
                    </a:p>
                  </a:txBody>
                  <a:tcPr anchor="ctr">
                    <a:lnL>
                      <a:noFill/>
                    </a:lnL>
                    <a:lnR>
                      <a:noFill/>
                    </a:lnR>
                    <a:lnT>
                      <a:noFill/>
                    </a:lnT>
                    <a:lnB>
                      <a:noFill/>
                    </a:lnB>
                    <a:noFill/>
                  </a:tcPr>
                </a:tc>
                <a:extLst>
                  <a:ext uri="{0D108BD9-81ED-4DB2-BD59-A6C34878D82A}">
                    <a16:rowId xmlns:a16="http://schemas.microsoft.com/office/drawing/2014/main" val="2351736356"/>
                  </a:ext>
                </a:extLst>
              </a:tr>
              <a:tr h="0">
                <a:tc>
                  <a:txBody>
                    <a:bodyPr/>
                    <a:lstStyle/>
                    <a:p>
                      <a:pPr>
                        <a:buNone/>
                      </a:pPr>
                      <a:r>
                        <a:rPr lang="en-US" b="1"/>
                        <a:t>Goal:</a:t>
                      </a:r>
                      <a:r>
                        <a:rPr lang="en-US"/>
                        <a:t> To get the general idea.</a:t>
                      </a:r>
                    </a:p>
                  </a:txBody>
                  <a:tcPr anchor="ctr">
                    <a:lnL>
                      <a:noFill/>
                    </a:lnL>
                    <a:lnR>
                      <a:noFill/>
                    </a:lnR>
                    <a:lnT>
                      <a:noFill/>
                    </a:lnT>
                    <a:lnB>
                      <a:noFill/>
                    </a:lnB>
                    <a:noFill/>
                  </a:tcPr>
                </a:tc>
                <a:tc>
                  <a:txBody>
                    <a:bodyPr/>
                    <a:lstStyle/>
                    <a:p>
                      <a:pPr>
                        <a:buNone/>
                      </a:pPr>
                      <a:r>
                        <a:rPr lang="en-US" b="1"/>
                        <a:t>Goal:</a:t>
                      </a:r>
                      <a:r>
                        <a:rPr lang="en-US"/>
                        <a:t> To find specific information.</a:t>
                      </a:r>
                    </a:p>
                  </a:txBody>
                  <a:tcPr anchor="ctr">
                    <a:lnL>
                      <a:noFill/>
                    </a:lnL>
                    <a:lnR>
                      <a:noFill/>
                    </a:lnR>
                    <a:lnT>
                      <a:noFill/>
                    </a:lnT>
                    <a:lnB>
                      <a:noFill/>
                    </a:lnB>
                    <a:noFill/>
                  </a:tcPr>
                </a:tc>
                <a:extLst>
                  <a:ext uri="{0D108BD9-81ED-4DB2-BD59-A6C34878D82A}">
                    <a16:rowId xmlns:a16="http://schemas.microsoft.com/office/drawing/2014/main" val="3608732893"/>
                  </a:ext>
                </a:extLst>
              </a:tr>
              <a:tr h="0">
                <a:tc>
                  <a:txBody>
                    <a:bodyPr/>
                    <a:lstStyle/>
                    <a:p>
                      <a:pPr>
                        <a:buNone/>
                      </a:pPr>
                      <a:r>
                        <a:rPr lang="en-US" b="1"/>
                        <a:t>How:</a:t>
                      </a:r>
                      <a:r>
                        <a:rPr lang="en-US"/>
                        <a:t> Read titles, headings, and first/last sentences.</a:t>
                      </a:r>
                    </a:p>
                  </a:txBody>
                  <a:tcPr anchor="ctr">
                    <a:lnL>
                      <a:noFill/>
                    </a:lnL>
                    <a:lnR>
                      <a:noFill/>
                    </a:lnR>
                    <a:lnT>
                      <a:noFill/>
                    </a:lnT>
                    <a:lnB>
                      <a:noFill/>
                    </a:lnB>
                    <a:noFill/>
                  </a:tcPr>
                </a:tc>
                <a:tc>
                  <a:txBody>
                    <a:bodyPr/>
                    <a:lstStyle/>
                    <a:p>
                      <a:pPr>
                        <a:buNone/>
                      </a:pPr>
                      <a:r>
                        <a:rPr lang="en-US" b="1"/>
                        <a:t>How:</a:t>
                      </a:r>
                      <a:r>
                        <a:rPr lang="en-US"/>
                        <a:t> Look for a specific word or number.</a:t>
                      </a:r>
                    </a:p>
                  </a:txBody>
                  <a:tcPr anchor="ctr">
                    <a:lnL>
                      <a:noFill/>
                    </a:lnL>
                    <a:lnR>
                      <a:noFill/>
                    </a:lnR>
                    <a:lnT>
                      <a:noFill/>
                    </a:lnT>
                    <a:lnB>
                      <a:noFill/>
                    </a:lnB>
                    <a:noFill/>
                  </a:tcPr>
                </a:tc>
                <a:extLst>
                  <a:ext uri="{0D108BD9-81ED-4DB2-BD59-A6C34878D82A}">
                    <a16:rowId xmlns:a16="http://schemas.microsoft.com/office/drawing/2014/main" val="1780608694"/>
                  </a:ext>
                </a:extLst>
              </a:tr>
              <a:tr h="0">
                <a:tc>
                  <a:txBody>
                    <a:bodyPr/>
                    <a:lstStyle/>
                    <a:p>
                      <a:pPr>
                        <a:buNone/>
                      </a:pPr>
                      <a:r>
                        <a:rPr lang="pt-BR" b="1"/>
                        <a:t>Result:</a:t>
                      </a:r>
                      <a:r>
                        <a:rPr lang="pt-BR"/>
                        <a:t> General understanding.</a:t>
                      </a:r>
                    </a:p>
                  </a:txBody>
                  <a:tcPr anchor="ctr">
                    <a:lnL>
                      <a:noFill/>
                    </a:lnL>
                    <a:lnR>
                      <a:noFill/>
                    </a:lnR>
                    <a:lnT>
                      <a:noFill/>
                    </a:lnT>
                    <a:lnB>
                      <a:noFill/>
                    </a:lnB>
                    <a:noFill/>
                  </a:tcPr>
                </a:tc>
                <a:tc>
                  <a:txBody>
                    <a:bodyPr/>
                    <a:lstStyle/>
                    <a:p>
                      <a:pPr>
                        <a:buNone/>
                      </a:pPr>
                      <a:r>
                        <a:rPr lang="pt-BR" b="1" dirty="0" err="1"/>
                        <a:t>Result</a:t>
                      </a:r>
                      <a:r>
                        <a:rPr lang="pt-BR" b="1" dirty="0"/>
                        <a:t>:</a:t>
                      </a:r>
                      <a:r>
                        <a:rPr lang="pt-BR" dirty="0"/>
                        <a:t> </a:t>
                      </a:r>
                      <a:r>
                        <a:rPr lang="pt-BR" dirty="0" err="1"/>
                        <a:t>Specific</a:t>
                      </a:r>
                      <a:r>
                        <a:rPr lang="pt-BR" dirty="0"/>
                        <a:t> </a:t>
                      </a:r>
                      <a:r>
                        <a:rPr lang="pt-BR" dirty="0" err="1"/>
                        <a:t>fact</a:t>
                      </a:r>
                      <a:r>
                        <a:rPr lang="pt-BR" dirty="0"/>
                        <a:t>.</a:t>
                      </a:r>
                    </a:p>
                  </a:txBody>
                  <a:tcPr anchor="ctr">
                    <a:lnL>
                      <a:noFill/>
                    </a:lnL>
                    <a:lnR>
                      <a:noFill/>
                    </a:lnR>
                    <a:lnT>
                      <a:noFill/>
                    </a:lnT>
                    <a:lnB>
                      <a:noFill/>
                    </a:lnB>
                    <a:noFill/>
                  </a:tcPr>
                </a:tc>
                <a:extLst>
                  <a:ext uri="{0D108BD9-81ED-4DB2-BD59-A6C34878D82A}">
                    <a16:rowId xmlns:a16="http://schemas.microsoft.com/office/drawing/2014/main" val="1479194800"/>
                  </a:ext>
                </a:extLst>
              </a:tr>
            </a:tbl>
          </a:graphicData>
        </a:graphic>
      </p:graphicFrame>
    </p:spTree>
    <p:extLst>
      <p:ext uri="{BB962C8B-B14F-4D97-AF65-F5344CB8AC3E}">
        <p14:creationId xmlns:p14="http://schemas.microsoft.com/office/powerpoint/2010/main" val="975555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4F47B5F0-0C30-92C7-C1F8-B02140AC35A9}"/>
              </a:ext>
            </a:extLst>
          </p:cNvPr>
          <p:cNvSpPr>
            <a:spLocks noGrp="1"/>
          </p:cNvSpPr>
          <p:nvPr>
            <p:ph idx="1"/>
          </p:nvPr>
        </p:nvSpPr>
        <p:spPr>
          <a:xfrm>
            <a:off x="1615440" y="0"/>
            <a:ext cx="10576560" cy="6858000"/>
          </a:xfrm>
        </p:spPr>
        <p:txBody>
          <a:bodyPr/>
          <a:lstStyle/>
          <a:p>
            <a:pPr marL="0" indent="0">
              <a:buNone/>
            </a:pPr>
            <a:r>
              <a:rPr lang="en-US" b="1" dirty="0"/>
              <a:t>The City Library</a:t>
            </a:r>
            <a:endParaRPr lang="en-US" dirty="0"/>
          </a:p>
          <a:p>
            <a:pPr marL="0" indent="0" algn="just">
              <a:buNone/>
            </a:pPr>
            <a:r>
              <a:rPr lang="en-US" dirty="0"/>
              <a:t>The city library is a wonderful place for people who love to read. It has thousands of books on many topics, including history, science, and fiction. The library is located at 125 Main Street and is open from 9:00 AM to 6:00 PM, Monday to Friday. The head librarian, Mrs. Anne Smith, organizes special events for children on Saturdays at 10:30 AM.</a:t>
            </a:r>
          </a:p>
          <a:p>
            <a:pPr marL="0" indent="0" algn="just">
              <a:buNone/>
            </a:pPr>
            <a:endParaRPr lang="en-US" dirty="0"/>
          </a:p>
          <a:p>
            <a:pPr marL="0" lvl="0" indent="0" defTabSz="914400" eaLnBrk="0" fontAlgn="base" hangingPunct="0">
              <a:spcBef>
                <a:spcPct val="0"/>
              </a:spcBef>
              <a:spcAft>
                <a:spcPct val="0"/>
              </a:spcAft>
              <a:buClrTx/>
              <a:buFontTx/>
              <a:buChar char="•"/>
            </a:pPr>
            <a:endParaRPr lang="pt-BR" altLang="pt-BR" b="1" dirty="0">
              <a:solidFill>
                <a:schemeClr val="tx1"/>
              </a:solidFill>
              <a:latin typeface="Arial" panose="020B0604020202020204" pitchFamily="34" charset="0"/>
            </a:endParaRPr>
          </a:p>
          <a:p>
            <a:pPr marL="0" lvl="0" indent="0" defTabSz="914400" eaLnBrk="0" fontAlgn="base" hangingPunct="0">
              <a:spcBef>
                <a:spcPct val="0"/>
              </a:spcBef>
              <a:spcAft>
                <a:spcPct val="0"/>
              </a:spcAft>
              <a:buClrTx/>
              <a:buFontTx/>
              <a:buChar char="•"/>
            </a:pPr>
            <a:endParaRPr lang="pt-BR" altLang="pt-BR" b="1" dirty="0">
              <a:solidFill>
                <a:schemeClr val="tx1"/>
              </a:solidFill>
              <a:latin typeface="Arial" panose="020B0604020202020204" pitchFamily="34" charset="0"/>
            </a:endParaRPr>
          </a:p>
          <a:p>
            <a:pPr marL="0" lvl="0" indent="0" defTabSz="914400" eaLnBrk="0" fontAlgn="base" hangingPunct="0">
              <a:spcBef>
                <a:spcPct val="0"/>
              </a:spcBef>
              <a:spcAft>
                <a:spcPct val="0"/>
              </a:spcAft>
              <a:buClrTx/>
              <a:buFontTx/>
              <a:buChar char="•"/>
            </a:pPr>
            <a:r>
              <a:rPr lang="pt-BR" altLang="pt-BR" b="1" dirty="0" err="1">
                <a:solidFill>
                  <a:schemeClr val="tx1"/>
                </a:solidFill>
                <a:latin typeface="Arial" panose="020B0604020202020204" pitchFamily="34" charset="0"/>
              </a:rPr>
              <a:t>First</a:t>
            </a:r>
            <a:r>
              <a:rPr lang="pt-BR" altLang="pt-BR" b="1" dirty="0">
                <a:solidFill>
                  <a:schemeClr val="tx1"/>
                </a:solidFill>
                <a:latin typeface="Arial" panose="020B0604020202020204" pitchFamily="34" charset="0"/>
              </a:rPr>
              <a:t>, </a:t>
            </a:r>
            <a:r>
              <a:rPr lang="pt-BR" altLang="pt-BR" b="1" dirty="0" err="1">
                <a:solidFill>
                  <a:schemeClr val="tx1"/>
                </a:solidFill>
                <a:latin typeface="Arial" panose="020B0604020202020204" pitchFamily="34" charset="0"/>
              </a:rPr>
              <a:t>skim</a:t>
            </a:r>
            <a:r>
              <a:rPr lang="pt-BR" altLang="pt-BR" b="1" dirty="0">
                <a:solidFill>
                  <a:schemeClr val="tx1"/>
                </a:solidFill>
                <a:latin typeface="Arial" panose="020B0604020202020204" pitchFamily="34" charset="0"/>
              </a:rPr>
              <a:t> </a:t>
            </a:r>
            <a:r>
              <a:rPr lang="pt-BR" altLang="pt-BR" b="1" dirty="0" err="1">
                <a:solidFill>
                  <a:schemeClr val="tx1"/>
                </a:solidFill>
                <a:latin typeface="Arial" panose="020B0604020202020204" pitchFamily="34" charset="0"/>
              </a:rPr>
              <a:t>the</a:t>
            </a:r>
            <a:r>
              <a:rPr lang="pt-BR" altLang="pt-BR" b="1" dirty="0">
                <a:solidFill>
                  <a:schemeClr val="tx1"/>
                </a:solidFill>
                <a:latin typeface="Arial" panose="020B0604020202020204" pitchFamily="34" charset="0"/>
              </a:rPr>
              <a:t> </a:t>
            </a:r>
            <a:r>
              <a:rPr lang="pt-BR" altLang="pt-BR" b="1" dirty="0" err="1">
                <a:solidFill>
                  <a:schemeClr val="tx1"/>
                </a:solidFill>
                <a:latin typeface="Arial" panose="020B0604020202020204" pitchFamily="34" charset="0"/>
              </a:rPr>
              <a:t>text</a:t>
            </a:r>
            <a:r>
              <a:rPr lang="pt-BR" altLang="pt-BR" b="1" dirty="0">
                <a:solidFill>
                  <a:schemeClr val="tx1"/>
                </a:solidFill>
                <a:latin typeface="Arial" panose="020B0604020202020204" pitchFamily="34" charset="0"/>
              </a:rPr>
              <a:t>.</a:t>
            </a:r>
            <a:r>
              <a:rPr lang="pt-BR" altLang="pt-BR" dirty="0">
                <a:solidFill>
                  <a:schemeClr val="tx1"/>
                </a:solidFill>
                <a:latin typeface="Arial" panose="020B0604020202020204" pitchFamily="34" charset="0"/>
              </a:rPr>
              <a:t> </a:t>
            </a:r>
            <a:r>
              <a:rPr lang="pt-BR" altLang="pt-BR" dirty="0" err="1">
                <a:solidFill>
                  <a:schemeClr val="tx1"/>
                </a:solidFill>
                <a:latin typeface="Arial" panose="020B0604020202020204" pitchFamily="34" charset="0"/>
              </a:rPr>
              <a:t>What</a:t>
            </a:r>
            <a:r>
              <a:rPr lang="pt-BR" altLang="pt-BR" dirty="0">
                <a:solidFill>
                  <a:schemeClr val="tx1"/>
                </a:solidFill>
                <a:latin typeface="Arial" panose="020B0604020202020204" pitchFamily="34" charset="0"/>
              </a:rPr>
              <a:t> </a:t>
            </a:r>
            <a:r>
              <a:rPr lang="pt-BR" altLang="pt-BR" dirty="0" err="1">
                <a:solidFill>
                  <a:schemeClr val="tx1"/>
                </a:solidFill>
                <a:latin typeface="Arial" panose="020B0604020202020204" pitchFamily="34" charset="0"/>
              </a:rPr>
              <a:t>is</a:t>
            </a:r>
            <a:r>
              <a:rPr lang="pt-BR" altLang="pt-BR" dirty="0">
                <a:solidFill>
                  <a:schemeClr val="tx1"/>
                </a:solidFill>
                <a:latin typeface="Arial" panose="020B0604020202020204" pitchFamily="34" charset="0"/>
              </a:rPr>
              <a:t> </a:t>
            </a:r>
            <a:r>
              <a:rPr lang="pt-BR" altLang="pt-BR" dirty="0" err="1">
                <a:solidFill>
                  <a:schemeClr val="tx1"/>
                </a:solidFill>
                <a:latin typeface="Arial" panose="020B0604020202020204" pitchFamily="34" charset="0"/>
              </a:rPr>
              <a:t>the</a:t>
            </a:r>
            <a:r>
              <a:rPr lang="pt-BR" altLang="pt-BR" dirty="0">
                <a:solidFill>
                  <a:schemeClr val="tx1"/>
                </a:solidFill>
                <a:latin typeface="Arial" panose="020B0604020202020204" pitchFamily="34" charset="0"/>
              </a:rPr>
              <a:t> general </a:t>
            </a:r>
            <a:r>
              <a:rPr lang="pt-BR" altLang="pt-BR" dirty="0" err="1">
                <a:solidFill>
                  <a:schemeClr val="tx1"/>
                </a:solidFill>
                <a:latin typeface="Arial" panose="020B0604020202020204" pitchFamily="34" charset="0"/>
              </a:rPr>
              <a:t>topic</a:t>
            </a:r>
            <a:r>
              <a:rPr lang="pt-BR" altLang="pt-BR" dirty="0">
                <a:solidFill>
                  <a:schemeClr val="tx1"/>
                </a:solidFill>
                <a:latin typeface="Arial" panose="020B0604020202020204" pitchFamily="34" charset="0"/>
              </a:rPr>
              <a:t>?</a:t>
            </a:r>
          </a:p>
          <a:p>
            <a:pPr marL="0" lvl="0" indent="0" defTabSz="914400" eaLnBrk="0" fontAlgn="base" hangingPunct="0">
              <a:spcBef>
                <a:spcPct val="0"/>
              </a:spcBef>
              <a:spcAft>
                <a:spcPct val="0"/>
              </a:spcAft>
              <a:buClrTx/>
              <a:buNone/>
            </a:pPr>
            <a:endParaRPr lang="pt-BR" altLang="pt-BR" dirty="0">
              <a:solidFill>
                <a:schemeClr val="tx1"/>
              </a:solidFill>
              <a:latin typeface="Arial" panose="020B0604020202020204" pitchFamily="34" charset="0"/>
            </a:endParaRPr>
          </a:p>
          <a:p>
            <a:pPr marL="0" lvl="0" indent="0" defTabSz="914400" eaLnBrk="0" fontAlgn="base" hangingPunct="0">
              <a:spcBef>
                <a:spcPct val="0"/>
              </a:spcBef>
              <a:spcAft>
                <a:spcPct val="0"/>
              </a:spcAft>
              <a:buClrTx/>
              <a:buFontTx/>
              <a:buChar char="•"/>
            </a:pPr>
            <a:r>
              <a:rPr lang="pt-BR" altLang="pt-BR" b="1" dirty="0" err="1">
                <a:solidFill>
                  <a:schemeClr val="tx1"/>
                </a:solidFill>
                <a:latin typeface="Arial" panose="020B0604020202020204" pitchFamily="34" charset="0"/>
              </a:rPr>
              <a:t>Second</a:t>
            </a:r>
            <a:r>
              <a:rPr lang="pt-BR" altLang="pt-BR" b="1" dirty="0">
                <a:solidFill>
                  <a:schemeClr val="tx1"/>
                </a:solidFill>
                <a:latin typeface="Arial" panose="020B0604020202020204" pitchFamily="34" charset="0"/>
              </a:rPr>
              <a:t>, </a:t>
            </a:r>
            <a:r>
              <a:rPr lang="pt-BR" altLang="pt-BR" b="1" dirty="0" err="1">
                <a:solidFill>
                  <a:schemeClr val="tx1"/>
                </a:solidFill>
                <a:latin typeface="Arial" panose="020B0604020202020204" pitchFamily="34" charset="0"/>
              </a:rPr>
              <a:t>scan</a:t>
            </a:r>
            <a:r>
              <a:rPr lang="pt-BR" altLang="pt-BR" b="1" dirty="0">
                <a:solidFill>
                  <a:schemeClr val="tx1"/>
                </a:solidFill>
                <a:latin typeface="Arial" panose="020B0604020202020204" pitchFamily="34" charset="0"/>
              </a:rPr>
              <a:t> </a:t>
            </a:r>
            <a:r>
              <a:rPr lang="pt-BR" altLang="pt-BR" b="1" dirty="0" err="1">
                <a:solidFill>
                  <a:schemeClr val="tx1"/>
                </a:solidFill>
                <a:latin typeface="Arial" panose="020B0604020202020204" pitchFamily="34" charset="0"/>
              </a:rPr>
              <a:t>the</a:t>
            </a:r>
            <a:r>
              <a:rPr lang="pt-BR" altLang="pt-BR" b="1" dirty="0">
                <a:solidFill>
                  <a:schemeClr val="tx1"/>
                </a:solidFill>
                <a:latin typeface="Arial" panose="020B0604020202020204" pitchFamily="34" charset="0"/>
              </a:rPr>
              <a:t> </a:t>
            </a:r>
            <a:r>
              <a:rPr lang="pt-BR" altLang="pt-BR" b="1" dirty="0" err="1">
                <a:solidFill>
                  <a:schemeClr val="tx1"/>
                </a:solidFill>
                <a:latin typeface="Arial" panose="020B0604020202020204" pitchFamily="34" charset="0"/>
              </a:rPr>
              <a:t>text</a:t>
            </a:r>
            <a:r>
              <a:rPr lang="pt-BR" altLang="pt-BR" b="1" dirty="0">
                <a:solidFill>
                  <a:schemeClr val="tx1"/>
                </a:solidFill>
                <a:latin typeface="Arial" panose="020B0604020202020204" pitchFamily="34" charset="0"/>
              </a:rPr>
              <a:t>.</a:t>
            </a:r>
            <a:endParaRPr lang="pt-BR" altLang="pt-BR" dirty="0">
              <a:solidFill>
                <a:schemeClr val="tx1"/>
              </a:solidFill>
              <a:latin typeface="Arial" panose="020B0604020202020204" pitchFamily="34" charset="0"/>
            </a:endParaRPr>
          </a:p>
          <a:p>
            <a:pPr marL="0" lvl="0" indent="0" defTabSz="914400" eaLnBrk="0" fontAlgn="base" hangingPunct="0">
              <a:spcBef>
                <a:spcPct val="0"/>
              </a:spcBef>
              <a:spcAft>
                <a:spcPct val="0"/>
              </a:spcAft>
              <a:buClrTx/>
              <a:buFontTx/>
              <a:buChar char="•"/>
            </a:pPr>
            <a:r>
              <a:rPr lang="pt-BR" altLang="pt-BR" dirty="0" err="1">
                <a:solidFill>
                  <a:schemeClr val="tx1"/>
                </a:solidFill>
                <a:latin typeface="Arial" panose="020B0604020202020204" pitchFamily="34" charset="0"/>
              </a:rPr>
              <a:t>What</a:t>
            </a:r>
            <a:r>
              <a:rPr lang="pt-BR" altLang="pt-BR" dirty="0">
                <a:solidFill>
                  <a:schemeClr val="tx1"/>
                </a:solidFill>
                <a:latin typeface="Arial" panose="020B0604020202020204" pitchFamily="34" charset="0"/>
              </a:rPr>
              <a:t> </a:t>
            </a:r>
            <a:r>
              <a:rPr lang="pt-BR" altLang="pt-BR" dirty="0" err="1">
                <a:solidFill>
                  <a:schemeClr val="tx1"/>
                </a:solidFill>
                <a:latin typeface="Arial" panose="020B0604020202020204" pitchFamily="34" charset="0"/>
              </a:rPr>
              <a:t>is</a:t>
            </a:r>
            <a:r>
              <a:rPr lang="pt-BR" altLang="pt-BR" dirty="0">
                <a:solidFill>
                  <a:schemeClr val="tx1"/>
                </a:solidFill>
                <a:latin typeface="Arial" panose="020B0604020202020204" pitchFamily="34" charset="0"/>
              </a:rPr>
              <a:t> </a:t>
            </a:r>
            <a:r>
              <a:rPr lang="pt-BR" altLang="pt-BR" dirty="0" err="1">
                <a:solidFill>
                  <a:schemeClr val="tx1"/>
                </a:solidFill>
                <a:latin typeface="Arial" panose="020B0604020202020204" pitchFamily="34" charset="0"/>
              </a:rPr>
              <a:t>the</a:t>
            </a:r>
            <a:r>
              <a:rPr lang="pt-BR" altLang="pt-BR" dirty="0">
                <a:solidFill>
                  <a:schemeClr val="tx1"/>
                </a:solidFill>
                <a:latin typeface="Arial" panose="020B0604020202020204" pitchFamily="34" charset="0"/>
              </a:rPr>
              <a:t> </a:t>
            </a:r>
            <a:r>
              <a:rPr lang="pt-BR" altLang="pt-BR" dirty="0" err="1">
                <a:solidFill>
                  <a:schemeClr val="tx1"/>
                </a:solidFill>
                <a:latin typeface="Arial" panose="020B0604020202020204" pitchFamily="34" charset="0"/>
              </a:rPr>
              <a:t>library's</a:t>
            </a:r>
            <a:r>
              <a:rPr lang="pt-BR" altLang="pt-BR" dirty="0">
                <a:solidFill>
                  <a:schemeClr val="tx1"/>
                </a:solidFill>
                <a:latin typeface="Arial" panose="020B0604020202020204" pitchFamily="34" charset="0"/>
              </a:rPr>
              <a:t> </a:t>
            </a:r>
            <a:r>
              <a:rPr lang="pt-BR" altLang="pt-BR" dirty="0" err="1">
                <a:solidFill>
                  <a:schemeClr val="tx1"/>
                </a:solidFill>
                <a:latin typeface="Arial" panose="020B0604020202020204" pitchFamily="34" charset="0"/>
              </a:rPr>
              <a:t>address</a:t>
            </a:r>
            <a:r>
              <a:rPr lang="pt-BR" altLang="pt-BR" dirty="0">
                <a:solidFill>
                  <a:schemeClr val="tx1"/>
                </a:solidFill>
                <a:latin typeface="Arial" panose="020B0604020202020204" pitchFamily="34" charset="0"/>
              </a:rPr>
              <a:t>?</a:t>
            </a:r>
          </a:p>
          <a:p>
            <a:pPr marL="0" lvl="0" indent="0" defTabSz="914400" eaLnBrk="0" fontAlgn="base" hangingPunct="0">
              <a:spcBef>
                <a:spcPct val="0"/>
              </a:spcBef>
              <a:spcAft>
                <a:spcPct val="0"/>
              </a:spcAft>
              <a:buClrTx/>
              <a:buFontTx/>
              <a:buChar char="•"/>
            </a:pPr>
            <a:r>
              <a:rPr lang="pt-BR" altLang="pt-BR" dirty="0" err="1">
                <a:solidFill>
                  <a:schemeClr val="tx1"/>
                </a:solidFill>
                <a:latin typeface="Arial" panose="020B0604020202020204" pitchFamily="34" charset="0"/>
              </a:rPr>
              <a:t>What</a:t>
            </a:r>
            <a:r>
              <a:rPr lang="pt-BR" altLang="pt-BR" dirty="0">
                <a:solidFill>
                  <a:schemeClr val="tx1"/>
                </a:solidFill>
                <a:latin typeface="Arial" panose="020B0604020202020204" pitchFamily="34" charset="0"/>
              </a:rPr>
              <a:t> time does it close?</a:t>
            </a:r>
          </a:p>
          <a:p>
            <a:pPr marL="0" lvl="0" indent="0" defTabSz="914400" eaLnBrk="0" fontAlgn="base" hangingPunct="0">
              <a:spcBef>
                <a:spcPct val="0"/>
              </a:spcBef>
              <a:spcAft>
                <a:spcPct val="0"/>
              </a:spcAft>
              <a:buClrTx/>
              <a:buFontTx/>
              <a:buChar char="•"/>
            </a:pPr>
            <a:r>
              <a:rPr lang="pt-BR" altLang="pt-BR" dirty="0" err="1">
                <a:solidFill>
                  <a:schemeClr val="tx1"/>
                </a:solidFill>
                <a:latin typeface="Arial" panose="020B0604020202020204" pitchFamily="34" charset="0"/>
              </a:rPr>
              <a:t>What</a:t>
            </a:r>
            <a:r>
              <a:rPr lang="pt-BR" altLang="pt-BR" dirty="0">
                <a:solidFill>
                  <a:schemeClr val="tx1"/>
                </a:solidFill>
                <a:latin typeface="Arial" panose="020B0604020202020204" pitchFamily="34" charset="0"/>
              </a:rPr>
              <a:t> </a:t>
            </a:r>
            <a:r>
              <a:rPr lang="pt-BR" altLang="pt-BR" dirty="0" err="1">
                <a:solidFill>
                  <a:schemeClr val="tx1"/>
                </a:solidFill>
                <a:latin typeface="Arial" panose="020B0604020202020204" pitchFamily="34" charset="0"/>
              </a:rPr>
              <a:t>is</a:t>
            </a:r>
            <a:r>
              <a:rPr lang="pt-BR" altLang="pt-BR" dirty="0">
                <a:solidFill>
                  <a:schemeClr val="tx1"/>
                </a:solidFill>
                <a:latin typeface="Arial" panose="020B0604020202020204" pitchFamily="34" charset="0"/>
              </a:rPr>
              <a:t> </a:t>
            </a:r>
            <a:r>
              <a:rPr lang="pt-BR" altLang="pt-BR" dirty="0" err="1">
                <a:solidFill>
                  <a:schemeClr val="tx1"/>
                </a:solidFill>
                <a:latin typeface="Arial" panose="020B0604020202020204" pitchFamily="34" charset="0"/>
              </a:rPr>
              <a:t>the</a:t>
            </a:r>
            <a:r>
              <a:rPr lang="pt-BR" altLang="pt-BR" dirty="0">
                <a:solidFill>
                  <a:schemeClr val="tx1"/>
                </a:solidFill>
                <a:latin typeface="Arial" panose="020B0604020202020204" pitchFamily="34" charset="0"/>
              </a:rPr>
              <a:t> </a:t>
            </a:r>
            <a:r>
              <a:rPr lang="pt-BR" altLang="pt-BR" dirty="0" err="1">
                <a:solidFill>
                  <a:schemeClr val="tx1"/>
                </a:solidFill>
                <a:latin typeface="Arial" panose="020B0604020202020204" pitchFamily="34" charset="0"/>
              </a:rPr>
              <a:t>name</a:t>
            </a:r>
            <a:r>
              <a:rPr lang="pt-BR" altLang="pt-BR" dirty="0">
                <a:solidFill>
                  <a:schemeClr val="tx1"/>
                </a:solidFill>
                <a:latin typeface="Arial" panose="020B0604020202020204" pitchFamily="34" charset="0"/>
              </a:rPr>
              <a:t> </a:t>
            </a:r>
            <a:r>
              <a:rPr lang="pt-BR" altLang="pt-BR" dirty="0" err="1">
                <a:solidFill>
                  <a:schemeClr val="tx1"/>
                </a:solidFill>
                <a:latin typeface="Arial" panose="020B0604020202020204" pitchFamily="34" charset="0"/>
              </a:rPr>
              <a:t>of</a:t>
            </a:r>
            <a:r>
              <a:rPr lang="pt-BR" altLang="pt-BR" dirty="0">
                <a:solidFill>
                  <a:schemeClr val="tx1"/>
                </a:solidFill>
                <a:latin typeface="Arial" panose="020B0604020202020204" pitchFamily="34" charset="0"/>
              </a:rPr>
              <a:t> </a:t>
            </a:r>
            <a:r>
              <a:rPr lang="pt-BR" altLang="pt-BR" dirty="0" err="1">
                <a:solidFill>
                  <a:schemeClr val="tx1"/>
                </a:solidFill>
                <a:latin typeface="Arial" panose="020B0604020202020204" pitchFamily="34" charset="0"/>
              </a:rPr>
              <a:t>the</a:t>
            </a:r>
            <a:r>
              <a:rPr lang="pt-BR" altLang="pt-BR" dirty="0">
                <a:solidFill>
                  <a:schemeClr val="tx1"/>
                </a:solidFill>
                <a:latin typeface="Arial" panose="020B0604020202020204" pitchFamily="34" charset="0"/>
              </a:rPr>
              <a:t> </a:t>
            </a:r>
            <a:r>
              <a:rPr lang="pt-BR" altLang="pt-BR" dirty="0" err="1">
                <a:solidFill>
                  <a:schemeClr val="tx1"/>
                </a:solidFill>
                <a:latin typeface="Arial" panose="020B0604020202020204" pitchFamily="34" charset="0"/>
              </a:rPr>
              <a:t>head</a:t>
            </a:r>
            <a:r>
              <a:rPr lang="pt-BR" altLang="pt-BR" dirty="0">
                <a:solidFill>
                  <a:schemeClr val="tx1"/>
                </a:solidFill>
                <a:latin typeface="Arial" panose="020B0604020202020204" pitchFamily="34" charset="0"/>
              </a:rPr>
              <a:t> </a:t>
            </a:r>
            <a:r>
              <a:rPr lang="pt-BR" altLang="pt-BR" dirty="0" err="1">
                <a:solidFill>
                  <a:schemeClr val="tx1"/>
                </a:solidFill>
                <a:latin typeface="Arial" panose="020B0604020202020204" pitchFamily="34" charset="0"/>
              </a:rPr>
              <a:t>librarian</a:t>
            </a:r>
            <a:r>
              <a:rPr lang="pt-BR" altLang="pt-BR" dirty="0">
                <a:solidFill>
                  <a:schemeClr val="tx1"/>
                </a:solidFill>
                <a:latin typeface="Arial" panose="020B0604020202020204" pitchFamily="34" charset="0"/>
              </a:rPr>
              <a:t>?</a:t>
            </a:r>
          </a:p>
          <a:p>
            <a:pPr marL="0" indent="0" algn="just">
              <a:buNone/>
            </a:pPr>
            <a:endParaRPr lang="en-US" dirty="0"/>
          </a:p>
          <a:p>
            <a:pPr marL="0" indent="0">
              <a:buNone/>
            </a:pPr>
            <a:endParaRPr lang="pt-BR" dirty="0"/>
          </a:p>
        </p:txBody>
      </p:sp>
    </p:spTree>
    <p:extLst>
      <p:ext uri="{BB962C8B-B14F-4D97-AF65-F5344CB8AC3E}">
        <p14:creationId xmlns:p14="http://schemas.microsoft.com/office/powerpoint/2010/main" val="2082768157"/>
      </p:ext>
    </p:extLst>
  </p:cSld>
  <p:clrMapOvr>
    <a:masterClrMapping/>
  </p:clrMapOvr>
</p:sld>
</file>

<file path=ppt/theme/theme1.xml><?xml version="1.0" encoding="utf-8"?>
<a:theme xmlns:a="http://schemas.openxmlformats.org/drawingml/2006/main" name="Cacho">
  <a:themeElements>
    <a:clrScheme name="Cacho">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Cacho">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acho">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17</TotalTime>
  <Words>470</Words>
  <Application>Microsoft Office PowerPoint</Application>
  <PresentationFormat>Widescreen</PresentationFormat>
  <Paragraphs>49</Paragraphs>
  <Slides>5</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5</vt:i4>
      </vt:variant>
    </vt:vector>
  </HeadingPairs>
  <TitlesOfParts>
    <vt:vector size="9" baseType="lpstr">
      <vt:lpstr>Arial</vt:lpstr>
      <vt:lpstr>Century Gothic</vt:lpstr>
      <vt:lpstr>Wingdings 3</vt:lpstr>
      <vt:lpstr>Cacho</vt:lpstr>
      <vt:lpstr>READING STRATEGIES</vt:lpstr>
      <vt:lpstr>SKIMMING</vt:lpstr>
      <vt:lpstr>SCANNING</vt:lpstr>
      <vt:lpstr>IN A NUTSHELL</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Rafhael  Borgato</dc:creator>
  <cp:lastModifiedBy>Rafhael  Borgato</cp:lastModifiedBy>
  <cp:revision>1</cp:revision>
  <dcterms:created xsi:type="dcterms:W3CDTF">2025-08-29T20:11:33Z</dcterms:created>
  <dcterms:modified xsi:type="dcterms:W3CDTF">2025-08-29T20:29:04Z</dcterms:modified>
</cp:coreProperties>
</file>