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4" r:id="rId6"/>
    <p:sldId id="26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ED76-09B0-46F2-AEEC-45B7BF7D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EAE95F-2410-48CA-B4AD-11B1EDBB2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6E613-E322-4FFA-9270-364EB287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813BD-A4A8-418F-A9C1-70E550B1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0EDBBF-D29C-460A-8385-D650314E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24BC486-F5B6-4AED-8F5B-173BFE397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43538" r="13334" b="42795"/>
          <a:stretch/>
        </p:blipFill>
        <p:spPr>
          <a:xfrm>
            <a:off x="3385458" y="5322693"/>
            <a:ext cx="5029200" cy="9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0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BF52-35D2-4C7B-A71B-2C233A05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0AB94-1812-4F37-A28F-3E6769FA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C7400-FA92-478B-85AB-CB383990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E8277-7483-4C56-BA99-39B39CD9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28158-6C0D-42EE-9D1E-95B0B57B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5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893DF-F2BD-4902-8863-6D27806A0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59717-9D37-4B65-86E8-304D89C68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88B83-6687-4DA8-B32E-AB0EA4D6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E817B-9344-409B-BCCB-3BEFE42B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30644-FDC1-4F44-A27F-3D64FC84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16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1108818-E187-4B87-B39C-F05E5C426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689"/>
            <a:ext cx="12192000" cy="24306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5BD4FE-F76B-49D6-9110-59E3B44C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97A64-AEF0-4CC2-8427-BE99EEEA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7E325-B333-484D-9778-C05303EA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99FC0-9DA3-4C13-86F6-6E9F229A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4B308-4C9E-4B59-9704-7BA36D6E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DF40950-C0C0-47A7-BA62-660E23A02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43809" r="19773" b="43946"/>
          <a:stretch/>
        </p:blipFill>
        <p:spPr>
          <a:xfrm>
            <a:off x="8039878" y="6018244"/>
            <a:ext cx="4152122" cy="8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2C05D-CD1C-4DE9-B2F8-31C71B55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F94FCD-BC7F-4E25-BB40-52232D28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2C2A9-410A-4808-9FF3-7DD514A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52759-56D5-4EF2-A324-F6D23729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A08E5-DE5F-47B1-A896-14400A3C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7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CE3B74-87F1-4F63-8A62-86B0229A0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689"/>
            <a:ext cx="12192000" cy="24306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BF49DC-1F9E-46BF-8E3B-7D732569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43809" r="19773" b="43946"/>
          <a:stretch/>
        </p:blipFill>
        <p:spPr>
          <a:xfrm>
            <a:off x="8039878" y="6018244"/>
            <a:ext cx="4152122" cy="839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851F87-3437-4CF3-AB8F-68989ABB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AD0E8C-ED0A-4857-A98C-86385B95A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FC37C4-612A-40BD-831D-81DF2CBD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3163DD-8C5B-4C0A-8C0C-9E540DA1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27519-1CEA-419B-95F3-D5EED6A1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0C5787-ADC5-436F-A561-24138585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5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29669D-3972-4B19-A5DA-2989B3014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689"/>
            <a:ext cx="12192000" cy="24306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E8BB46-AF26-4C54-9878-BBF2A49B38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43809" r="19773" b="43946"/>
          <a:stretch/>
        </p:blipFill>
        <p:spPr>
          <a:xfrm>
            <a:off x="8039878" y="6018244"/>
            <a:ext cx="4152122" cy="839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70CEC0-DC15-49BA-8038-F26F3CAF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E8E296-04E1-4298-9BD9-F7574ED4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B4D5EB-F47E-4BBA-B5B4-9D685C1F8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BFF7A0-5E90-4E2F-952C-6DAB52EC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CF6880-8C3E-4D7F-B965-82B0D33D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DCD8C8-69BE-4D82-BA15-E9D3B4F1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2ADF33-82F8-4D6C-8762-33F8F706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BE2495-DD4A-437E-B9D0-AC2653EB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1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FB816-3C01-4757-977D-39FAC064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F7DAF8-4F67-4005-8374-4701EB84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D1DC64-5B09-45DC-BD34-8247DE2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20EB4F-3C66-439D-A111-BEA6A33D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D7A0D2-BE1E-4BAE-9180-B4A039EF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646441-3A96-48CE-BCA1-3F3345D8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C91687-1664-4115-BF9A-740079EE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5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607EC-1089-432F-9C5F-4457F627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1F007-9ADC-43C9-84A4-1C671B61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8F0F69-C0F8-4602-B517-920FEA9C1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D8F67F-D848-4558-B472-57553C34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E42DAB-B416-4025-8812-D04F4166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42C794-D78D-4445-9B85-E231D433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B0710-1F77-4859-83F0-506A4545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63F603-74FD-498E-949A-8D8BD0D2A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7D36F-D735-4D16-830B-BC55B644C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C7D3B8-0E1B-4012-9C1C-BD3E0D52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1D8B80-CC2F-47A4-B18F-ABBB7E7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0D190E-B6CE-4AFF-97AF-422E115B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77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725C41-09CB-4748-933D-6572A3D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D2FE64-4E43-45CC-985F-3DDF20D6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9C492-94B7-4A8F-85AA-804F53A37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A110-6624-439E-841D-8C4447FEBA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DA308-9A34-46F7-A2B6-5CC411006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21E56-E84A-4B0E-8133-887653D4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E8B0-C10C-41AA-88BF-A8D85B0F0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89D8E-E28A-4E6A-9835-DD99BEDED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Nivelamento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C4BA0F-F5F3-485A-8FA1-F2E8D4C47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X: [Inserir Tema]</a:t>
            </a:r>
          </a:p>
        </p:txBody>
      </p:sp>
    </p:spTree>
    <p:extLst>
      <p:ext uri="{BB962C8B-B14F-4D97-AF65-F5344CB8AC3E}">
        <p14:creationId xmlns:p14="http://schemas.microsoft.com/office/powerpoint/2010/main" val="244178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3652E-6570-4730-A478-31340F0D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tema da aula de hoje?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6F887-8CF8-45BE-A8A3-0C2B4336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Funções: </a:t>
            </a:r>
            <a:r>
              <a:rPr lang="pt-BR" dirty="0" err="1"/>
              <a:t>Strings</a:t>
            </a:r>
            <a:r>
              <a:rPr lang="pt-BR" dirty="0"/>
              <a:t>, operações e erros.</a:t>
            </a:r>
          </a:p>
          <a:p>
            <a:endParaRPr lang="pt-BR" dirty="0"/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Variáveis e Funções: Funções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built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-in e casting.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Controle de Fluxo: Operadores, Listas, condicionais, loops e bibliotecas.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Controle de Fluxo: Funções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400030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3652E-6570-4730-A478-31340F0D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você precisa ter/saber para esta aula?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6F887-8CF8-45BE-A8A3-0C2B4336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[Inserir pré-requisitos]</a:t>
            </a:r>
          </a:p>
        </p:txBody>
      </p:sp>
    </p:spTree>
    <p:extLst>
      <p:ext uri="{BB962C8B-B14F-4D97-AF65-F5344CB8AC3E}">
        <p14:creationId xmlns:p14="http://schemas.microsoft.com/office/powerpoint/2010/main" val="4322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3652E-6570-4730-A478-31340F0D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1568283"/>
            <a:ext cx="10515600" cy="1325563"/>
          </a:xfrm>
        </p:spPr>
        <p:txBody>
          <a:bodyPr/>
          <a:lstStyle/>
          <a:p>
            <a:r>
              <a:rPr lang="pt-BR" dirty="0" err="1"/>
              <a:t>Conteudo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1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3652E-6570-4730-A478-31340F0D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Conteudo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6F887-8CF8-45BE-A8A3-0C2B4336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11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3652E-6570-4730-A478-31340F0D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1568283"/>
            <a:ext cx="10515600" cy="1325563"/>
          </a:xfrm>
        </p:spPr>
        <p:txBody>
          <a:bodyPr/>
          <a:lstStyle/>
          <a:p>
            <a:r>
              <a:rPr lang="pt-BR" dirty="0"/>
              <a:t>Vamos praticar</a:t>
            </a:r>
          </a:p>
        </p:txBody>
      </p:sp>
    </p:spTree>
    <p:extLst>
      <p:ext uri="{BB962C8B-B14F-4D97-AF65-F5344CB8AC3E}">
        <p14:creationId xmlns:p14="http://schemas.microsoft.com/office/powerpoint/2010/main" val="279893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3652E-6570-4730-A478-31340F0D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vimos hoje?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6F887-8CF8-45BE-A8A3-0C2B4336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sz="4400" dirty="0">
                <a:solidFill>
                  <a:srgbClr val="FF0000"/>
                </a:solidFill>
              </a:rPr>
              <a:t>DÚVIDAS?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57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3652E-6570-4730-A478-31340F0D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tema da próxima aula?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6F887-8CF8-45BE-A8A3-0C2B4336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>
                <a:solidFill>
                  <a:schemeClr val="bg1">
                    <a:lumMod val="65000"/>
                  </a:schemeClr>
                </a:solidFill>
              </a:rPr>
              <a:t>Variáveis e Funções: </a:t>
            </a:r>
            <a:r>
              <a:rPr lang="pt-BR" strike="sngStrike" dirty="0" err="1">
                <a:solidFill>
                  <a:schemeClr val="bg1">
                    <a:lumMod val="65000"/>
                  </a:schemeClr>
                </a:solidFill>
              </a:rPr>
              <a:t>Strings</a:t>
            </a:r>
            <a:r>
              <a:rPr lang="pt-BR" strike="sngStrike" dirty="0">
                <a:solidFill>
                  <a:schemeClr val="bg1">
                    <a:lumMod val="65000"/>
                  </a:schemeClr>
                </a:solidFill>
              </a:rPr>
              <a:t>, operações e erros.</a:t>
            </a:r>
          </a:p>
          <a:p>
            <a:endParaRPr lang="pt-BR" dirty="0"/>
          </a:p>
          <a:p>
            <a:r>
              <a:rPr lang="pt-BR" dirty="0"/>
              <a:t>Variáveis e Funções: Funções </a:t>
            </a:r>
            <a:r>
              <a:rPr lang="pt-BR" dirty="0" err="1"/>
              <a:t>built</a:t>
            </a:r>
            <a:r>
              <a:rPr lang="pt-BR" dirty="0"/>
              <a:t>-in e casting.</a:t>
            </a:r>
          </a:p>
          <a:p>
            <a:endParaRPr lang="pt-BR" dirty="0"/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Controle de Fluxo: Operadores, Listas, condicionais, loops e bibliotecas.</a:t>
            </a:r>
          </a:p>
          <a:p>
            <a:endParaRPr lang="pt-BR" dirty="0"/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Controle de Fluxo: Funções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255908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AF024-1B8D-44C8-A5D4-AC26BACF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você precisa saber para a próxima aula?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B30D9-8DC0-4D1A-A7F1-CA360EB0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[Inserir pré-requisitos]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154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Nivelamento</vt:lpstr>
      <vt:lpstr>Qual o tema da aula de hoje?</vt:lpstr>
      <vt:lpstr>O que você precisa ter/saber para esta aula?</vt:lpstr>
      <vt:lpstr>Conteudo</vt:lpstr>
      <vt:lpstr>Conteudo</vt:lpstr>
      <vt:lpstr>Vamos praticar</vt:lpstr>
      <vt:lpstr>O que vimos hoje?</vt:lpstr>
      <vt:lpstr>Qual o tema da próxima aula?</vt:lpstr>
      <vt:lpstr>O que você precisa saber para a próxima aula?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augusto</dc:creator>
  <cp:lastModifiedBy>gabriel augusto</cp:lastModifiedBy>
  <cp:revision>7</cp:revision>
  <dcterms:created xsi:type="dcterms:W3CDTF">2022-03-15T13:33:06Z</dcterms:created>
  <dcterms:modified xsi:type="dcterms:W3CDTF">2022-03-15T17:36:43Z</dcterms:modified>
</cp:coreProperties>
</file>