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6" r:id="rId3"/>
    <p:sldId id="261" r:id="rId4"/>
    <p:sldId id="263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A4C1-2054-4484-A3AB-1A523836E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solidFill>
                  <a:srgbClr val="FFFF00"/>
                </a:solidFill>
              </a:rPr>
              <a:t>Phantom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6085E-2899-49C7-8BC3-257F43FED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Andre Medeiros</a:t>
            </a:r>
          </a:p>
        </p:txBody>
      </p:sp>
    </p:spTree>
    <p:extLst>
      <p:ext uri="{BB962C8B-B14F-4D97-AF65-F5344CB8AC3E}">
        <p14:creationId xmlns:p14="http://schemas.microsoft.com/office/powerpoint/2010/main" val="91648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6B2792-13B7-4FA6-8940-A5B314E02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44" y="1587640"/>
            <a:ext cx="11475218" cy="2100105"/>
          </a:xfrm>
        </p:spPr>
        <p:txBody>
          <a:bodyPr>
            <a:normAutofit/>
          </a:bodyPr>
          <a:lstStyle/>
          <a:p>
            <a:r>
              <a:rPr lang="en-CA" sz="4000" dirty="0"/>
              <a:t>Phantom is a component-driven engine, based on gameobjects, components and managers.</a:t>
            </a:r>
          </a:p>
        </p:txBody>
      </p:sp>
    </p:spTree>
    <p:extLst>
      <p:ext uri="{BB962C8B-B14F-4D97-AF65-F5344CB8AC3E}">
        <p14:creationId xmlns:p14="http://schemas.microsoft.com/office/powerpoint/2010/main" val="34865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6B2792-13B7-4FA6-8940-A5B314E02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12" y="1557494"/>
            <a:ext cx="11475218" cy="456195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CA" sz="7100" dirty="0"/>
              <a:t>Managers:</a:t>
            </a:r>
          </a:p>
          <a:p>
            <a:pPr marL="0" indent="0">
              <a:buNone/>
            </a:pPr>
            <a:endParaRPr lang="en-CA" sz="7100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CA" sz="5800" dirty="0"/>
              <a:t>GameObjectManager (Awake, Start &amp; Update)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CA" sz="5800" dirty="0"/>
              <a:t>ScreenManager (GameScreen &amp; SceneLoader classes)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CA" sz="5800" dirty="0"/>
              <a:t>InputManager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CA" sz="5800" dirty="0"/>
              <a:t>PhysicsManager ( Collision Check &amp; Resolve, Gravity )</a:t>
            </a:r>
          </a:p>
          <a:p>
            <a:pPr marL="0" indent="0">
              <a:buNone/>
            </a:pPr>
            <a:endParaRPr lang="en-CA" sz="4000" dirty="0"/>
          </a:p>
          <a:p>
            <a:pPr marL="0" indent="0">
              <a:buNone/>
            </a:pP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49894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6B2792-13B7-4FA6-8940-A5B314E02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1419330"/>
            <a:ext cx="11475218" cy="401934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CA" sz="10000" dirty="0"/>
              <a:t>Components:</a:t>
            </a:r>
          </a:p>
          <a:p>
            <a:pPr marL="0" indent="0">
              <a:buNone/>
            </a:pPr>
            <a:endParaRPr lang="en-CA" sz="7100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CA" sz="8000" dirty="0"/>
              <a:t>Transform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CA" sz="8000" dirty="0" err="1"/>
              <a:t>SpriteRender</a:t>
            </a:r>
            <a:endParaRPr lang="en-CA" sz="8000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CA" sz="8000" dirty="0" err="1"/>
              <a:t>Rigidbody</a:t>
            </a:r>
            <a:endParaRPr lang="en-CA" sz="8000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CA" sz="8000" dirty="0"/>
              <a:t>Script</a:t>
            </a:r>
          </a:p>
          <a:p>
            <a:pPr marL="0" indent="0">
              <a:buNone/>
            </a:pPr>
            <a:endParaRPr lang="en-CA" sz="4000" dirty="0"/>
          </a:p>
          <a:p>
            <a:pPr marL="0" indent="0">
              <a:buNone/>
            </a:pP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93943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F14A58A-BFBA-4CAB-84FD-758B95B12177}"/>
              </a:ext>
            </a:extLst>
          </p:cNvPr>
          <p:cNvSpPr txBox="1">
            <a:spLocks/>
          </p:cNvSpPr>
          <p:nvPr/>
        </p:nvSpPr>
        <p:spPr>
          <a:xfrm>
            <a:off x="433754" y="177834"/>
            <a:ext cx="11475218" cy="153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CA" sz="3200" dirty="0"/>
              <a:t>The components are interrelated, for example when there is a collision between two objects:</a:t>
            </a:r>
          </a:p>
          <a:p>
            <a:pPr marL="0" indent="0">
              <a:buFont typeface="Wingdings 3" charset="2"/>
              <a:buNone/>
            </a:pPr>
            <a:endParaRPr lang="en-CA" sz="4000" dirty="0"/>
          </a:p>
          <a:p>
            <a:pPr marL="0" indent="0">
              <a:buFont typeface="Wingdings 3" charset="2"/>
              <a:buNone/>
            </a:pPr>
            <a:endParaRPr lang="en-CA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86C3ED-05DC-4CCB-ADBC-A40B4EF777E3}"/>
              </a:ext>
            </a:extLst>
          </p:cNvPr>
          <p:cNvSpPr/>
          <p:nvPr/>
        </p:nvSpPr>
        <p:spPr>
          <a:xfrm>
            <a:off x="7355085" y="2353346"/>
            <a:ext cx="1722240" cy="87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PhysicsManager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8342C2-3457-49D8-974A-C9F66FD0A79C}"/>
              </a:ext>
            </a:extLst>
          </p:cNvPr>
          <p:cNvSpPr/>
          <p:nvPr/>
        </p:nvSpPr>
        <p:spPr>
          <a:xfrm>
            <a:off x="5901733" y="3940201"/>
            <a:ext cx="1234272" cy="705897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Transform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21929C-669C-4FAC-8D72-ACC5DCB4E9DE}"/>
              </a:ext>
            </a:extLst>
          </p:cNvPr>
          <p:cNvSpPr/>
          <p:nvPr/>
        </p:nvSpPr>
        <p:spPr>
          <a:xfrm>
            <a:off x="4932067" y="3078794"/>
            <a:ext cx="1234272" cy="705897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/>
              <a:t>Rigidbody</a:t>
            </a:r>
            <a:endParaRPr lang="en-CA" sz="1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AC1DD2-F327-4238-8C8E-048D5EE2D660}"/>
              </a:ext>
            </a:extLst>
          </p:cNvPr>
          <p:cNvCxnSpPr>
            <a:stCxn id="11" idx="3"/>
            <a:endCxn id="2" idx="1"/>
          </p:cNvCxnSpPr>
          <p:nvPr/>
        </p:nvCxnSpPr>
        <p:spPr>
          <a:xfrm flipV="1">
            <a:off x="6166339" y="2792731"/>
            <a:ext cx="1188746" cy="63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7472EC-B368-4BA2-8276-452DC8CC291C}"/>
              </a:ext>
            </a:extLst>
          </p:cNvPr>
          <p:cNvSpPr/>
          <p:nvPr/>
        </p:nvSpPr>
        <p:spPr>
          <a:xfrm>
            <a:off x="5901733" y="5526464"/>
            <a:ext cx="1234272" cy="705897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/>
              <a:t>SpriteRender</a:t>
            </a:r>
            <a:endParaRPr lang="en-CA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394D83-8C6D-4923-85FE-0BDD729387F8}"/>
              </a:ext>
            </a:extLst>
          </p:cNvPr>
          <p:cNvSpPr/>
          <p:nvPr/>
        </p:nvSpPr>
        <p:spPr>
          <a:xfrm>
            <a:off x="1746739" y="3014728"/>
            <a:ext cx="1722240" cy="87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GameObjectManager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72A255-3BEB-4850-8444-AC854A6477ED}"/>
              </a:ext>
            </a:extLst>
          </p:cNvPr>
          <p:cNvCxnSpPr>
            <a:stCxn id="19" idx="3"/>
            <a:endCxn id="11" idx="1"/>
          </p:cNvCxnSpPr>
          <p:nvPr/>
        </p:nvCxnSpPr>
        <p:spPr>
          <a:xfrm flipV="1">
            <a:off x="3468979" y="3431743"/>
            <a:ext cx="1463088" cy="2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72C4DA-9F4F-49E5-8A3F-5443288CE2BC}"/>
              </a:ext>
            </a:extLst>
          </p:cNvPr>
          <p:cNvCxnSpPr>
            <a:stCxn id="2" idx="2"/>
            <a:endCxn id="4" idx="3"/>
          </p:cNvCxnSpPr>
          <p:nvPr/>
        </p:nvCxnSpPr>
        <p:spPr>
          <a:xfrm flipH="1">
            <a:off x="7136005" y="3232115"/>
            <a:ext cx="1080200" cy="106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61EB47-1306-4A8B-9BF1-ECC33F8A839B}"/>
              </a:ext>
            </a:extLst>
          </p:cNvPr>
          <p:cNvCxnSpPr>
            <a:stCxn id="16" idx="0"/>
            <a:endCxn id="4" idx="2"/>
          </p:cNvCxnSpPr>
          <p:nvPr/>
        </p:nvCxnSpPr>
        <p:spPr>
          <a:xfrm flipV="1">
            <a:off x="6518869" y="4646098"/>
            <a:ext cx="0" cy="880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58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6B2792-13B7-4FA6-8940-A5B314E02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693336"/>
            <a:ext cx="11475218" cy="5838093"/>
          </a:xfrm>
        </p:spPr>
        <p:txBody>
          <a:bodyPr>
            <a:noAutofit/>
          </a:bodyPr>
          <a:lstStyle/>
          <a:p>
            <a:r>
              <a:rPr lang="en-CA" sz="4000" dirty="0"/>
              <a:t>The strength of the engine is the flexibility provided by the Script component.</a:t>
            </a:r>
            <a:br>
              <a:rPr lang="en-CA" sz="4000" dirty="0"/>
            </a:br>
            <a:br>
              <a:rPr lang="en-CA" sz="4000" dirty="0"/>
            </a:br>
            <a:r>
              <a:rPr lang="en-CA" sz="4000" dirty="0"/>
              <a:t>If developers need to implement something that is not offered by the engine, they can create a script and add it to an object in the scene, similar to what can be done in the Unity engine.</a:t>
            </a:r>
          </a:p>
        </p:txBody>
      </p:sp>
    </p:spTree>
    <p:extLst>
      <p:ext uri="{BB962C8B-B14F-4D97-AF65-F5344CB8AC3E}">
        <p14:creationId xmlns:p14="http://schemas.microsoft.com/office/powerpoint/2010/main" val="428674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6B2792-13B7-4FA6-8940-A5B314E02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80" y="1941844"/>
            <a:ext cx="11475218" cy="14871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CA" sz="6000" dirty="0">
                <a:solidFill>
                  <a:srgbClr val="FFFF00"/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227181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87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Phantom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Phantom</dc:title>
  <dc:creator>Andre Simon</dc:creator>
  <cp:lastModifiedBy>Andre Simon</cp:lastModifiedBy>
  <cp:revision>6</cp:revision>
  <dcterms:created xsi:type="dcterms:W3CDTF">2018-04-25T09:55:42Z</dcterms:created>
  <dcterms:modified xsi:type="dcterms:W3CDTF">2018-04-25T10:41:12Z</dcterms:modified>
</cp:coreProperties>
</file>