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/>
    <p:restoredTop sz="93864"/>
  </p:normalViewPr>
  <p:slideViewPr>
    <p:cSldViewPr snapToGrid="0" snapToObjects="1">
      <p:cViewPr varScale="1">
        <p:scale>
          <a:sx n="69" d="100"/>
          <a:sy n="69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 Book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Platform 9 and ¾</a:t>
            </a:r>
          </a:p>
          <a:p>
            <a:r>
              <a:rPr lang="en-US" dirty="0" smtClean="0"/>
              <a:t>Andres, David, Fernando, Gabriel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6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 are not Obvious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these ingredients come together? </a:t>
            </a:r>
          </a:p>
          <a:p>
            <a:r>
              <a:rPr lang="en-US" dirty="0" smtClean="0"/>
              <a:t>What recipes are possible?</a:t>
            </a:r>
          </a:p>
          <a:p>
            <a:r>
              <a:rPr lang="en-US" dirty="0" smtClean="0"/>
              <a:t>What ingredients are you missing?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CookBook</a:t>
            </a:r>
            <a:r>
              <a:rPr lang="en-US" dirty="0" smtClean="0"/>
              <a:t> Simplifies Cooking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any list of ingredients, even just 1. </a:t>
            </a:r>
          </a:p>
          <a:p>
            <a:r>
              <a:rPr lang="en-US" dirty="0" smtClean="0"/>
              <a:t>A list of recipes are displayed based on the ingredient list. </a:t>
            </a:r>
          </a:p>
          <a:p>
            <a:r>
              <a:rPr lang="en-US" dirty="0"/>
              <a:t>Recipes might require missing ingredients. </a:t>
            </a:r>
            <a:endParaRPr lang="en-US" dirty="0" smtClean="0"/>
          </a:p>
          <a:p>
            <a:r>
              <a:rPr lang="en-US" dirty="0" smtClean="0"/>
              <a:t>Choose the recipe that want. </a:t>
            </a:r>
          </a:p>
        </p:txBody>
      </p:sp>
    </p:spTree>
    <p:extLst>
      <p:ext uri="{BB962C8B-B14F-4D97-AF65-F5344CB8AC3E}">
        <p14:creationId xmlns:p14="http://schemas.microsoft.com/office/powerpoint/2010/main" val="7330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make </a:t>
            </a:r>
            <a:r>
              <a:rPr lang="en-US" dirty="0" err="1" smtClean="0"/>
              <a:t>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Ingredients list given to </a:t>
            </a:r>
            <a:r>
              <a:rPr lang="en-US" dirty="0" err="1" smtClean="0"/>
              <a:t>Edamam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Edamam</a:t>
            </a:r>
            <a:r>
              <a:rPr lang="en-US" dirty="0" smtClean="0"/>
              <a:t> API is a database of food, recipes, and nutrition</a:t>
            </a:r>
          </a:p>
          <a:p>
            <a:r>
              <a:rPr lang="en-US" dirty="0" smtClean="0"/>
              <a:t>Web page presents recipe results.</a:t>
            </a:r>
          </a:p>
          <a:p>
            <a:r>
              <a:rPr lang="en-US" dirty="0" smtClean="0"/>
              <a:t>Results are clickable links to full recipes.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of App Solving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0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with an account, user name and password.</a:t>
            </a:r>
          </a:p>
          <a:p>
            <a:r>
              <a:rPr lang="en-US" dirty="0" smtClean="0"/>
              <a:t>Saving favorite recipes for later. </a:t>
            </a:r>
          </a:p>
          <a:p>
            <a:r>
              <a:rPr lang="en-US" dirty="0" smtClean="0"/>
              <a:t>Provide a store to buy missing ingredients.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57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140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Garamond</vt:lpstr>
      <vt:lpstr>Arial</vt:lpstr>
      <vt:lpstr>Organic</vt:lpstr>
      <vt:lpstr>Cook Book </vt:lpstr>
      <vt:lpstr>Recipes are not Obvious</vt:lpstr>
      <vt:lpstr>CookBook Simplifies Cooking</vt:lpstr>
      <vt:lpstr>Steps to make CookBook</vt:lpstr>
      <vt:lpstr>Live Demo of App Solving Problem </vt:lpstr>
      <vt:lpstr>Future Features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Book </dc:title>
  <dc:creator>Jacklyn Rosette Capanzana (Student)</dc:creator>
  <cp:lastModifiedBy>Jacklyn Rosette Capanzana (Student)</cp:lastModifiedBy>
  <cp:revision>6</cp:revision>
  <dcterms:created xsi:type="dcterms:W3CDTF">2018-11-29T03:08:39Z</dcterms:created>
  <dcterms:modified xsi:type="dcterms:W3CDTF">2018-11-29T04:34:23Z</dcterms:modified>
</cp:coreProperties>
</file>