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jnQVVxoqMBnT0uyRVx+TMMeuR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apositiva de título">
  <p:cSld name="1_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1371600" y="5157192"/>
            <a:ext cx="64008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  <a:defRPr sz="180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1763688" y="4950494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6"/>
          <p:cNvSpPr/>
          <p:nvPr>
            <p:ph idx="2" type="pic"/>
          </p:nvPr>
        </p:nvSpPr>
        <p:spPr>
          <a:xfrm>
            <a:off x="1792288" y="1052735"/>
            <a:ext cx="5486400" cy="3888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763688" y="5517232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67544" y="1052736"/>
            <a:ext cx="8229600" cy="868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 rot="5400000">
            <a:off x="2411760" y="34280"/>
            <a:ext cx="432048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 rot="5400000">
            <a:off x="5157391" y="2596753"/>
            <a:ext cx="500141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 rot="5400000">
            <a:off x="966391" y="615554"/>
            <a:ext cx="5001419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g_Line">
  <p:cSld name="Tag_Lin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389436" y="3050438"/>
            <a:ext cx="8363938" cy="757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457200" y="1052736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457200" y="1772816"/>
            <a:ext cx="8229600" cy="4353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67544" y="980728"/>
            <a:ext cx="8229600" cy="7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772816"/>
            <a:ext cx="4038600" cy="4353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648200" y="1772816"/>
            <a:ext cx="4038600" cy="4353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1052736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71827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57200" y="235803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13"/>
          <p:cNvSpPr txBox="1"/>
          <p:nvPr>
            <p:ph idx="3" type="body"/>
          </p:nvPr>
        </p:nvSpPr>
        <p:spPr>
          <a:xfrm>
            <a:off x="4645025" y="171827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3"/>
          <p:cNvSpPr txBox="1"/>
          <p:nvPr>
            <p:ph idx="4" type="body"/>
          </p:nvPr>
        </p:nvSpPr>
        <p:spPr>
          <a:xfrm>
            <a:off x="4645025" y="235803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67544" y="1052736"/>
            <a:ext cx="3008313" cy="802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575050" y="1052736"/>
            <a:ext cx="5111750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1844824"/>
            <a:ext cx="3008313" cy="437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371600" y="5157192"/>
            <a:ext cx="64008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s-ES"/>
              <a:t>Módulo Angular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s-ES"/>
              <a:t>Andrés Londoño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s-ES"/>
              <a:t>andres.londono@cedesistemas.edu.co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2743200" y="1700808"/>
            <a:ext cx="64008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i="0" lang="es-E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Diplomado Full Stack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/>
              <a:t>Node.js</a:t>
            </a:r>
            <a:br>
              <a:rPr lang="es-ES"/>
            </a:b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539552" y="2551836"/>
            <a:ext cx="77768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requiere la versión 8.x o 10.x de Node.js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verificar su versión, ejecuta en consola o terminal el comando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-v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de descarga </a:t>
            </a:r>
            <a:r>
              <a:rPr lang="es-E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https://nodejs.org/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/>
              <a:t>Instalación de Angular CLI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/>
              <a:t>Command Line Interface</a:t>
            </a:r>
            <a:br>
              <a:rPr lang="es-ES"/>
            </a:b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1060462" y="3105834"/>
            <a:ext cx="70230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-g @angular/cli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/>
              <a:t>Creando mi primera aplicación</a:t>
            </a:r>
            <a:br>
              <a:rPr lang="es-ES"/>
            </a:b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138533" y="2996952"/>
            <a:ext cx="47436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ng new angular-app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95536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s-ES"/>
              <a:t>Corriendo mi primera aplicación</a:t>
            </a:r>
            <a:br>
              <a:rPr lang="es-ES"/>
            </a:b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2265170" y="2195731"/>
            <a:ext cx="4490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angular-app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serve --open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build</a:t>
            </a:r>
            <a:endParaRPr sz="3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621904" y="4662265"/>
            <a:ext cx="7776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opción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--open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abre el navegador para visualizar la aplicación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ersonaliz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2018-11-24T02:02:51Z</dcterms:created>
  <dc:creator>Andres Felipe Londoño Mesa</dc:creator>
</cp:coreProperties>
</file>