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7"/>
  </p:notesMasterIdLst>
  <p:handoutMasterIdLst>
    <p:handoutMasterId r:id="rId8"/>
  </p:handoutMasterIdLst>
  <p:sldIdLst>
    <p:sldId id="256" r:id="rId2"/>
    <p:sldId id="481" r:id="rId3"/>
    <p:sldId id="482" r:id="rId4"/>
    <p:sldId id="483" r:id="rId5"/>
    <p:sldId id="484" r:id="rId6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69" d="100"/>
          <a:sy n="69" d="100"/>
        </p:scale>
        <p:origin x="135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1D1466-5D82-4A13-B98D-89AD8FA0DA09}" type="datetimeFigureOut">
              <a:rPr lang="es-CO" smtClean="0"/>
              <a:pPr/>
              <a:t>27/02/2019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04360-18D4-4DB3-BCAB-7BDD9129EDEA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7250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61DA3-AE2D-4A56-886E-24008ABFF87E}" type="datetimeFigureOut">
              <a:rPr lang="es-419" smtClean="0"/>
              <a:t>27/2/2019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B2B8A-80AD-4E59-A6A0-72E9FBD2FB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21091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3063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29600" cy="868958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988840"/>
            <a:ext cx="8229600" cy="432048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91128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124744"/>
            <a:ext cx="2057400" cy="5001419"/>
          </a:xfrm>
          <a:prstGeom prst="rect">
            <a:avLst/>
          </a:prstGeom>
        </p:spPr>
        <p:txBody>
          <a:bodyPr vert="eaVert"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24744"/>
            <a:ext cx="6019800" cy="500141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798574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1371600" y="5157192"/>
            <a:ext cx="6400800" cy="108012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Nombre modulo</a:t>
            </a:r>
          </a:p>
          <a:p>
            <a:r>
              <a:rPr lang="es-ES" dirty="0"/>
              <a:t>Nombre Facilitador</a:t>
            </a:r>
          </a:p>
          <a:p>
            <a:r>
              <a:rPr lang="es-ES" dirty="0"/>
              <a:t>formacionprofesional@cedesistemas.edu.co</a:t>
            </a:r>
            <a:endParaRPr lang="es-CO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g_Lin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6" y="3050438"/>
            <a:ext cx="8363938" cy="757131"/>
          </a:xfrm>
          <a:prstGeom prst="rect">
            <a:avLst/>
          </a:prstGeom>
        </p:spPr>
        <p:txBody>
          <a:bodyPr anchor="ctr" anchorCtr="0"/>
          <a:lstStyle>
            <a:lvl1pPr>
              <a:defRPr sz="4100" spc="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220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72008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E63C1B-26A7-45F0-9046-05BED2DDC8A4}" type="datetimeFigureOut">
              <a:rPr lang="es-ES" smtClean="0"/>
              <a:pPr/>
              <a:t>27/02/2019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1EEBEA-7E90-4402-B10E-2A14BE800A3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6897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71228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79695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72816"/>
            <a:ext cx="4038600" cy="43533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72816"/>
            <a:ext cx="4038600" cy="43533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98294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648072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71827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71827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88623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052736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6559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816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052736"/>
            <a:ext cx="3008313" cy="80201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1052736"/>
            <a:ext cx="5111750" cy="51845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844824"/>
            <a:ext cx="3008313" cy="437513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17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63688" y="4950494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1052735"/>
            <a:ext cx="5486400" cy="38884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63688" y="551723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E63C1B-26A7-45F0-9046-05BED2DDC8A4}" type="datetimeFigureOut">
              <a:rPr lang="es-ES" smtClean="0"/>
              <a:pPr/>
              <a:t>27/02/2019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1EEBEA-7E90-4402-B10E-2A14BE800A3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6055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752832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Módulo Angular</a:t>
            </a:r>
          </a:p>
          <a:p>
            <a:r>
              <a:rPr lang="es-CO" dirty="0"/>
              <a:t>Andrés Londoño</a:t>
            </a:r>
          </a:p>
          <a:p>
            <a:r>
              <a:rPr lang="es-CO" dirty="0"/>
              <a:t>andres.londono@cedesistemas.edu.co</a:t>
            </a:r>
          </a:p>
        </p:txBody>
      </p:sp>
      <p:sp>
        <p:nvSpPr>
          <p:cNvPr id="3" name="2 Subtítulo"/>
          <p:cNvSpPr txBox="1">
            <a:spLocks/>
          </p:cNvSpPr>
          <p:nvPr/>
        </p:nvSpPr>
        <p:spPr>
          <a:xfrm>
            <a:off x="2743200" y="1700808"/>
            <a:ext cx="6400800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es-ES" sz="2800" b="1" dirty="0">
                <a:solidFill>
                  <a:schemeClr val="bg1"/>
                </a:solidFill>
              </a:rPr>
              <a:t>Diplomado Full </a:t>
            </a:r>
            <a:r>
              <a:rPr lang="es-ES" sz="2800" b="1" dirty="0" err="1">
                <a:solidFill>
                  <a:schemeClr val="bg1"/>
                </a:solidFill>
              </a:rPr>
              <a:t>Stack</a:t>
            </a:r>
            <a:endParaRPr kumimoji="0" lang="es-CO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647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BCE61F-A251-485F-8846-11D1F7380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Node.js</a:t>
            </a:r>
            <a:br>
              <a:rPr lang="es-CO" dirty="0"/>
            </a:br>
            <a:endParaRPr lang="es-419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2BC0586-FF7B-4BEB-B6D2-05CFA7543CEF}"/>
              </a:ext>
            </a:extLst>
          </p:cNvPr>
          <p:cNvSpPr/>
          <p:nvPr/>
        </p:nvSpPr>
        <p:spPr>
          <a:xfrm>
            <a:off x="539552" y="2551836"/>
            <a:ext cx="7776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/>
              <a:t>Angular</a:t>
            </a:r>
            <a:r>
              <a:rPr lang="es-ES" sz="2400" dirty="0"/>
              <a:t> requiere la versión 8.x o 10.x de Node.js</a:t>
            </a:r>
          </a:p>
          <a:p>
            <a:endParaRPr lang="es-ES" sz="2400" dirty="0"/>
          </a:p>
          <a:p>
            <a:r>
              <a:rPr lang="es-ES" sz="2400" dirty="0"/>
              <a:t>Para verificar su versión, ejecuta en consola o terminal el comando </a:t>
            </a:r>
            <a:r>
              <a:rPr lang="es-ES" sz="2400" b="1" dirty="0" err="1"/>
              <a:t>node</a:t>
            </a:r>
            <a:r>
              <a:rPr lang="es-ES" sz="2400" b="1" dirty="0"/>
              <a:t> -v</a:t>
            </a:r>
          </a:p>
          <a:p>
            <a:endParaRPr lang="es-ES" sz="2400" dirty="0"/>
          </a:p>
          <a:p>
            <a:r>
              <a:rPr lang="es-ES" sz="2400" dirty="0"/>
              <a:t>Página de descarga </a:t>
            </a:r>
            <a:r>
              <a:rPr lang="es-ES" sz="2400" dirty="0">
                <a:hlinkClick r:id="rId2"/>
              </a:rPr>
              <a:t>https://nodejs.org/</a:t>
            </a:r>
            <a:r>
              <a:rPr lang="es-ES" sz="2400" dirty="0"/>
              <a:t> </a:t>
            </a:r>
            <a:endParaRPr lang="es-419" sz="2400" dirty="0"/>
          </a:p>
        </p:txBody>
      </p:sp>
    </p:spTree>
    <p:extLst>
      <p:ext uri="{BB962C8B-B14F-4D97-AF65-F5344CB8AC3E}">
        <p14:creationId xmlns:p14="http://schemas.microsoft.com/office/powerpoint/2010/main" val="3079030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BCE61F-A251-485F-8846-11D1F7380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Instalación de Angular CLI</a:t>
            </a:r>
            <a:br>
              <a:rPr lang="es-CO" dirty="0"/>
            </a:br>
            <a:endParaRPr lang="es-419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B2DF374-6D08-4387-AC15-50A618DFD73B}"/>
              </a:ext>
            </a:extLst>
          </p:cNvPr>
          <p:cNvSpPr/>
          <p:nvPr/>
        </p:nvSpPr>
        <p:spPr>
          <a:xfrm>
            <a:off x="1060462" y="3105834"/>
            <a:ext cx="70230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sz="3600" dirty="0" err="1">
                <a:latin typeface="Consolas" panose="020B0609020204030204" pitchFamily="49" charset="0"/>
              </a:rPr>
              <a:t>npm</a:t>
            </a:r>
            <a:r>
              <a:rPr lang="es-419" sz="3600" dirty="0">
                <a:latin typeface="Consolas" panose="020B0609020204030204" pitchFamily="49" charset="0"/>
              </a:rPr>
              <a:t> </a:t>
            </a:r>
            <a:r>
              <a:rPr lang="es-419" sz="3600" dirty="0" err="1">
                <a:latin typeface="Consolas" panose="020B0609020204030204" pitchFamily="49" charset="0"/>
              </a:rPr>
              <a:t>install</a:t>
            </a:r>
            <a:r>
              <a:rPr lang="es-419" sz="3600" dirty="0">
                <a:latin typeface="Consolas" panose="020B0609020204030204" pitchFamily="49" charset="0"/>
              </a:rPr>
              <a:t> -g @angular/</a:t>
            </a:r>
            <a:r>
              <a:rPr lang="es-419" sz="3600" dirty="0" err="1">
                <a:latin typeface="Consolas" panose="020B0609020204030204" pitchFamily="49" charset="0"/>
              </a:rPr>
              <a:t>cli</a:t>
            </a:r>
            <a:endParaRPr lang="es-419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414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BCE61F-A251-485F-8846-11D1F7380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Creando mi primera aplicación</a:t>
            </a:r>
            <a:br>
              <a:rPr lang="es-CO" dirty="0"/>
            </a:br>
            <a:endParaRPr lang="es-419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B2DF374-6D08-4387-AC15-50A618DFD73B}"/>
              </a:ext>
            </a:extLst>
          </p:cNvPr>
          <p:cNvSpPr/>
          <p:nvPr/>
        </p:nvSpPr>
        <p:spPr>
          <a:xfrm>
            <a:off x="2138533" y="2996952"/>
            <a:ext cx="47436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sz="3600" dirty="0">
                <a:latin typeface="Consolas" panose="020B0609020204030204" pitchFamily="49" charset="0"/>
              </a:rPr>
              <a:t>ng new angular-app</a:t>
            </a:r>
          </a:p>
        </p:txBody>
      </p:sp>
    </p:spTree>
    <p:extLst>
      <p:ext uri="{BB962C8B-B14F-4D97-AF65-F5344CB8AC3E}">
        <p14:creationId xmlns:p14="http://schemas.microsoft.com/office/powerpoint/2010/main" val="930357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BCE61F-A251-485F-8846-11D1F7380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Corriendo mi primera aplicación</a:t>
            </a:r>
            <a:br>
              <a:rPr lang="es-CO" dirty="0"/>
            </a:br>
            <a:endParaRPr lang="es-419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B2DF374-6D08-4387-AC15-50A618DFD73B}"/>
              </a:ext>
            </a:extLst>
          </p:cNvPr>
          <p:cNvSpPr/>
          <p:nvPr/>
        </p:nvSpPr>
        <p:spPr>
          <a:xfrm>
            <a:off x="2265170" y="2581181"/>
            <a:ext cx="449033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s-419" sz="3600" dirty="0">
                <a:latin typeface="Consolas" panose="020B0609020204030204" pitchFamily="49" charset="0"/>
              </a:rPr>
              <a:t>cd angular-app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s-419" sz="3600" dirty="0" err="1">
                <a:latin typeface="Consolas" panose="020B0609020204030204" pitchFamily="49" charset="0"/>
              </a:rPr>
              <a:t>npm</a:t>
            </a:r>
            <a:r>
              <a:rPr lang="es-419" sz="3600" dirty="0">
                <a:latin typeface="Consolas" panose="020B0609020204030204" pitchFamily="49" charset="0"/>
              </a:rPr>
              <a:t> </a:t>
            </a:r>
            <a:r>
              <a:rPr lang="es-419" sz="3600" dirty="0" err="1">
                <a:latin typeface="Consolas" panose="020B0609020204030204" pitchFamily="49" charset="0"/>
              </a:rPr>
              <a:t>install</a:t>
            </a:r>
            <a:endParaRPr lang="es-419" sz="3600" dirty="0">
              <a:latin typeface="Consolas" panose="020B0609020204030204" pitchFamily="49" charset="0"/>
            </a:endParaRPr>
          </a:p>
          <a:p>
            <a:r>
              <a:rPr lang="es-419" sz="3600">
                <a:latin typeface="Consolas" panose="020B0609020204030204" pitchFamily="49" charset="0"/>
              </a:rPr>
              <a:t>&gt; ng </a:t>
            </a:r>
            <a:r>
              <a:rPr lang="es-419" sz="3600" dirty="0" err="1">
                <a:latin typeface="Consolas" panose="020B0609020204030204" pitchFamily="49" charset="0"/>
              </a:rPr>
              <a:t>serve</a:t>
            </a:r>
            <a:r>
              <a:rPr lang="es-419" sz="3600" dirty="0">
                <a:latin typeface="Consolas" panose="020B0609020204030204" pitchFamily="49" charset="0"/>
              </a:rPr>
              <a:t> --open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CEDACFA-3EEB-4152-934A-D1C98CA66E1F}"/>
              </a:ext>
            </a:extLst>
          </p:cNvPr>
          <p:cNvSpPr/>
          <p:nvPr/>
        </p:nvSpPr>
        <p:spPr>
          <a:xfrm>
            <a:off x="621904" y="4662265"/>
            <a:ext cx="7776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/>
              <a:t>La opción </a:t>
            </a:r>
            <a:r>
              <a:rPr lang="es-ES" sz="2400" b="1" dirty="0"/>
              <a:t>--open</a:t>
            </a:r>
            <a:r>
              <a:rPr lang="es-ES" sz="2400" dirty="0"/>
              <a:t> o </a:t>
            </a:r>
            <a:r>
              <a:rPr lang="es-ES" sz="2400" b="1" dirty="0"/>
              <a:t>- o </a:t>
            </a:r>
            <a:r>
              <a:rPr lang="es-ES" sz="2400" dirty="0"/>
              <a:t>abre el navegador para visualizar la aplicación</a:t>
            </a:r>
            <a:endParaRPr lang="es-419" sz="2400" b="1" dirty="0"/>
          </a:p>
        </p:txBody>
      </p:sp>
    </p:spTree>
    <p:extLst>
      <p:ext uri="{BB962C8B-B14F-4D97-AF65-F5344CB8AC3E}">
        <p14:creationId xmlns:p14="http://schemas.microsoft.com/office/powerpoint/2010/main" val="598633157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- Introducción a Xamarin Forms.potx" id="{F52337DE-48AF-4C89-A7F3-A8CA994DD80D}" vid="{B9825B03-94CE-4E6D-9C0B-8725741DB32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1- Introducción a Xamarin Forms</Template>
  <TotalTime>144</TotalTime>
  <Words>104</Words>
  <Application>Microsoft Office PowerPoint</Application>
  <PresentationFormat>Presentación en pantalla (4:3)</PresentationFormat>
  <Paragraphs>19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Consolas</vt:lpstr>
      <vt:lpstr>Wingdings</vt:lpstr>
      <vt:lpstr>Diseño personalizado</vt:lpstr>
      <vt:lpstr>Presentación de PowerPoint</vt:lpstr>
      <vt:lpstr>Node.js </vt:lpstr>
      <vt:lpstr>Instalación de Angular CLI </vt:lpstr>
      <vt:lpstr>Creando mi primera aplicación </vt:lpstr>
      <vt:lpstr>Corriendo mi primera aplicación 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Felipe Londoño Mesa</dc:creator>
  <cp:lastModifiedBy>Andres Felipe Londoño Mesa</cp:lastModifiedBy>
  <cp:revision>13</cp:revision>
  <dcterms:created xsi:type="dcterms:W3CDTF">2018-11-24T02:02:51Z</dcterms:created>
  <dcterms:modified xsi:type="dcterms:W3CDTF">2019-02-27T22:50:19Z</dcterms:modified>
</cp:coreProperties>
</file>