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56" r:id="rId2"/>
    <p:sldId id="482" r:id="rId3"/>
    <p:sldId id="481" r:id="rId4"/>
    <p:sldId id="483" r:id="rId5"/>
    <p:sldId id="484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D1466-5D82-4A13-B98D-89AD8FA0DA09}" type="datetimeFigureOut">
              <a:rPr lang="es-CO" smtClean="0"/>
              <a:pPr/>
              <a:t>26/02/2019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04360-18D4-4DB3-BCAB-7BDD9129EDE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25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61DA3-AE2D-4A56-886E-24008ABFF87E}" type="datetimeFigureOut">
              <a:rPr lang="es-419" smtClean="0"/>
              <a:t>26/2/2019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2B8A-80AD-4E59-A6A0-72E9FBD2FB8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2109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0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988840"/>
            <a:ext cx="8229600" cy="4320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112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  <a:prstGeom prst="rect">
            <a:avLst/>
          </a:prstGeom>
        </p:spPr>
        <p:txBody>
          <a:bodyPr vert="eaVert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9857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5157192"/>
            <a:ext cx="6400800" cy="108012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Nombre modulo</a:t>
            </a:r>
          </a:p>
          <a:p>
            <a:r>
              <a:rPr lang="es-ES" dirty="0"/>
              <a:t>Nombre Facilitador</a:t>
            </a:r>
          </a:p>
          <a:p>
            <a:r>
              <a:rPr lang="es-ES" dirty="0"/>
              <a:t>formacionprofesional@cedesistemas.edu.co</a:t>
            </a:r>
            <a:endParaRPr lang="es-C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g_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3050438"/>
            <a:ext cx="8363938" cy="757131"/>
          </a:xfrm>
          <a:prstGeom prst="rect">
            <a:avLst/>
          </a:prstGeom>
        </p:spPr>
        <p:txBody>
          <a:bodyPr anchor="ctr" anchorCtr="0"/>
          <a:lstStyle>
            <a:lvl1pPr>
              <a:defRPr sz="4100" spc="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2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63C1B-26A7-45F0-9046-05BED2DDC8A4}" type="datetimeFigureOut">
              <a:rPr lang="es-ES" smtClean="0"/>
              <a:pPr/>
              <a:t>26/02/2019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1EEBEA-7E90-4402-B10E-2A14BE800A3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89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712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96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8294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648072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8623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55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16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184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3751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688" y="495049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8884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63688" y="551723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63C1B-26A7-45F0-9046-05BED2DDC8A4}" type="datetimeFigureOut">
              <a:rPr lang="es-ES" smtClean="0"/>
              <a:pPr/>
              <a:t>26/02/2019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1EEBEA-7E90-4402-B10E-2A14BE800A3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05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52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Módulo Angular</a:t>
            </a:r>
          </a:p>
          <a:p>
            <a:r>
              <a:rPr lang="es-CO" dirty="0"/>
              <a:t>Andrés Londoño</a:t>
            </a:r>
          </a:p>
          <a:p>
            <a:r>
              <a:rPr lang="es-CO" dirty="0"/>
              <a:t>andres.londono@cedesistemas.edu.co</a:t>
            </a:r>
          </a:p>
        </p:txBody>
      </p:sp>
      <p:sp>
        <p:nvSpPr>
          <p:cNvPr id="3" name="2 Subtítulo"/>
          <p:cNvSpPr txBox="1">
            <a:spLocks/>
          </p:cNvSpPr>
          <p:nvPr/>
        </p:nvSpPr>
        <p:spPr>
          <a:xfrm>
            <a:off x="2743200" y="1700808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s-ES" sz="2800" b="1" dirty="0">
                <a:solidFill>
                  <a:schemeClr val="bg1"/>
                </a:solidFill>
              </a:rPr>
              <a:t>Diplomado Full </a:t>
            </a:r>
            <a:r>
              <a:rPr lang="es-ES" sz="2800" b="1" dirty="0" err="1">
                <a:solidFill>
                  <a:schemeClr val="bg1"/>
                </a:solidFill>
              </a:rPr>
              <a:t>Stack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Frameworks</a:t>
            </a:r>
            <a:br>
              <a:rPr lang="es-CO" dirty="0"/>
            </a:br>
            <a:endParaRPr lang="es-419" dirty="0"/>
          </a:p>
        </p:txBody>
      </p:sp>
      <p:pic>
        <p:nvPicPr>
          <p:cNvPr id="1028" name="Picture 4" descr="Resultado de imagen para angular 2019">
            <a:extLst>
              <a:ext uri="{FF2B5EF4-FFF2-40B4-BE49-F238E27FC236}">
                <a16:creationId xmlns:a16="http://schemas.microsoft.com/office/drawing/2014/main" id="{7E7C40A0-AAC4-4304-A311-6C243676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5" y="2195736"/>
            <a:ext cx="8417862" cy="4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ANGULAR</a:t>
            </a:r>
            <a:br>
              <a:rPr lang="es-CO" dirty="0"/>
            </a:br>
            <a:endParaRPr lang="es-419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2BC0586-FF7B-4BEB-B6D2-05CFA7543CEF}"/>
              </a:ext>
            </a:extLst>
          </p:cNvPr>
          <p:cNvSpPr/>
          <p:nvPr/>
        </p:nvSpPr>
        <p:spPr>
          <a:xfrm>
            <a:off x="539552" y="2551836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Angular es una plataforma y un marco para crear aplicaciones de cliente en HTML y </a:t>
            </a:r>
            <a:r>
              <a:rPr lang="es-ES" sz="2800" dirty="0" err="1"/>
              <a:t>TypeScript</a:t>
            </a:r>
            <a:r>
              <a:rPr lang="es-ES" sz="2800" dirty="0"/>
              <a:t>.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307903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AngularJS</a:t>
            </a:r>
            <a:r>
              <a:rPr lang="es-CO" b="1" dirty="0"/>
              <a:t> != Angular</a:t>
            </a:r>
            <a:br>
              <a:rPr lang="es-CO" dirty="0"/>
            </a:br>
            <a:endParaRPr lang="es-419" dirty="0"/>
          </a:p>
        </p:txBody>
      </p:sp>
      <p:pic>
        <p:nvPicPr>
          <p:cNvPr id="2050" name="Picture 2" descr="Resultado de imagen para angular vs angularjs">
            <a:extLst>
              <a:ext uri="{FF2B5EF4-FFF2-40B4-BE49-F238E27FC236}">
                <a16:creationId xmlns:a16="http://schemas.microsoft.com/office/drawing/2014/main" id="{8E73B7AA-4157-43BB-A72D-12936732E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527" y="2492896"/>
            <a:ext cx="523694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35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E61F-A251-485F-8846-11D1F738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Arquitectura</a:t>
            </a:r>
            <a:br>
              <a:rPr lang="es-CO" dirty="0"/>
            </a:br>
            <a:endParaRPr lang="es-419" dirty="0"/>
          </a:p>
        </p:txBody>
      </p:sp>
      <p:pic>
        <p:nvPicPr>
          <p:cNvPr id="3074" name="Picture 2" descr="overview">
            <a:extLst>
              <a:ext uri="{FF2B5EF4-FFF2-40B4-BE49-F238E27FC236}">
                <a16:creationId xmlns:a16="http://schemas.microsoft.com/office/drawing/2014/main" id="{EB9A1CC4-796C-42FD-9406-772CD21F0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4" y="1916832"/>
            <a:ext cx="8057732" cy="409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3315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 Introducción a Xamarin Forms.potx" id="{F52337DE-48AF-4C89-A7F3-A8CA994DD80D}" vid="{B9825B03-94CE-4E6D-9C0B-8725741DB3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 Introducción a Xamarin Forms</Template>
  <TotalTime>883</TotalTime>
  <Words>39</Words>
  <Application>Microsoft Office PowerPoint</Application>
  <PresentationFormat>Presentación en pantalla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Diseño personalizado</vt:lpstr>
      <vt:lpstr>Presentación de PowerPoint</vt:lpstr>
      <vt:lpstr>Frameworks </vt:lpstr>
      <vt:lpstr>ANGULAR </vt:lpstr>
      <vt:lpstr>AngularJS != Angular </vt:lpstr>
      <vt:lpstr>Arquitectura 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Londoño Mesa</dc:creator>
  <cp:lastModifiedBy>Andres Felipe Londoño Mesa</cp:lastModifiedBy>
  <cp:revision>16</cp:revision>
  <dcterms:created xsi:type="dcterms:W3CDTF">2018-11-24T02:02:51Z</dcterms:created>
  <dcterms:modified xsi:type="dcterms:W3CDTF">2019-02-27T14:08:20Z</dcterms:modified>
</cp:coreProperties>
</file>