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2" r:id="rId3"/>
    <p:sldId id="483" r:id="rId4"/>
    <p:sldId id="488" r:id="rId5"/>
    <p:sldId id="493" r:id="rId6"/>
    <p:sldId id="489" r:id="rId7"/>
    <p:sldId id="485" r:id="rId8"/>
    <p:sldId id="490" r:id="rId9"/>
    <p:sldId id="491" r:id="rId10"/>
    <p:sldId id="492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1466-5D82-4A13-B98D-89AD8FA0DA09}" type="datetimeFigureOut">
              <a:rPr lang="es-CO" smtClean="0"/>
              <a:pPr/>
              <a:t>27/02/2019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4360-18D4-4DB3-BCAB-7BDD9129EDE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25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1DA3-AE2D-4A56-886E-24008ABFF87E}" type="datetimeFigureOut">
              <a:rPr lang="es-419" smtClean="0"/>
              <a:t>27/2/2019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2B8A-80AD-4E59-A6A0-72E9FBD2FB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10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1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9857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modulo</a:t>
            </a:r>
          </a:p>
          <a:p>
            <a:r>
              <a:rPr lang="es-ES" dirty="0"/>
              <a:t>Nombre Facilitador</a:t>
            </a:r>
          </a:p>
          <a:p>
            <a:r>
              <a:rPr lang="es-ES" dirty="0"/>
              <a:t>formacionprofesional@cedesistemas.edu.co</a:t>
            </a:r>
            <a:endParaRPr lang="es-C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050438"/>
            <a:ext cx="8363938" cy="757131"/>
          </a:xfrm>
          <a:prstGeom prst="rect">
            <a:avLst/>
          </a:prstGeom>
        </p:spPr>
        <p:txBody>
          <a:bodyPr anchor="ctr" anchorCtr="0"/>
          <a:lstStyle>
            <a:lvl1pPr>
              <a:defRPr sz="41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2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12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82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6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5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0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52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Módulo Angular</a:t>
            </a:r>
          </a:p>
          <a:p>
            <a:r>
              <a:rPr lang="es-CO" dirty="0"/>
              <a:t>Andrés Londoño</a:t>
            </a:r>
          </a:p>
          <a:p>
            <a:r>
              <a:rPr lang="es-CO" dirty="0"/>
              <a:t>andres.londono@cedesistemas.edu.co</a:t>
            </a: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2743200" y="1700808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s-ES" sz="2800" b="1" dirty="0">
                <a:solidFill>
                  <a:schemeClr val="bg1"/>
                </a:solidFill>
              </a:rPr>
              <a:t>Diplomado Full </a:t>
            </a:r>
            <a:r>
              <a:rPr lang="es-ES" sz="2800" b="1" dirty="0" err="1">
                <a:solidFill>
                  <a:schemeClr val="bg1"/>
                </a:solidFill>
              </a:rPr>
              <a:t>Stack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7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Interfaces (</a:t>
            </a:r>
            <a:r>
              <a:rPr lang="es-CO" b="1" dirty="0" err="1"/>
              <a:t>Typescript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10242" name="Picture 2" descr="https://www.adictosaltrabajo.com/wp-content/uploads/2018/07/ts-vs-js-typescript-iterables.png">
            <a:extLst>
              <a:ext uri="{FF2B5EF4-FFF2-40B4-BE49-F238E27FC236}">
                <a16:creationId xmlns:a16="http://schemas.microsoft.com/office/drawing/2014/main" id="{F5C898D3-31DC-4161-B2E1-C16C6984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0463"/>
            <a:ext cx="9144000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2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Tipados</a:t>
            </a:r>
            <a:br>
              <a:rPr lang="es-CO" dirty="0"/>
            </a:br>
            <a:endParaRPr lang="es-419" dirty="0"/>
          </a:p>
        </p:txBody>
      </p:sp>
      <p:pic>
        <p:nvPicPr>
          <p:cNvPr id="1026" name="Picture 2" descr="https://www.adictosaltrabajo.com/wp-content/uploads/2018/07/ts-vs-js-typescript-errors.png">
            <a:extLst>
              <a:ext uri="{FF2B5EF4-FFF2-40B4-BE49-F238E27FC236}">
                <a16:creationId xmlns:a16="http://schemas.microsoft.com/office/drawing/2014/main" id="{6FA136AA-5E74-4F57-B102-4FEBB3E7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891264" cy="43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básicos (</a:t>
            </a:r>
            <a:r>
              <a:rPr lang="es-CO" b="1" dirty="0" err="1"/>
              <a:t>Javascript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7170" name="Picture 2" descr="https://www.adictosaltrabajo.com/wp-content/uploads/2018/07/ts-vs-js-javascript-basic-types.png">
            <a:extLst>
              <a:ext uri="{FF2B5EF4-FFF2-40B4-BE49-F238E27FC236}">
                <a16:creationId xmlns:a16="http://schemas.microsoft.com/office/drawing/2014/main" id="{5645492E-A704-42BA-959A-609DEA63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6" y="2708920"/>
            <a:ext cx="6438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Tipos básicos (</a:t>
            </a:r>
            <a:r>
              <a:rPr lang="es-CO" b="1" dirty="0" err="1"/>
              <a:t>Type</a:t>
            </a:r>
            <a:r>
              <a:rPr lang="es-CO" b="1" dirty="0"/>
              <a:t>	script)</a:t>
            </a:r>
            <a:br>
              <a:rPr lang="es-CO" dirty="0"/>
            </a:br>
            <a:endParaRPr lang="es-419" dirty="0"/>
          </a:p>
        </p:txBody>
      </p:sp>
      <p:pic>
        <p:nvPicPr>
          <p:cNvPr id="2050" name="Picture 2" descr="https://www.adictosaltrabajo.com/wp-content/uploads/2018/07/ts-vs-js-typescript-basic-types.png">
            <a:extLst>
              <a:ext uri="{FF2B5EF4-FFF2-40B4-BE49-F238E27FC236}">
                <a16:creationId xmlns:a16="http://schemas.microsoft.com/office/drawing/2014/main" id="{077B6D78-E183-4378-88CE-CEC47C73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6" y="2564904"/>
            <a:ext cx="80391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Null</a:t>
            </a:r>
            <a:r>
              <a:rPr lang="es-CO" b="1" dirty="0"/>
              <a:t> y </a:t>
            </a:r>
            <a:r>
              <a:rPr lang="es-CO" b="1" dirty="0" err="1"/>
              <a:t>undefined</a:t>
            </a:r>
            <a:r>
              <a:rPr lang="es-CO" b="1" dirty="0"/>
              <a:t>(</a:t>
            </a:r>
            <a:r>
              <a:rPr lang="es-CO" b="1" dirty="0" err="1"/>
              <a:t>Javascript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6146" name="Picture 2" descr="https://www.adictosaltrabajo.com/wp-content/uploads/2018/07/ts-vs-js-javascript-null-undefined.png">
            <a:extLst>
              <a:ext uri="{FF2B5EF4-FFF2-40B4-BE49-F238E27FC236}">
                <a16:creationId xmlns:a16="http://schemas.microsoft.com/office/drawing/2014/main" id="{7CFEC5ED-1E94-43C9-AA69-10D1BD30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133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Null</a:t>
            </a:r>
            <a:r>
              <a:rPr lang="es-CO" b="1" dirty="0"/>
              <a:t> y </a:t>
            </a:r>
            <a:r>
              <a:rPr lang="es-CO" b="1" dirty="0" err="1"/>
              <a:t>undefined</a:t>
            </a:r>
            <a:r>
              <a:rPr lang="es-CO" b="1" dirty="0"/>
              <a:t>(</a:t>
            </a:r>
            <a:r>
              <a:rPr lang="es-CO" b="1" dirty="0" err="1"/>
              <a:t>Typescript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8194" name="Picture 2" descr="https://www.adictosaltrabajo.com/wp-content/uploads/2018/07/ts-vs-js-typescript-null-undefined.png">
            <a:extLst>
              <a:ext uri="{FF2B5EF4-FFF2-40B4-BE49-F238E27FC236}">
                <a16:creationId xmlns:a16="http://schemas.microsoft.com/office/drawing/2014/main" id="{B022A5AA-1354-4FC1-BB6E-413BAE06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95736"/>
            <a:ext cx="5524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Funciones (</a:t>
            </a:r>
            <a:r>
              <a:rPr lang="es-CO" b="1" dirty="0" err="1"/>
              <a:t>Javascript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5122" name="Picture 2" descr="https://www.adictosaltrabajo.com/wp-content/uploads/2018/07/ts-vs-js-javascript-functions.png">
            <a:extLst>
              <a:ext uri="{FF2B5EF4-FFF2-40B4-BE49-F238E27FC236}">
                <a16:creationId xmlns:a16="http://schemas.microsoft.com/office/drawing/2014/main" id="{8C19B699-7DC1-4433-9CE6-DE45F404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060848"/>
            <a:ext cx="57721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8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Funciones (</a:t>
            </a:r>
            <a:r>
              <a:rPr lang="es-CO" b="1" dirty="0" err="1"/>
              <a:t>Typescript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9218" name="Picture 2" descr="https://www.adictosaltrabajo.com/wp-content/uploads/2018/07/ts-vs-js-typescript-functions.png">
            <a:extLst>
              <a:ext uri="{FF2B5EF4-FFF2-40B4-BE49-F238E27FC236}">
                <a16:creationId xmlns:a16="http://schemas.microsoft.com/office/drawing/2014/main" id="{E9F42FA1-3C1B-4B89-81A1-60A6911F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219431"/>
            <a:ext cx="89344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4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Interfaces (</a:t>
            </a:r>
            <a:r>
              <a:rPr lang="es-CO" b="1" dirty="0" err="1"/>
              <a:t>Javascript</a:t>
            </a:r>
            <a:r>
              <a:rPr lang="es-CO" b="1" dirty="0"/>
              <a:t>)</a:t>
            </a:r>
            <a:br>
              <a:rPr lang="es-CO" dirty="0"/>
            </a:br>
            <a:endParaRPr lang="es-419" dirty="0"/>
          </a:p>
        </p:txBody>
      </p:sp>
      <p:pic>
        <p:nvPicPr>
          <p:cNvPr id="11266" name="Picture 2" descr="https://www.adictosaltrabajo.com/wp-content/uploads/2018/07/ts-vs-js-javascript-iterables.png">
            <a:extLst>
              <a:ext uri="{FF2B5EF4-FFF2-40B4-BE49-F238E27FC236}">
                <a16:creationId xmlns:a16="http://schemas.microsoft.com/office/drawing/2014/main" id="{684A6AA0-CE35-41D7-8560-AC05AD8C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9588"/>
            <a:ext cx="9144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761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 Introducción a Xamarin Forms.potx" id="{F52337DE-48AF-4C89-A7F3-A8CA994DD80D}" vid="{B9825B03-94CE-4E6D-9C0B-8725741DB3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 Introducción a Xamarin Forms</Template>
  <TotalTime>873</TotalTime>
  <Words>54</Words>
  <Application>Microsoft Office PowerPoint</Application>
  <PresentationFormat>Presentación en pantalla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Diseño personalizado</vt:lpstr>
      <vt:lpstr>Presentación de PowerPoint</vt:lpstr>
      <vt:lpstr>Tipados </vt:lpstr>
      <vt:lpstr>Tipos básicos (Javascript) </vt:lpstr>
      <vt:lpstr>Tipos básicos (Type script) </vt:lpstr>
      <vt:lpstr>Null y undefined(Javascript) </vt:lpstr>
      <vt:lpstr>Null y undefined(Typescript) </vt:lpstr>
      <vt:lpstr>Funciones (Javascript) </vt:lpstr>
      <vt:lpstr>Funciones (Typescript) </vt:lpstr>
      <vt:lpstr>Interfaces (Javascript) </vt:lpstr>
      <vt:lpstr>Interfaces (Typescript)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Londoño Mesa</dc:creator>
  <cp:lastModifiedBy>Andres Felipe Londoño Mesa</cp:lastModifiedBy>
  <cp:revision>16</cp:revision>
  <dcterms:created xsi:type="dcterms:W3CDTF">2018-11-24T02:02:51Z</dcterms:created>
  <dcterms:modified xsi:type="dcterms:W3CDTF">2019-02-28T12:54:17Z</dcterms:modified>
</cp:coreProperties>
</file>