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nton"/>
      <p:regular r:id="rId18"/>
    </p:embeddedFont>
    <p:embeddedFont>
      <p:font typeface="Inter"/>
      <p:regular r:id="rId19"/>
      <p:bold r:id="rId20"/>
      <p:italic r:id="rId21"/>
      <p:boldItalic r:id="rId22"/>
    </p:embeddedFont>
    <p:embeddedFont>
      <p:font typeface="Anaheim"/>
      <p:regular r:id="rId23"/>
      <p:bold r:id="rId24"/>
    </p:embeddedFont>
    <p:embeddedFont>
      <p:font typeface="Jost"/>
      <p:regular r:id="rId25"/>
      <p:bold r:id="rId26"/>
      <p:italic r:id="rId27"/>
      <p:boldItalic r:id="rId28"/>
    </p:embeddedFont>
    <p:embeddedFont>
      <p:font typeface="Be Vietnam Pro SemiBold"/>
      <p:regular r:id="rId29"/>
      <p:bold r:id="rId30"/>
      <p:italic r:id="rId31"/>
      <p:boldItalic r:id="rId32"/>
    </p:embeddedFont>
    <p:embeddedFont>
      <p:font typeface="Be Vietnam Pro"/>
      <p:regular r:id="rId33"/>
      <p:bold r:id="rId34"/>
      <p:italic r:id="rId35"/>
      <p:boldItalic r:id="rId36"/>
    </p:embeddedFont>
    <p:embeddedFont>
      <p:font typeface="PT Sans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Italic.fntdata"/><Relationship Id="rId20" Type="http://schemas.openxmlformats.org/officeDocument/2006/relationships/font" Target="fonts/Inter-bold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font" Target="fonts/Inter-boldItalic.fntdata"/><Relationship Id="rId44" Type="http://schemas.openxmlformats.org/officeDocument/2006/relationships/font" Target="fonts/OpenSans-boldItalic.fntdata"/><Relationship Id="rId21" Type="http://schemas.openxmlformats.org/officeDocument/2006/relationships/font" Target="fonts/Inter-italic.fntdata"/><Relationship Id="rId43" Type="http://schemas.openxmlformats.org/officeDocument/2006/relationships/font" Target="fonts/OpenSans-italic.fntdata"/><Relationship Id="rId24" Type="http://schemas.openxmlformats.org/officeDocument/2006/relationships/font" Target="fonts/Anaheim-bold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t-bold.fntdata"/><Relationship Id="rId25" Type="http://schemas.openxmlformats.org/officeDocument/2006/relationships/font" Target="fonts/Jost-regular.fntdata"/><Relationship Id="rId28" Type="http://schemas.openxmlformats.org/officeDocument/2006/relationships/font" Target="fonts/Jost-boldItalic.fntdata"/><Relationship Id="rId27" Type="http://schemas.openxmlformats.org/officeDocument/2006/relationships/font" Target="fonts/Jos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VietnamPro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VietnamProSemiBold-italic.fntdata"/><Relationship Id="rId30" Type="http://schemas.openxmlformats.org/officeDocument/2006/relationships/font" Target="fonts/BeVietnamProSemiBold-bold.fntdata"/><Relationship Id="rId11" Type="http://schemas.openxmlformats.org/officeDocument/2006/relationships/slide" Target="slides/slide6.xml"/><Relationship Id="rId33" Type="http://schemas.openxmlformats.org/officeDocument/2006/relationships/font" Target="fonts/BeVietnamPro-regular.fntdata"/><Relationship Id="rId10" Type="http://schemas.openxmlformats.org/officeDocument/2006/relationships/slide" Target="slides/slide5.xml"/><Relationship Id="rId32" Type="http://schemas.openxmlformats.org/officeDocument/2006/relationships/font" Target="fonts/BeVietnamPro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BeVietnamPro-italic.fntdata"/><Relationship Id="rId12" Type="http://schemas.openxmlformats.org/officeDocument/2006/relationships/slide" Target="slides/slide7.xml"/><Relationship Id="rId34" Type="http://schemas.openxmlformats.org/officeDocument/2006/relationships/font" Target="fonts/BeVietnamPro-bold.fntdata"/><Relationship Id="rId15" Type="http://schemas.openxmlformats.org/officeDocument/2006/relationships/slide" Target="slides/slide10.xml"/><Relationship Id="rId37" Type="http://schemas.openxmlformats.org/officeDocument/2006/relationships/font" Target="fonts/PTSans-regular.fntdata"/><Relationship Id="rId14" Type="http://schemas.openxmlformats.org/officeDocument/2006/relationships/slide" Target="slides/slide9.xml"/><Relationship Id="rId36" Type="http://schemas.openxmlformats.org/officeDocument/2006/relationships/font" Target="fonts/BeVietnamPro-boldItalic.fntdata"/><Relationship Id="rId17" Type="http://schemas.openxmlformats.org/officeDocument/2006/relationships/slide" Target="slides/slide12.xml"/><Relationship Id="rId39" Type="http://schemas.openxmlformats.org/officeDocument/2006/relationships/font" Target="fonts/PTSans-italic.fntdata"/><Relationship Id="rId16" Type="http://schemas.openxmlformats.org/officeDocument/2006/relationships/slide" Target="slides/slide11.xml"/><Relationship Id="rId38" Type="http://schemas.openxmlformats.org/officeDocument/2006/relationships/font" Target="fonts/PTSans-bold.fntdata"/><Relationship Id="rId19" Type="http://schemas.openxmlformats.org/officeDocument/2006/relationships/font" Target="fonts/Inter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a660165174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a660165174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g381f3b3dd9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5" name="Google Shape;2025;g381f3b3dd9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381f3b3dd9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3" name="Google Shape;2113;g381f3b3dd9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381f3b3dd98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381f3b3dd9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381f3b3dd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381f3b3dd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8" name="Google Shape;1728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381f3b3dd9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381f3b3dd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381f3b3dd9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381f3b3dd9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381f3b3dd9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381f3b3dd9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/>
          <p:nvPr>
            <p:ph hasCustomPrompt="1" type="title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/>
          <p:nvPr>
            <p:ph idx="1" type="subTitle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rect b="b" l="l" r="r" t="t"/>
                <a:pathLst>
                  <a:path extrusionOk="0" fill="none" h="10954" w="21776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cap="flat" cmpd="sng" w="76200">
                <a:solidFill>
                  <a:schemeClr val="accent3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1" anchor="ctr" bIns="117700" lIns="162700" spcFirstLastPara="1" rIns="162700" wrap="square" tIns="117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rect b="b" l="l" r="r" t="t"/>
                <a:pathLst>
                  <a:path extrusionOk="0" h="2098" w="2098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rect b="b" l="l" r="r" t="t"/>
                <a:pathLst>
                  <a:path extrusionOk="0" h="808" w="601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rect b="b" l="l" r="r" t="t"/>
                <a:pathLst>
                  <a:path extrusionOk="0" h="570" w="423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/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3" name="Google Shape;833;p13"/>
          <p:cNvSpPr txBox="1"/>
          <p:nvPr>
            <p:ph hasCustomPrompt="1" idx="2" type="title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/>
          <p:nvPr>
            <p:ph hasCustomPrompt="1" idx="3" type="title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/>
          <p:nvPr>
            <p:ph hasCustomPrompt="1" idx="4" type="title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/>
          <p:nvPr>
            <p:ph hasCustomPrompt="1" idx="5" type="title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/>
          <p:nvPr>
            <p:ph hasCustomPrompt="1" idx="6" type="title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/>
          <p:nvPr>
            <p:ph hasCustomPrompt="1" idx="7" type="title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/>
          <p:nvPr>
            <p:ph idx="1" type="subTitle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0" name="Google Shape;840;p13"/>
          <p:cNvSpPr txBox="1"/>
          <p:nvPr>
            <p:ph idx="8" type="subTitle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1" name="Google Shape;841;p13"/>
          <p:cNvSpPr txBox="1"/>
          <p:nvPr>
            <p:ph idx="9" type="subTitle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2" name="Google Shape;842;p13"/>
          <p:cNvSpPr txBox="1"/>
          <p:nvPr>
            <p:ph idx="13" type="subTitle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3" name="Google Shape;843;p13"/>
          <p:cNvSpPr txBox="1"/>
          <p:nvPr>
            <p:ph idx="14" type="subTitle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44" name="Google Shape;844;p13"/>
          <p:cNvSpPr txBox="1"/>
          <p:nvPr>
            <p:ph idx="15" type="subTitle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/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7" name="Google Shape;847;p14"/>
          <p:cNvSpPr txBox="1"/>
          <p:nvPr>
            <p:ph idx="1" type="subTitle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rect b="b" l="l" r="r" t="t"/>
                <a:pathLst>
                  <a:path extrusionOk="0" h="2098" w="2098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rect b="b" l="l" r="r" t="t"/>
                  <a:pathLst>
                    <a:path extrusionOk="0" h="3025" w="3026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rect b="b" l="l" r="r" t="t"/>
                  <a:pathLst>
                    <a:path extrusionOk="0" h="2266" w="2266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rect b="b" l="l" r="r" t="t"/>
              <a:pathLst>
                <a:path extrusionOk="0" fill="none" h="10954" w="21776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cap="flat" cmpd="sng" w="76200">
              <a:solidFill>
                <a:schemeClr val="accent3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1" anchor="ctr" bIns="117700" lIns="162700" spcFirstLastPara="1" rIns="162700" wrap="square" tIns="11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rect b="b" l="l" r="r" t="t"/>
                  <a:pathLst>
                    <a:path extrusionOk="0" h="692" w="654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rect b="b" l="l" r="r" t="t"/>
                  <a:pathLst>
                    <a:path extrusionOk="0" h="502" w="1134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rect b="b" l="l" r="r" t="t"/>
                  <a:pathLst>
                    <a:path extrusionOk="0" h="3739" w="2074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rect b="b" l="l" r="r" t="t"/>
                <a:pathLst>
                  <a:path extrusionOk="0" h="1836" w="1618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rect b="b" l="l" r="r" t="t"/>
                <a:pathLst>
                  <a:path extrusionOk="0" h="2253" w="1576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rect b="b" l="l" r="r" t="t"/>
                <a:pathLst>
                  <a:path extrusionOk="0" h="1028" w="811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rect b="b" l="l" r="r" t="t"/>
                <a:pathLst>
                  <a:path extrusionOk="0" h="996" w="803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rect b="b" l="l" r="r" t="t"/>
                <a:pathLst>
                  <a:path extrusionOk="0" h="941" w="871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rect b="b" l="l" r="r" t="t"/>
                <a:pathLst>
                  <a:path extrusionOk="0" h="3027" w="4643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rect b="b" l="l" r="r" t="t"/>
                <a:pathLst>
                  <a:path extrusionOk="0" h="5206" w="5206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rect b="b" l="l" r="r" t="t"/>
                <a:pathLst>
                  <a:path extrusionOk="0" h="445" w="49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rect b="b" l="l" r="r" t="t"/>
                <a:pathLst>
                  <a:path extrusionOk="0" h="454" w="475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rect b="b" l="l" r="r" t="t"/>
                <a:pathLst>
                  <a:path extrusionOk="0" h="429" w="422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rect b="b" l="l" r="r" t="t"/>
                <a:pathLst>
                  <a:path extrusionOk="0" h="2781" w="1358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flipH="1" rot="2703460">
                <a:off x="68105" y="4388545"/>
                <a:ext cx="63928" cy="117626"/>
              </a:xfrm>
              <a:custGeom>
                <a:rect b="b" l="l" r="r" t="t"/>
                <a:pathLst>
                  <a:path extrusionOk="0" h="1196" w="65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flipH="1" rot="2703460">
                <a:off x="74395" y="4470614"/>
                <a:ext cx="19769" cy="23211"/>
              </a:xfrm>
              <a:custGeom>
                <a:rect b="b" l="l" r="r" t="t"/>
                <a:pathLst>
                  <a:path extrusionOk="0" h="236" w="201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anchorCtr="1" anchor="ctr" bIns="39950" lIns="90000" spcFirstLastPara="1" rIns="90000" wrap="square" tIns="39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rect b="b" l="l" r="r" t="t"/>
                  <a:pathLst>
                    <a:path extrusionOk="0" h="5392" w="5393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rect b="b" l="l" r="r" t="t"/>
                  <a:pathLst>
                    <a:path extrusionOk="0" h="4834" w="4836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rect b="b" l="l" r="r" t="t"/>
                  <a:pathLst>
                    <a:path extrusionOk="0" h="4295" w="4296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rect b="b" l="l" r="r" t="t"/>
                  <a:pathLst>
                    <a:path extrusionOk="0" h="5392" w="5393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rect b="b" l="l" r="r" t="t"/>
                  <a:pathLst>
                    <a:path extrusionOk="0" h="4834" w="4836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rect b="b" l="l" r="r" t="t"/>
                  <a:pathLst>
                    <a:path extrusionOk="0" h="4295" w="4296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73" name="Google Shape;973;p17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974" name="Google Shape;974;p17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975" name="Google Shape;975;p17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7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77" name="Google Shape;977;p17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978" name="Google Shape;978;p17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979" name="Google Shape;979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0" name="Google Shape;980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1" name="Google Shape;981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2" name="Google Shape;982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3" name="Google Shape;983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84" name="Google Shape;984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985" name="Google Shape;985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6" name="Google Shape;986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7" name="Google Shape;987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8" name="Google Shape;988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9" name="Google Shape;989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0" name="Google Shape;990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91" name="Google Shape;991;p17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992" name="Google Shape;992;p17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993" name="Google Shape;993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4" name="Google Shape;994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5" name="Google Shape;995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6" name="Google Shape;996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97" name="Google Shape;997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998" name="Google Shape;998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0" name="Google Shape;1000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1" name="Google Shape;1001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2" name="Google Shape;1002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3" name="Google Shape;1003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4" name="Google Shape;1004;p17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005" name="Google Shape;1005;p17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006" name="Google Shape;1006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8" name="Google Shape;1008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9" name="Google Shape;1009;p17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010" name="Google Shape;1010;p1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1" name="Google Shape;1011;p1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2" name="Google Shape;1012;p1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3" name="Google Shape;1013;p1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4" name="Google Shape;1014;p1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5" name="Google Shape;1015;p17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16" name="Google Shape;1016;p17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017" name="Google Shape;1017;p17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7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19" name="Google Shape;1019;p17"/>
          <p:cNvSpPr txBox="1"/>
          <p:nvPr>
            <p:ph type="title"/>
          </p:nvPr>
        </p:nvSpPr>
        <p:spPr>
          <a:xfrm>
            <a:off x="5719575" y="2174250"/>
            <a:ext cx="25965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0" name="Google Shape;1020;p17"/>
          <p:cNvSpPr txBox="1"/>
          <p:nvPr>
            <p:ph idx="1" type="subTitle"/>
          </p:nvPr>
        </p:nvSpPr>
        <p:spPr>
          <a:xfrm>
            <a:off x="5719575" y="3434100"/>
            <a:ext cx="2596500" cy="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1" name="Google Shape;1021;p17"/>
          <p:cNvSpPr/>
          <p:nvPr>
            <p:ph idx="2" type="pic"/>
          </p:nvPr>
        </p:nvSpPr>
        <p:spPr>
          <a:xfrm>
            <a:off x="591625" y="326075"/>
            <a:ext cx="16815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1022" name="Google Shape;1022;p17"/>
          <p:cNvSpPr/>
          <p:nvPr>
            <p:ph idx="3" type="pic"/>
          </p:nvPr>
        </p:nvSpPr>
        <p:spPr>
          <a:xfrm>
            <a:off x="2476650" y="326075"/>
            <a:ext cx="2898600" cy="2205900"/>
          </a:xfrm>
          <a:prstGeom prst="rect">
            <a:avLst/>
          </a:prstGeom>
          <a:noFill/>
          <a:ln>
            <a:noFill/>
          </a:ln>
        </p:spPr>
      </p:sp>
      <p:sp>
        <p:nvSpPr>
          <p:cNvPr id="1023" name="Google Shape;1023;p17"/>
          <p:cNvSpPr/>
          <p:nvPr>
            <p:ph idx="4" type="pic"/>
          </p:nvPr>
        </p:nvSpPr>
        <p:spPr>
          <a:xfrm>
            <a:off x="2476650" y="2710900"/>
            <a:ext cx="2898600" cy="1650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4" name="Google Shape;1024;p17"/>
          <p:cNvGrpSpPr/>
          <p:nvPr/>
        </p:nvGrpSpPr>
        <p:grpSpPr>
          <a:xfrm>
            <a:off x="8243554" y="130374"/>
            <a:ext cx="839711" cy="872329"/>
            <a:chOff x="8243554" y="130374"/>
            <a:chExt cx="839711" cy="872329"/>
          </a:xfrm>
        </p:grpSpPr>
        <p:sp>
          <p:nvSpPr>
            <p:cNvPr id="1025" name="Google Shape;1025;p17"/>
            <p:cNvSpPr/>
            <p:nvPr/>
          </p:nvSpPr>
          <p:spPr>
            <a:xfrm>
              <a:off x="8674799" y="130374"/>
              <a:ext cx="341854" cy="339991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8849500" y="539497"/>
              <a:ext cx="233765" cy="232501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7" name="Google Shape;1027;p17"/>
            <p:cNvGrpSpPr/>
            <p:nvPr/>
          </p:nvGrpSpPr>
          <p:grpSpPr>
            <a:xfrm>
              <a:off x="8243554" y="470378"/>
              <a:ext cx="532450" cy="532325"/>
              <a:chOff x="833034" y="460460"/>
              <a:chExt cx="512612" cy="512443"/>
            </a:xfrm>
          </p:grpSpPr>
          <p:sp>
            <p:nvSpPr>
              <p:cNvPr id="1028" name="Google Shape;1028;p1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1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flipH="1" rot="-127622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rect b="b" l="l" r="r" t="t"/>
                <a:pathLst>
                  <a:path extrusionOk="0" h="2080" w="1697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rect b="b" l="l" r="r" t="t"/>
                <a:pathLst>
                  <a:path extrusionOk="0" h="476" w="1154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rect b="b" l="l" r="r" t="t"/>
                <a:pathLst>
                  <a:path extrusionOk="0" h="907" w="491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rect b="b" l="l" r="r" t="t"/>
                <a:pathLst>
                  <a:path extrusionOk="0" h="4332" w="2591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rect b="b" l="l" r="r" t="t"/>
                <a:pathLst>
                  <a:path extrusionOk="0" h="2185" w="1392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rect b="b" l="l" r="r" t="t"/>
                <a:pathLst>
                  <a:path extrusionOk="0" h="2664" w="1485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rect b="b" l="l" r="r" t="t"/>
                <a:pathLst>
                  <a:path extrusionOk="0" h="3020" w="3019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rect b="b" l="l" r="r" t="t"/>
                <a:pathLst>
                  <a:path extrusionOk="0" h="2262" w="2261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415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rect b="b" l="l" r="r" t="t"/>
                <a:pathLst>
                  <a:path extrusionOk="0" h="825" w="883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rect b="b" l="l" r="r" t="t"/>
                <a:pathLst>
                  <a:path extrusionOk="0" h="789" w="542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rect b="b" l="l" r="r" t="t"/>
                <a:pathLst>
                  <a:path extrusionOk="0" h="1202" w="651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rect b="b" l="l" r="r" t="t"/>
                <a:pathLst>
                  <a:path extrusionOk="0" h="236" w="201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anchorCtr="1" anchor="ctr" bIns="39950" lIns="90000" spcFirstLastPara="1" rIns="90000" wrap="square" tIns="39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rect b="b" l="l" r="r" t="t"/>
                <a:pathLst>
                  <a:path extrusionOk="0" h="2533" w="1936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rect b="b" l="l" r="r" t="t"/>
              <a:pathLst>
                <a:path extrusionOk="0" h="2854" w="2805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7" name="Google Shape;1077;p18"/>
          <p:cNvSpPr txBox="1"/>
          <p:nvPr>
            <p:ph idx="1" type="subTitle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8" name="Google Shape;1078;p18"/>
          <p:cNvSpPr txBox="1"/>
          <p:nvPr>
            <p:ph idx="2" type="subTitle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9" name="Google Shape;1079;p18"/>
          <p:cNvSpPr txBox="1"/>
          <p:nvPr>
            <p:ph idx="3" type="subTitle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0" name="Google Shape;1080;p18"/>
          <p:cNvSpPr txBox="1"/>
          <p:nvPr>
            <p:ph idx="4" type="subTitle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081" name="Google Shape;1081;p18"/>
          <p:cNvSpPr txBox="1"/>
          <p:nvPr>
            <p:ph idx="5" type="subTitle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082" name="Google Shape;1082;p18"/>
          <p:cNvSpPr txBox="1"/>
          <p:nvPr>
            <p:ph idx="6" type="subTitle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rect b="b" l="l" r="r" t="t"/>
                <a:pathLst>
                  <a:path extrusionOk="0" h="692" w="1099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rect b="b" l="l" r="r" t="t"/>
                <a:pathLst>
                  <a:path extrusionOk="0" h="973" w="677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rect b="b" l="l" r="r" t="t"/>
                <a:pathLst>
                  <a:path extrusionOk="0" h="692" w="1315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rect b="b" l="l" r="r" t="t"/>
                  <a:pathLst>
                    <a:path extrusionOk="0" h="2957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rect b="b" l="l" r="r" t="t"/>
                  <a:pathLst>
                    <a:path extrusionOk="0" h="2957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rect b="b" l="l" r="r" t="t"/>
                  <a:pathLst>
                    <a:path extrusionOk="0" h="6335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rect b="b" l="l" r="r" t="t"/>
                  <a:pathLst>
                    <a:path extrusionOk="0" h="6335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rect b="b" l="l" r="r" t="t"/>
                  <a:pathLst>
                    <a:path extrusionOk="0" h="6335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rect b="b" l="l" r="r" t="t"/>
                  <a:pathLst>
                    <a:path extrusionOk="0" h="6335" w="2022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rect b="b" l="l" r="r" t="t"/>
                <a:pathLst>
                  <a:path extrusionOk="0" h="3247" w="7546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4" name="Google Shape;1124;p19"/>
          <p:cNvSpPr txBox="1"/>
          <p:nvPr>
            <p:ph idx="1" type="subTitle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5" name="Google Shape;1125;p19"/>
          <p:cNvSpPr txBox="1"/>
          <p:nvPr>
            <p:ph idx="2" type="subTitle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6" name="Google Shape;1126;p19"/>
          <p:cNvSpPr txBox="1"/>
          <p:nvPr>
            <p:ph idx="3" type="subTitle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7" name="Google Shape;1127;p19"/>
          <p:cNvSpPr txBox="1"/>
          <p:nvPr>
            <p:ph idx="4" type="subTitle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8" name="Google Shape;1128;p19"/>
          <p:cNvSpPr txBox="1"/>
          <p:nvPr>
            <p:ph idx="5" type="subTitle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129" name="Google Shape;1129;p19"/>
          <p:cNvSpPr txBox="1"/>
          <p:nvPr>
            <p:ph idx="6" type="subTitle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130" name="Google Shape;1130;p19"/>
          <p:cNvSpPr txBox="1"/>
          <p:nvPr>
            <p:ph idx="7" type="subTitle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  <p:sp>
        <p:nvSpPr>
          <p:cNvPr id="1131" name="Google Shape;1131;p19"/>
          <p:cNvSpPr txBox="1"/>
          <p:nvPr>
            <p:ph idx="8" type="subTitle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rect b="b" l="l" r="r" t="t"/>
              <a:pathLst>
                <a:path extrusionOk="0" h="2854" w="2805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500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2500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0" name="Google Shape;1230;p20"/>
          <p:cNvSpPr txBox="1"/>
          <p:nvPr>
            <p:ph idx="1" type="subTitle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1" name="Google Shape;1231;p20"/>
          <p:cNvSpPr txBox="1"/>
          <p:nvPr>
            <p:ph idx="2" type="subTitle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2" name="Google Shape;1232;p20"/>
          <p:cNvSpPr txBox="1"/>
          <p:nvPr>
            <p:ph idx="3" type="subTitle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3" name="Google Shape;1233;p20"/>
          <p:cNvSpPr txBox="1"/>
          <p:nvPr>
            <p:ph idx="4" type="subTitle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4" name="Google Shape;1234;p20"/>
          <p:cNvSpPr txBox="1"/>
          <p:nvPr>
            <p:ph idx="5" type="subTitle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5" name="Google Shape;1235;p20"/>
          <p:cNvSpPr txBox="1"/>
          <p:nvPr>
            <p:ph idx="6" type="subTitle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6" name="Google Shape;1236;p20"/>
          <p:cNvSpPr txBox="1"/>
          <p:nvPr>
            <p:ph idx="7" type="subTitle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37" name="Google Shape;1237;p20"/>
          <p:cNvSpPr txBox="1"/>
          <p:nvPr>
            <p:ph idx="8" type="subTitle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38" name="Google Shape;1238;p20"/>
          <p:cNvSpPr txBox="1"/>
          <p:nvPr>
            <p:ph idx="9" type="subTitle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39" name="Google Shape;1239;p20"/>
          <p:cNvSpPr txBox="1"/>
          <p:nvPr>
            <p:ph idx="13" type="subTitle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40" name="Google Shape;1240;p20"/>
          <p:cNvSpPr txBox="1"/>
          <p:nvPr>
            <p:ph idx="14" type="subTitle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241" name="Google Shape;1241;p20"/>
          <p:cNvSpPr txBox="1"/>
          <p:nvPr>
            <p:ph idx="15" type="subTitle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00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/>
          <p:nvPr>
            <p:ph hasCustomPrompt="1" type="title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/>
          <p:nvPr>
            <p:ph idx="1" type="subTitle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5" name="Google Shape;1245;p21"/>
          <p:cNvSpPr txBox="1"/>
          <p:nvPr>
            <p:ph hasCustomPrompt="1" idx="2" type="title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/>
          <p:nvPr>
            <p:ph idx="3" type="subTitle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7" name="Google Shape;1247;p21"/>
          <p:cNvSpPr txBox="1"/>
          <p:nvPr>
            <p:ph hasCustomPrompt="1" idx="4" type="title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/>
          <p:nvPr>
            <p:ph idx="5" type="subTitle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/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0" name="Google Shape;1280;p22"/>
          <p:cNvSpPr txBox="1"/>
          <p:nvPr>
            <p:ph idx="1" type="subTitle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000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rect b="b" l="l" r="r" t="t"/>
                <a:pathLst>
                  <a:path extrusionOk="0" h="2097" w="889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rect b="b" l="l" r="r" t="t"/>
                <a:pathLst>
                  <a:path extrusionOk="0" h="239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rect b="b" l="l" r="r" t="t"/>
                <a:pathLst>
                  <a:path extrusionOk="0" h="238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rect b="b" l="l" r="r" t="t"/>
                <a:pathLst>
                  <a:path extrusionOk="0" h="238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rect b="b" l="l" r="r" t="t"/>
                <a:pathLst>
                  <a:path extrusionOk="0" h="238" w="1299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rect b="b" l="l" r="r" t="t"/>
              <a:pathLst>
                <a:path extrusionOk="0" h="227" w="5369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6700" lIns="90000" spcFirstLastPara="1" rIns="90000" wrap="square" tIns="36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rect b="b" l="l" r="r" t="t"/>
                <a:pathLst>
                  <a:path extrusionOk="0" h="227" w="5369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rect b="b" l="l" r="r" t="t"/>
                <a:pathLst>
                  <a:path extrusionOk="0" h="82" w="211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rect b="b" l="l" r="r" t="t"/>
                <a:pathLst>
                  <a:path extrusionOk="0" h="101" w="217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rect b="b" l="l" r="r" t="t"/>
                <a:pathLst>
                  <a:path extrusionOk="0" h="116" w="222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rect b="b" l="l" r="r" t="t"/>
                <a:pathLst>
                  <a:path extrusionOk="0" h="116" w="222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rect b="b" l="l" r="r" t="t"/>
                <a:pathLst>
                  <a:path extrusionOk="0" h="116" w="222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rect b="b" l="l" r="r" t="t"/>
                <a:pathLst>
                  <a:path extrusionOk="0" h="116" w="222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rect b="b" l="l" r="r" t="t"/>
                <a:pathLst>
                  <a:path extrusionOk="0" h="115" w="222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rect b="b" l="l" r="r" t="t"/>
                  <a:pathLst>
                    <a:path extrusionOk="0" h="230" w="221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37800" lIns="90000" spcFirstLastPara="1" rIns="90000" wrap="square" tIns="37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rect b="b" l="l" r="r" t="t"/>
                  <a:pathLst>
                    <a:path extrusionOk="0" h="302" w="426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rect b="b" l="l" r="r" t="t"/>
                  <a:pathLst>
                    <a:path extrusionOk="0" h="164" w="224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14025" lIns="90000" spcFirstLastPara="1" rIns="90000" wrap="square" tIns="140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rect b="b" l="l" r="r" t="t"/>
                  <a:pathLst>
                    <a:path extrusionOk="0" h="169" w="447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15825" lIns="90000" spcFirstLastPara="1" rIns="90000" wrap="square" tIns="15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rect b="b" l="l" r="r" t="t"/>
                  <a:pathLst>
                    <a:path extrusionOk="0" h="470" w="394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rect b="b" l="l" r="r" t="t"/>
                  <a:pathLst>
                    <a:path extrusionOk="0" h="284" w="343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rect b="b" l="l" r="r" t="t"/>
                  <a:pathLst>
                    <a:path extrusionOk="0" h="2019" w="1531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rect b="b" l="l" r="r" t="t"/>
                  <a:pathLst>
                    <a:path extrusionOk="0" h="2472" w="1341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rect b="b" l="l" r="r" t="t"/>
                  <a:pathLst>
                    <a:path extrusionOk="0" h="281" w="676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rect b="b" l="l" r="r" t="t"/>
                  <a:pathLst>
                    <a:path extrusionOk="0" h="1731" w="1235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rect b="b" l="l" r="r" t="t"/>
                  <a:pathLst>
                    <a:path extrusionOk="0" h="960" w="426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rect b="b" l="l" r="r" t="t"/>
                  <a:pathLst>
                    <a:path extrusionOk="0" h="56" w="154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rect b="b" l="l" r="r" t="t"/>
                  <a:pathLst>
                    <a:path extrusionOk="0" h="371" w="429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rect b="b" l="l" r="r" t="t"/>
                  <a:pathLst>
                    <a:path extrusionOk="0" h="291" w="346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rect b="b" l="l" r="r" t="t"/>
                  <a:pathLst>
                    <a:path extrusionOk="0" h="563" w="1341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rect b="b" l="l" r="r" t="t"/>
                  <a:pathLst>
                    <a:path extrusionOk="0" h="321" w="326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rect b="b" l="l" r="r" t="t"/>
                  <a:pathLst>
                    <a:path extrusionOk="0" h="538" w="1431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rect b="b" l="l" r="r" t="t"/>
                  <a:pathLst>
                    <a:path extrusionOk="0" h="436" w="312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" name="Google Shape;74;p4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75" name="Google Shape;75;p4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76" name="Google Shape;76;p4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77" name="Google Shape;77;p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" name="Google Shape;78;p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" name="Google Shape;79;p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" name="Google Shape;80;p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" name="Google Shape;81;p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" name="Google Shape;82;p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4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6" name="Google Shape;86;p4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7" name="Google Shape;87;p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" name="Google Shape;88;p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" name="Google Shape;89;p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" name="Google Shape;95;p4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6" name="Google Shape;96;p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8" name="Google Shape;98;p4"/>
          <p:cNvGrpSpPr/>
          <p:nvPr/>
        </p:nvGrpSpPr>
        <p:grpSpPr>
          <a:xfrm>
            <a:off x="164786" y="137398"/>
            <a:ext cx="8903046" cy="4860597"/>
            <a:chOff x="164786" y="137398"/>
            <a:chExt cx="8903046" cy="4860597"/>
          </a:xfrm>
        </p:grpSpPr>
        <p:grpSp>
          <p:nvGrpSpPr>
            <p:cNvPr id="99" name="Google Shape;99;p4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100" name="Google Shape;100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500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2500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  <p:grpSp>
          <p:nvGrpSpPr>
            <p:cNvPr id="145" name="Google Shape;145;p4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146" name="Google Shape;146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2000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  <p:grpSp>
          <p:nvGrpSpPr>
            <p:cNvPr id="191" name="Google Shape;191;p4"/>
            <p:cNvGrpSpPr/>
            <p:nvPr/>
          </p:nvGrpSpPr>
          <p:grpSpPr>
            <a:xfrm>
              <a:off x="164786" y="4648199"/>
              <a:ext cx="349852" cy="349795"/>
              <a:chOff x="8269423" y="174900"/>
              <a:chExt cx="619426" cy="619325"/>
            </a:xfrm>
          </p:grpSpPr>
          <p:sp>
            <p:nvSpPr>
              <p:cNvPr id="192" name="Google Shape;192;p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 strike="noStrike">
                    <a:solidFill>
                      <a:schemeClr val="accent2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1800" strike="noStrike">
                  <a:solidFill>
                    <a:schemeClr val="accent2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237" name="Google Shape;23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4"/>
          <p:cNvSpPr txBox="1"/>
          <p:nvPr>
            <p:ph idx="1" type="body"/>
          </p:nvPr>
        </p:nvSpPr>
        <p:spPr>
          <a:xfrm>
            <a:off x="720000" y="1215751"/>
            <a:ext cx="7704000" cy="3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1" name="Google Shape;241;p5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242" name="Google Shape;242;p5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243" name="Google Shape;243;p5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5" name="Google Shape;245;p5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246" name="Google Shape;246;p5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247" name="Google Shape;247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0" name="Google Shape;250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1" name="Google Shape;251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52" name="Google Shape;252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53" name="Google Shape;253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4" name="Google Shape;254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6" name="Google Shape;256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7" name="Google Shape;257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8" name="Google Shape;258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9" name="Google Shape;259;p5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260" name="Google Shape;260;p5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261" name="Google Shape;261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2" name="Google Shape;262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3" name="Google Shape;263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4" name="Google Shape;264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5" name="Google Shape;265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66" name="Google Shape;266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7" name="Google Shape;267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9" name="Google Shape;269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0" name="Google Shape;270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2" name="Google Shape;272;p5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273" name="Google Shape;273;p5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274" name="Google Shape;274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5" name="Google Shape;275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6" name="Google Shape;276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77" name="Google Shape;277;p5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278" name="Google Shape;278;p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2" name="Google Shape;282;p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3" name="Google Shape;283;p5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84" name="Google Shape;284;p5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285" name="Google Shape;285;p5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5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87" name="Google Shape;287;p5"/>
          <p:cNvGrpSpPr/>
          <p:nvPr/>
        </p:nvGrpSpPr>
        <p:grpSpPr>
          <a:xfrm>
            <a:off x="117174" y="108049"/>
            <a:ext cx="9027476" cy="4604776"/>
            <a:chOff x="117174" y="108049"/>
            <a:chExt cx="9027476" cy="4604776"/>
          </a:xfrm>
        </p:grpSpPr>
        <p:sp>
          <p:nvSpPr>
            <p:cNvPr id="288" name="Google Shape;288;p5"/>
            <p:cNvSpPr/>
            <p:nvPr/>
          </p:nvSpPr>
          <p:spPr>
            <a:xfrm>
              <a:off x="117174" y="108049"/>
              <a:ext cx="341854" cy="339991"/>
            </a:xfrm>
            <a:custGeom>
              <a:rect b="b" l="l" r="r" t="t"/>
              <a:pathLst>
                <a:path extrusionOk="0" h="2007" w="2018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9" name="Google Shape;289;p5"/>
            <p:cNvGrpSpPr/>
            <p:nvPr/>
          </p:nvGrpSpPr>
          <p:grpSpPr>
            <a:xfrm>
              <a:off x="8263946" y="3679967"/>
              <a:ext cx="880704" cy="1032858"/>
              <a:chOff x="8263946" y="3679967"/>
              <a:chExt cx="880704" cy="1032858"/>
            </a:xfrm>
          </p:grpSpPr>
          <p:grpSp>
            <p:nvGrpSpPr>
              <p:cNvPr id="290" name="Google Shape;290;p5"/>
              <p:cNvGrpSpPr/>
              <p:nvPr/>
            </p:nvGrpSpPr>
            <p:grpSpPr>
              <a:xfrm>
                <a:off x="8506963" y="3679967"/>
                <a:ext cx="488789" cy="488648"/>
                <a:chOff x="8269423" y="174900"/>
                <a:chExt cx="619426" cy="619325"/>
              </a:xfrm>
            </p:grpSpPr>
            <p:sp>
              <p:nvSpPr>
                <p:cNvPr id="291" name="Google Shape;291;p5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rect b="b" l="l" r="r" t="t"/>
                  <a:pathLst>
                    <a:path extrusionOk="0" h="5392" w="5393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" name="Google Shape;292;p5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rect b="b" l="l" r="r" t="t"/>
                  <a:pathLst>
                    <a:path extrusionOk="0" h="4834" w="4836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5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rect b="b" l="l" r="r" t="t"/>
                  <a:pathLst>
                    <a:path extrusionOk="0" h="116" w="223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5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rect b="b" l="l" r="r" t="t"/>
                  <a:pathLst>
                    <a:path extrusionOk="0" h="146" w="439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anchorCtr="1" anchor="ctr" bIns="7550" lIns="90000" spcFirstLastPara="1" rIns="90000" wrap="square" tIns="75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5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rect b="b" l="l" r="r" t="t"/>
                  <a:pathLst>
                    <a:path extrusionOk="0" h="200" w="62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anchorCtr="1" anchor="ctr" bIns="27000" lIns="90000" spcFirstLastPara="1" rIns="90000" wrap="square" tIns="27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5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rect b="b" l="l" r="r" t="t"/>
                  <a:pathLst>
                    <a:path extrusionOk="0" h="244" w="756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anchorCtr="1" anchor="ctr" bIns="42825" lIns="90000" spcFirstLastPara="1" rIns="90000" wrap="square" tIns="42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5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rect b="b" l="l" r="r" t="t"/>
                  <a:pathLst>
                    <a:path extrusionOk="0" h="280" w="863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5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rect b="b" l="l" r="r" t="t"/>
                  <a:pathLst>
                    <a:path extrusionOk="0" h="314" w="951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5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rect b="b" l="l" r="r" t="t"/>
                  <a:pathLst>
                    <a:path extrusionOk="0" h="344" w="103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" name="Google Shape;300;p5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rect b="b" l="l" r="r" t="t"/>
                  <a:pathLst>
                    <a:path extrusionOk="0" h="371" w="1097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5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rect b="b" l="l" r="r" t="t"/>
                  <a:pathLst>
                    <a:path extrusionOk="0" h="394" w="116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5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rect b="b" l="l" r="r" t="t"/>
                  <a:pathLst>
                    <a:path extrusionOk="0" h="415" w="1215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5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rect b="b" l="l" r="r" t="t"/>
                  <a:pathLst>
                    <a:path extrusionOk="0" h="435" w="1266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5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rect b="b" l="l" r="r" t="t"/>
                  <a:pathLst>
                    <a:path extrusionOk="0" h="451" w="1311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" name="Google Shape;305;p5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rect b="b" l="l" r="r" t="t"/>
                  <a:pathLst>
                    <a:path extrusionOk="0" h="467" w="1355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" name="Google Shape;306;p5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rect b="b" l="l" r="r" t="t"/>
                  <a:pathLst>
                    <a:path extrusionOk="0" h="481" w="1393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rect b="b" l="l" r="r" t="t"/>
                  <a:pathLst>
                    <a:path extrusionOk="0" h="494" w="1429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rect b="b" l="l" r="r" t="t"/>
                  <a:pathLst>
                    <a:path extrusionOk="0" h="506" w="1463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rect b="b" l="l" r="r" t="t"/>
                  <a:pathLst>
                    <a:path extrusionOk="0" h="517" w="1494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rect b="b" l="l" r="r" t="t"/>
                  <a:pathLst>
                    <a:path extrusionOk="0" h="527" w="1522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rect b="b" l="l" r="r" t="t"/>
                  <a:pathLst>
                    <a:path extrusionOk="0" h="536" w="1548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" name="Google Shape;312;p5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rect b="b" l="l" r="r" t="t"/>
                  <a:pathLst>
                    <a:path extrusionOk="0" h="544" w="1573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p5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rect b="b" l="l" r="r" t="t"/>
                  <a:pathLst>
                    <a:path extrusionOk="0" h="554" w="1594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5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rect b="b" l="l" r="r" t="t"/>
                  <a:pathLst>
                    <a:path extrusionOk="0" h="561" w="1616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p5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rect b="b" l="l" r="r" t="t"/>
                  <a:pathLst>
                    <a:path extrusionOk="0" h="567" w="1635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5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rect b="b" l="l" r="r" t="t"/>
                  <a:pathLst>
                    <a:path extrusionOk="0" h="574" w="1653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5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rect b="b" l="l" r="r" t="t"/>
                  <a:pathLst>
                    <a:path extrusionOk="0" h="604" w="1685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" name="Google Shape;318;p5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rect b="b" l="l" r="r" t="t"/>
                  <a:pathLst>
                    <a:path extrusionOk="0" h="613" w="1711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" name="Google Shape;319;p5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rect b="b" l="l" r="r" t="t"/>
                  <a:pathLst>
                    <a:path extrusionOk="0" h="621" w="1733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5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rect b="b" l="l" r="r" t="t"/>
                  <a:pathLst>
                    <a:path extrusionOk="0" h="628" w="1753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" name="Google Shape;321;p5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rect b="b" l="l" r="r" t="t"/>
                  <a:pathLst>
                    <a:path extrusionOk="0" h="633" w="1767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" name="Google Shape;322;p5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rect b="b" l="l" r="r" t="t"/>
                  <a:pathLst>
                    <a:path extrusionOk="0" h="636" w="1778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" name="Google Shape;323;p5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rect b="b" l="l" r="r" t="t"/>
                  <a:pathLst>
                    <a:path extrusionOk="0" h="593" w="1786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rect b="b" l="l" r="r" t="t"/>
                  <a:pathLst>
                    <a:path extrusionOk="0" h="390" w="101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rect b="b" l="l" r="r" t="t"/>
                  <a:pathLst>
                    <a:path extrusionOk="0" h="388" w="1003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rect b="b" l="l" r="r" t="t"/>
                  <a:pathLst>
                    <a:path extrusionOk="0" h="385" w="983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rect b="b" l="l" r="r" t="t"/>
                  <a:pathLst>
                    <a:path extrusionOk="0" h="383" w="971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rect b="b" l="l" r="r" t="t"/>
                  <a:pathLst>
                    <a:path extrusionOk="0" h="402" w="1007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rect b="b" l="l" r="r" t="t"/>
                  <a:pathLst>
                    <a:path extrusionOk="0" h="441" w="1129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rect b="b" l="l" r="r" t="t"/>
                  <a:pathLst>
                    <a:path extrusionOk="0" h="473" w="1226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rect b="b" l="l" r="r" t="t"/>
                  <a:pathLst>
                    <a:path extrusionOk="0" h="494" w="1294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rect b="b" l="l" r="r" t="t"/>
                  <a:pathLst>
                    <a:path extrusionOk="0" h="508" w="1338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rect b="b" l="l" r="r" t="t"/>
                  <a:pathLst>
                    <a:path extrusionOk="0" h="515" w="136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rect b="b" l="l" r="r" t="t"/>
                  <a:pathLst>
                    <a:path extrusionOk="0" h="4295" w="4296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5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5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sp>
            <p:nvSpPr>
              <p:cNvPr id="336" name="Google Shape;336;p5"/>
              <p:cNvSpPr/>
              <p:nvPr/>
            </p:nvSpPr>
            <p:spPr>
              <a:xfrm flipH="1">
                <a:off x="8263946" y="4634900"/>
                <a:ext cx="880704" cy="77925"/>
              </a:xfrm>
              <a:custGeom>
                <a:rect b="b" l="l" r="r" t="t"/>
                <a:pathLst>
                  <a:path extrusionOk="0" h="227" w="5369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8308121" y="4168622"/>
                <a:ext cx="763035" cy="488681"/>
                <a:chOff x="7504675" y="948450"/>
                <a:chExt cx="1903305" cy="121896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39" name="Google Shape;339;p5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340" name="Google Shape;340;p5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1" name="Google Shape;341;p5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2" name="Google Shape;342;p5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3" name="Google Shape;343;p5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4" name="Google Shape;344;p5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5" name="Google Shape;345;p5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6" name="Google Shape;346;p5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47" name="Google Shape;347;p5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8" name="Google Shape;348;p5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349" name="Google Shape;349;p5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0" name="Google Shape;350;p5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1" name="Google Shape;351;p5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2" name="Google Shape;352;p5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3" name="Google Shape;353;p5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4" name="Google Shape;354;p5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5" name="Google Shape;355;p5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6" name="Google Shape;356;p5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rect b="b" l="l" r="r" t="t"/>
                  <a:pathLst>
                    <a:path extrusionOk="0" h="690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" name="Google Shape;357;p5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" name="Google Shape;358;p5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rect b="b" l="l" r="r" t="t"/>
                  <a:pathLst>
                    <a:path extrusionOk="0" h="690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59" name="Google Shape;359;p5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360" name="Google Shape;360;p5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1" name="Google Shape;361;p5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2" name="Google Shape;362;p5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5" name="Google Shape;365;p5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8" name="Google Shape;368;p5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69" name="Google Shape;369;p5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0" name="Google Shape;370;p5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1" name="Google Shape;371;p5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2" name="Google Shape;372;p5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3" name="Google Shape;373;p5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4" name="Google Shape;374;p5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p5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6" name="Google Shape;376;p5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7" name="Google Shape;377;p5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8" name="Google Shape;378;p5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9" name="Google Shape;379;p5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0" name="Google Shape;380;p5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81" name="Google Shape;381;p5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382" name="Google Shape;382;p5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rect b="b" l="l" r="r" t="t"/>
                    <a:pathLst>
                      <a:path extrusionOk="0" h="134" w="3915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1" anchor="ctr" bIns="3225" lIns="90000" spcFirstLastPara="1" rIns="90000" wrap="square" tIns="32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3" name="Google Shape;383;p5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rect b="b" l="l" r="r" t="t"/>
                    <a:pathLst>
                      <a:path extrusionOk="0" h="133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1" anchor="ctr" bIns="2875" lIns="90000" spcFirstLastPara="1" rIns="90000" wrap="square" tIns="28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4" name="Google Shape;384;p5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rect b="b" l="l" r="r" t="t"/>
                    <a:pathLst>
                      <a:path extrusionOk="0" h="134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1" anchor="ctr" bIns="3225" lIns="90000" spcFirstLastPara="1" rIns="90000" wrap="square" tIns="32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" name="Google Shape;385;p5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rect b="b" l="l" r="r" t="t"/>
                    <a:pathLst>
                      <a:path extrusionOk="0" h="133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1" anchor="ctr" bIns="2875" lIns="90000" spcFirstLastPara="1" rIns="90000" wrap="square" tIns="28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386" name="Google Shape;386;p5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5"/>
          <p:cNvSpPr txBox="1"/>
          <p:nvPr>
            <p:ph idx="1" type="subTitle"/>
          </p:nvPr>
        </p:nvSpPr>
        <p:spPr>
          <a:xfrm>
            <a:off x="4791252" y="2696125"/>
            <a:ext cx="2868300" cy="1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8" name="Google Shape;388;p5"/>
          <p:cNvSpPr txBox="1"/>
          <p:nvPr>
            <p:ph idx="2" type="subTitle"/>
          </p:nvPr>
        </p:nvSpPr>
        <p:spPr>
          <a:xfrm>
            <a:off x="1119350" y="2696125"/>
            <a:ext cx="2868300" cy="15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9" name="Google Shape;389;p5"/>
          <p:cNvSpPr txBox="1"/>
          <p:nvPr>
            <p:ph idx="3" type="subTitle"/>
          </p:nvPr>
        </p:nvSpPr>
        <p:spPr>
          <a:xfrm>
            <a:off x="1119350" y="2311350"/>
            <a:ext cx="2868300" cy="4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390" name="Google Shape;390;p5"/>
          <p:cNvSpPr txBox="1"/>
          <p:nvPr>
            <p:ph idx="4" type="subTitle"/>
          </p:nvPr>
        </p:nvSpPr>
        <p:spPr>
          <a:xfrm>
            <a:off x="4791252" y="2311350"/>
            <a:ext cx="2868300" cy="4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rect b="b" l="l" r="r" t="t"/>
                  <a:pathLst>
                    <a:path extrusionOk="0" h="5392" w="5393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rect b="b" l="l" r="r" t="t"/>
                  <a:pathLst>
                    <a:path extrusionOk="0" h="4834" w="4836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rect b="b" l="l" r="r" t="t"/>
                  <a:pathLst>
                    <a:path extrusionOk="0" h="116" w="223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anchorCtr="1" anchor="ctr" bIns="0" lIns="90000" spcFirstLastPara="1" rIns="90000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rect b="b" l="l" r="r" t="t"/>
                  <a:pathLst>
                    <a:path extrusionOk="0" h="146" w="439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anchorCtr="1" anchor="ctr" bIns="7550" lIns="90000" spcFirstLastPara="1" rIns="90000" wrap="square" tIns="75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rect b="b" l="l" r="r" t="t"/>
                  <a:pathLst>
                    <a:path extrusionOk="0" h="200" w="62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anchorCtr="1" anchor="ctr" bIns="27000" lIns="90000" spcFirstLastPara="1" rIns="90000" wrap="square" tIns="27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rect b="b" l="l" r="r" t="t"/>
                  <a:pathLst>
                    <a:path extrusionOk="0" h="244" w="756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anchorCtr="1" anchor="ctr" bIns="42825" lIns="90000" spcFirstLastPara="1" rIns="90000" wrap="square" tIns="42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rect b="b" l="l" r="r" t="t"/>
                  <a:pathLst>
                    <a:path extrusionOk="0" h="280" w="863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rect b="b" l="l" r="r" t="t"/>
                  <a:pathLst>
                    <a:path extrusionOk="0" h="314" w="951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rect b="b" l="l" r="r" t="t"/>
                  <a:pathLst>
                    <a:path extrusionOk="0" h="344" w="103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rect b="b" l="l" r="r" t="t"/>
                  <a:pathLst>
                    <a:path extrusionOk="0" h="371" w="1097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rect b="b" l="l" r="r" t="t"/>
                  <a:pathLst>
                    <a:path extrusionOk="0" h="394" w="116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rect b="b" l="l" r="r" t="t"/>
                  <a:pathLst>
                    <a:path extrusionOk="0" h="415" w="1215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rect b="b" l="l" r="r" t="t"/>
                  <a:pathLst>
                    <a:path extrusionOk="0" h="435" w="1266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rect b="b" l="l" r="r" t="t"/>
                  <a:pathLst>
                    <a:path extrusionOk="0" h="451" w="1311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rect b="b" l="l" r="r" t="t"/>
                  <a:pathLst>
                    <a:path extrusionOk="0" h="467" w="1355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rect b="b" l="l" r="r" t="t"/>
                  <a:pathLst>
                    <a:path extrusionOk="0" h="481" w="1393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rect b="b" l="l" r="r" t="t"/>
                  <a:pathLst>
                    <a:path extrusionOk="0" h="494" w="1429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rect b="b" l="l" r="r" t="t"/>
                  <a:pathLst>
                    <a:path extrusionOk="0" h="506" w="1463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rect b="b" l="l" r="r" t="t"/>
                  <a:pathLst>
                    <a:path extrusionOk="0" h="517" w="1494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rect b="b" l="l" r="r" t="t"/>
                  <a:pathLst>
                    <a:path extrusionOk="0" h="527" w="1522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rect b="b" l="l" r="r" t="t"/>
                  <a:pathLst>
                    <a:path extrusionOk="0" h="536" w="1548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rect b="b" l="l" r="r" t="t"/>
                  <a:pathLst>
                    <a:path extrusionOk="0" h="544" w="1573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rect b="b" l="l" r="r" t="t"/>
                  <a:pathLst>
                    <a:path extrusionOk="0" h="554" w="1594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rect b="b" l="l" r="r" t="t"/>
                  <a:pathLst>
                    <a:path extrusionOk="0" h="561" w="1616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rect b="b" l="l" r="r" t="t"/>
                  <a:pathLst>
                    <a:path extrusionOk="0" h="567" w="1635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rect b="b" l="l" r="r" t="t"/>
                  <a:pathLst>
                    <a:path extrusionOk="0" h="574" w="1653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rect b="b" l="l" r="r" t="t"/>
                  <a:pathLst>
                    <a:path extrusionOk="0" h="604" w="1685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rect b="b" l="l" r="r" t="t"/>
                  <a:pathLst>
                    <a:path extrusionOk="0" h="613" w="1711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rect b="b" l="l" r="r" t="t"/>
                  <a:pathLst>
                    <a:path extrusionOk="0" h="621" w="1733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rect b="b" l="l" r="r" t="t"/>
                  <a:pathLst>
                    <a:path extrusionOk="0" h="628" w="1753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rect b="b" l="l" r="r" t="t"/>
                  <a:pathLst>
                    <a:path extrusionOk="0" h="633" w="1767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rect b="b" l="l" r="r" t="t"/>
                  <a:pathLst>
                    <a:path extrusionOk="0" h="636" w="1778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rect b="b" l="l" r="r" t="t"/>
                  <a:pathLst>
                    <a:path extrusionOk="0" h="593" w="1786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rect b="b" l="l" r="r" t="t"/>
                  <a:pathLst>
                    <a:path extrusionOk="0" h="390" w="101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rect b="b" l="l" r="r" t="t"/>
                  <a:pathLst>
                    <a:path extrusionOk="0" h="388" w="1003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rect b="b" l="l" r="r" t="t"/>
                  <a:pathLst>
                    <a:path extrusionOk="0" h="385" w="983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rect b="b" l="l" r="r" t="t"/>
                  <a:pathLst>
                    <a:path extrusionOk="0" h="383" w="971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rect b="b" l="l" r="r" t="t"/>
                  <a:pathLst>
                    <a:path extrusionOk="0" h="402" w="1007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rect b="b" l="l" r="r" t="t"/>
                  <a:pathLst>
                    <a:path extrusionOk="0" h="441" w="1129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rect b="b" l="l" r="r" t="t"/>
                  <a:pathLst>
                    <a:path extrusionOk="0" h="473" w="1226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rect b="b" l="l" r="r" t="t"/>
                  <a:pathLst>
                    <a:path extrusionOk="0" h="494" w="1294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rect b="b" l="l" r="r" t="t"/>
                  <a:pathLst>
                    <a:path extrusionOk="0" h="508" w="1338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rect b="b" l="l" r="r" t="t"/>
                  <a:pathLst>
                    <a:path extrusionOk="0" h="515" w="136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rect b="b" l="l" r="r" t="t"/>
                  <a:pathLst>
                    <a:path extrusionOk="0" h="4295" w="4296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900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b="1" sz="1900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rect b="b" l="l" r="r" t="t"/>
                <a:pathLst>
                  <a:path extrusionOk="0" h="227" w="5369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rect b="b" l="l" r="r" t="t"/>
                  <a:pathLst>
                    <a:path extrusionOk="0" h="690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rect b="b" l="l" r="r" t="t"/>
                  <a:pathLst>
                    <a:path extrusionOk="0" h="691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rect b="b" l="l" r="r" t="t"/>
                  <a:pathLst>
                    <a:path extrusionOk="0" h="690" w="4021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rect b="b" l="l" r="r" t="t"/>
                    <a:pathLst>
                      <a:path extrusionOk="0" h="691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rect b="b" l="l" r="r" t="t"/>
                    <a:pathLst>
                      <a:path extrusionOk="0" h="691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rect b="b" l="l" r="r" t="t"/>
                    <a:pathLst>
                      <a:path extrusionOk="0" h="690" w="217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rect b="b" l="l" r="r" t="t"/>
                    <a:pathLst>
                      <a:path extrusionOk="0" h="690" w="218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rect b="b" l="l" r="r" t="t"/>
                    <a:pathLst>
                      <a:path extrusionOk="0" h="134" w="3915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1" anchor="ctr" bIns="3225" lIns="90000" spcFirstLastPara="1" rIns="90000" wrap="square" tIns="32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rect b="b" l="l" r="r" t="t"/>
                    <a:pathLst>
                      <a:path extrusionOk="0" h="133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1" anchor="ctr" bIns="2875" lIns="90000" spcFirstLastPara="1" rIns="90000" wrap="square" tIns="28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rect b="b" l="l" r="r" t="t"/>
                    <a:pathLst>
                      <a:path extrusionOk="0" h="134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1" anchor="ctr" bIns="3225" lIns="90000" spcFirstLastPara="1" rIns="90000" wrap="square" tIns="322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rect b="b" l="l" r="r" t="t"/>
                    <a:pathLst>
                      <a:path extrusionOk="0" h="133" w="3916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1" anchor="ctr" bIns="2875" lIns="90000" spcFirstLastPara="1" rIns="90000" wrap="square" tIns="28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500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b="1" sz="2500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rect b="b" l="l" r="r" t="t"/>
                <a:pathLst>
                  <a:path extrusionOk="0" h="692" w="1099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rect b="b" l="l" r="r" t="t"/>
                <a:pathLst>
                  <a:path extrusionOk="0" h="973" w="677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rect b="b" l="l" r="r" t="t"/>
                <a:pathLst>
                  <a:path extrusionOk="0" h="692" w="1315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/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9" name="Google Shape;579;p7"/>
          <p:cNvSpPr txBox="1"/>
          <p:nvPr>
            <p:ph idx="1" type="subTitle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80" name="Google Shape;580;p7"/>
          <p:cNvSpPr/>
          <p:nvPr>
            <p:ph idx="2" type="pic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/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rect b="b" l="l" r="r" t="t"/>
                <a:pathLst>
                  <a:path extrusionOk="0" h="116" w="223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rect b="b" l="l" r="r" t="t"/>
                <a:pathLst>
                  <a:path extrusionOk="0" h="146" w="439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rect b="b" l="l" r="r" t="t"/>
                <a:pathLst>
                  <a:path extrusionOk="0" h="200" w="62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rect b="b" l="l" r="r" t="t"/>
                <a:pathLst>
                  <a:path extrusionOk="0" h="244" w="756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anchorCtr="1" anchor="ctr" bIns="42825" lIns="90000" spcFirstLastPara="1" rIns="90000" wrap="square" tIns="42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rect b="b" l="l" r="r" t="t"/>
                <a:pathLst>
                  <a:path extrusionOk="0" h="280" w="863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rect b="b" l="l" r="r" t="t"/>
                <a:pathLst>
                  <a:path extrusionOk="0" h="314" w="951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rect b="b" l="l" r="r" t="t"/>
                <a:pathLst>
                  <a:path extrusionOk="0" h="344" w="103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rect b="b" l="l" r="r" t="t"/>
                <a:pathLst>
                  <a:path extrusionOk="0" h="371" w="1097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rect b="b" l="l" r="r" t="t"/>
                <a:pathLst>
                  <a:path extrusionOk="0" h="394" w="116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rect b="b" l="l" r="r" t="t"/>
                <a:pathLst>
                  <a:path extrusionOk="0" h="415" w="1215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rect b="b" l="l" r="r" t="t"/>
                <a:pathLst>
                  <a:path extrusionOk="0" h="435" w="1266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rect b="b" l="l" r="r" t="t"/>
                <a:pathLst>
                  <a:path extrusionOk="0" h="451" w="1311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rect b="b" l="l" r="r" t="t"/>
                <a:pathLst>
                  <a:path extrusionOk="0" h="467" w="1355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rect b="b" l="l" r="r" t="t"/>
                <a:pathLst>
                  <a:path extrusionOk="0" h="481" w="1393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rect b="b" l="l" r="r" t="t"/>
                <a:pathLst>
                  <a:path extrusionOk="0" h="494" w="1429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rect b="b" l="l" r="r" t="t"/>
                <a:pathLst>
                  <a:path extrusionOk="0" h="506" w="1463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rect b="b" l="l" r="r" t="t"/>
                <a:pathLst>
                  <a:path extrusionOk="0" h="517" w="1494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rect b="b" l="l" r="r" t="t"/>
                <a:pathLst>
                  <a:path extrusionOk="0" h="527" w="1522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rect b="b" l="l" r="r" t="t"/>
                <a:pathLst>
                  <a:path extrusionOk="0" h="536" w="1548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rect b="b" l="l" r="r" t="t"/>
                <a:pathLst>
                  <a:path extrusionOk="0" h="544" w="1573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rect b="b" l="l" r="r" t="t"/>
                <a:pathLst>
                  <a:path extrusionOk="0" h="554" w="1594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rect b="b" l="l" r="r" t="t"/>
                <a:pathLst>
                  <a:path extrusionOk="0" h="561" w="1616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rect b="b" l="l" r="r" t="t"/>
                <a:pathLst>
                  <a:path extrusionOk="0" h="567" w="1635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rect b="b" l="l" r="r" t="t"/>
                <a:pathLst>
                  <a:path extrusionOk="0" h="574" w="1653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rect b="b" l="l" r="r" t="t"/>
                <a:pathLst>
                  <a:path extrusionOk="0" h="604" w="1685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rect b="b" l="l" r="r" t="t"/>
                <a:pathLst>
                  <a:path extrusionOk="0" h="613" w="1711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rect b="b" l="l" r="r" t="t"/>
                <a:pathLst>
                  <a:path extrusionOk="0" h="621" w="1733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rect b="b" l="l" r="r" t="t"/>
                <a:pathLst>
                  <a:path extrusionOk="0" h="628" w="1753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rect b="b" l="l" r="r" t="t"/>
                <a:pathLst>
                  <a:path extrusionOk="0" h="633" w="1767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rect b="b" l="l" r="r" t="t"/>
                <a:pathLst>
                  <a:path extrusionOk="0" h="636" w="1778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rect b="b" l="l" r="r" t="t"/>
                <a:pathLst>
                  <a:path extrusionOk="0" h="593" w="1786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rect b="b" l="l" r="r" t="t"/>
                <a:pathLst>
                  <a:path extrusionOk="0" h="390" w="101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rect b="b" l="l" r="r" t="t"/>
                <a:pathLst>
                  <a:path extrusionOk="0" h="388" w="1003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rect b="b" l="l" r="r" t="t"/>
                <a:pathLst>
                  <a:path extrusionOk="0" h="385" w="983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rect b="b" l="l" r="r" t="t"/>
                <a:pathLst>
                  <a:path extrusionOk="0" h="383" w="971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rect b="b" l="l" r="r" t="t"/>
                <a:pathLst>
                  <a:path extrusionOk="0" h="402" w="1007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rect b="b" l="l" r="r" t="t"/>
                <a:pathLst>
                  <a:path extrusionOk="0" h="441" w="1129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rect b="b" l="l" r="r" t="t"/>
                <a:pathLst>
                  <a:path extrusionOk="0" h="473" w="1226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rect b="b" l="l" r="r" t="t"/>
                <a:pathLst>
                  <a:path extrusionOk="0" h="494" w="1294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rect b="b" l="l" r="r" t="t"/>
                <a:pathLst>
                  <a:path extrusionOk="0" h="508" w="1338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rect b="b" l="l" r="r" t="t"/>
                <a:pathLst>
                  <a:path extrusionOk="0" h="515" w="136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/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707" name="Google Shape;707;p9"/>
          <p:cNvSpPr txBox="1"/>
          <p:nvPr>
            <p:ph idx="1" type="subTitle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/>
          <p:nvPr>
            <p:ph idx="2" type="pic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/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5"/>
          <p:cNvSpPr txBox="1"/>
          <p:nvPr>
            <p:ph type="ctrTitle"/>
          </p:nvPr>
        </p:nvSpPr>
        <p:spPr>
          <a:xfrm>
            <a:off x="4135925" y="885430"/>
            <a:ext cx="4626900" cy="31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Evolución de Indicadores Macroeconómicos Claves en Argentina (2000-2023)</a:t>
            </a:r>
            <a:endParaRPr b="0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5"/>
          <p:cNvSpPr txBox="1"/>
          <p:nvPr>
            <p:ph idx="1" type="subTitle"/>
          </p:nvPr>
        </p:nvSpPr>
        <p:spPr>
          <a:xfrm>
            <a:off x="4617250" y="3281029"/>
            <a:ext cx="37125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Inflación Anual, PIB Per Cápita Ajustado por Inflación y Tipo de Cambio Oficial ARS/USD</a:t>
            </a:r>
            <a:endParaRPr/>
          </a:p>
        </p:txBody>
      </p:sp>
      <p:grpSp>
        <p:nvGrpSpPr>
          <p:cNvPr id="1569" name="Google Shape;1569;p25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0" name="Google Shape;1570;p25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1" name="Google Shape;1571;p25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2" name="Google Shape;1572;p25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3" name="Google Shape;1573;p25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4" name="Google Shape;1574;p25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5" name="Google Shape;1575;p25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6" name="Google Shape;1576;p25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7" name="Google Shape;1577;p25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8" name="Google Shape;1578;p25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79" name="Google Shape;1579;p25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0" name="Google Shape;1580;p25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1" name="Google Shape;1581;p25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2" name="Google Shape;1582;p25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3" name="Google Shape;1583;p25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4" name="Google Shape;1584;p25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5" name="Google Shape;1585;p25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6" name="Google Shape;1586;p25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87" name="Google Shape;1587;p25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88" name="Google Shape;1588;p25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rect b="b" l="l" r="r" t="t"/>
                <a:pathLst>
                  <a:path extrusionOk="0" fill="none" h="4182" w="7255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cap="flat" cmpd="sng" w="25550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1" anchor="ctr" bIns="57600" lIns="102600" spcFirstLastPara="1" rIns="102600" wrap="square" tIns="57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rect b="b" l="l" r="r" t="t"/>
                <a:pathLst>
                  <a:path extrusionOk="0" h="5579" w="7262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rect b="b" l="l" r="r" t="t"/>
                <a:pathLst>
                  <a:path extrusionOk="0" h="3664" w="7117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rect b="b" l="l" r="r" t="t"/>
                <a:pathLst>
                  <a:path extrusionOk="0" h="1556" w="7165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rect b="b" l="l" r="r" t="t"/>
                <a:pathLst>
                  <a:path extrusionOk="0" h="813" w="153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rect b="b" l="l" r="r" t="t"/>
                <a:pathLst>
                  <a:path extrusionOk="0" h="813" w="153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rect b="b" l="l" r="r" t="t"/>
                <a:pathLst>
                  <a:path extrusionOk="0" h="813" w="152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rect b="b" l="l" r="r" t="t"/>
                <a:pathLst>
                  <a:path extrusionOk="0" h="2089" w="209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5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rect b="b" l="l" r="r" t="t"/>
                <a:pathLst>
                  <a:path extrusionOk="0" h="1960" w="1961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5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rect b="b" l="l" r="r" t="t"/>
                <a:pathLst>
                  <a:path extrusionOk="0" h="1196" w="889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rect b="b" l="l" r="r" t="t"/>
                <a:pathLst>
                  <a:path extrusionOk="0" h="808" w="601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rect b="b" l="l" r="r" t="t"/>
                <a:pathLst>
                  <a:path extrusionOk="0" h="570" w="423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rect b="b" l="l" r="r" t="t"/>
                <a:pathLst>
                  <a:path extrusionOk="0" h="2047" w="2047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rect b="b" l="l" r="r" t="t"/>
                <a:pathLst>
                  <a:path extrusionOk="0" h="993" w="1023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3" name="Google Shape;1603;p25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04" name="Google Shape;1604;p25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rect b="b" l="l" r="r" t="t"/>
                <a:pathLst>
                  <a:path extrusionOk="0" h="2097" w="889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rect b="b" l="l" r="r" t="t"/>
                <a:pathLst>
                  <a:path extrusionOk="0" h="239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rect b="b" l="l" r="r" t="t"/>
                <a:pathLst>
                  <a:path extrusionOk="0" h="238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rect b="b" l="l" r="r" t="t"/>
                <a:pathLst>
                  <a:path extrusionOk="0" h="238" w="2555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rect b="b" l="l" r="r" t="t"/>
                <a:pathLst>
                  <a:path extrusionOk="0" h="238" w="1299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0675" lIns="90000" spcFirstLastPara="1" rIns="90000" wrap="square" tIns="406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9" name="Google Shape;1609;p25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rect b="b" l="l" r="r" t="t"/>
              <a:pathLst>
                <a:path extrusionOk="0" h="227" w="5369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6700" lIns="90000" spcFirstLastPara="1" rIns="90000" wrap="square" tIns="36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rect b="b" l="l" r="r" t="t"/>
              <a:pathLst>
                <a:path extrusionOk="0" h="5392" w="5393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rect b="b" l="l" r="r" t="t"/>
              <a:pathLst>
                <a:path extrusionOk="0" h="4834" w="4836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 flipH="1">
              <a:off x="2148111" y="4119584"/>
              <a:ext cx="72413" cy="28141"/>
            </a:xfrm>
            <a:custGeom>
              <a:rect b="b" l="l" r="r" t="t"/>
              <a:pathLst>
                <a:path extrusionOk="0" h="82" w="211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 flipH="1">
              <a:off x="2146052" y="4113064"/>
              <a:ext cx="74472" cy="34662"/>
            </a:xfrm>
            <a:custGeom>
              <a:rect b="b" l="l" r="r" t="t"/>
              <a:pathLst>
                <a:path extrusionOk="0" h="101" w="217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 flipH="1">
              <a:off x="2143993" y="4106886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 flipH="1">
              <a:off x="2141934" y="4100366"/>
              <a:ext cx="76188" cy="39810"/>
            </a:xfrm>
            <a:custGeom>
              <a:rect b="b" l="l" r="r" t="t"/>
              <a:pathLst>
                <a:path extrusionOk="0" h="116" w="222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 flipH="1">
              <a:off x="2139874" y="4094188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 flipH="1">
              <a:off x="2137815" y="4087668"/>
              <a:ext cx="76188" cy="39810"/>
            </a:xfrm>
            <a:custGeom>
              <a:rect b="b" l="l" r="r" t="t"/>
              <a:pathLst>
                <a:path extrusionOk="0" h="116" w="222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 flipH="1">
              <a:off x="2135756" y="4081490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 flipH="1">
              <a:off x="2133697" y="4074970"/>
              <a:ext cx="76188" cy="39810"/>
            </a:xfrm>
            <a:custGeom>
              <a:rect b="b" l="l" r="r" t="t"/>
              <a:pathLst>
                <a:path extrusionOk="0" h="116" w="222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 flipH="1">
              <a:off x="2131638" y="4068449"/>
              <a:ext cx="76188" cy="39810"/>
            </a:xfrm>
            <a:custGeom>
              <a:rect b="b" l="l" r="r" t="t"/>
              <a:pathLst>
                <a:path extrusionOk="0" h="116" w="222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 flipH="1">
              <a:off x="2129579" y="4062272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 flipH="1">
              <a:off x="2127520" y="4055751"/>
              <a:ext cx="76531" cy="39810"/>
            </a:xfrm>
            <a:custGeom>
              <a:rect b="b" l="l" r="r" t="t"/>
              <a:pathLst>
                <a:path extrusionOk="0" h="116" w="223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 flipH="1">
              <a:off x="2125461" y="4049574"/>
              <a:ext cx="76188" cy="39467"/>
            </a:xfrm>
            <a:custGeom>
              <a:rect b="b" l="l" r="r" t="t"/>
              <a:pathLst>
                <a:path extrusionOk="0" h="115" w="222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 flipH="1">
              <a:off x="2123401" y="4043053"/>
              <a:ext cx="76531" cy="39810"/>
            </a:xfrm>
            <a:custGeom>
              <a:rect b="b" l="l" r="r" t="t"/>
              <a:pathLst>
                <a:path extrusionOk="0" h="116" w="223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rect b="b" l="l" r="r" t="t"/>
              <a:pathLst>
                <a:path extrusionOk="0" h="146" w="439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anchorCtr="1" anchor="ctr" bIns="7550" lIns="90000" spcFirstLastPara="1" rIns="90000" wrap="square" tIns="75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rect b="b" l="l" r="r" t="t"/>
              <a:pathLst>
                <a:path extrusionOk="0" h="200" w="62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anchorCtr="1" anchor="ctr" bIns="27000" lIns="90000" spcFirstLastPara="1" rIns="90000" wrap="square" tIns="27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rect b="b" l="l" r="r" t="t"/>
              <a:pathLst>
                <a:path extrusionOk="0" h="244" w="756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anchorCtr="1" anchor="ctr" bIns="42825" lIns="90000" spcFirstLastPara="1" rIns="90000" wrap="square" tIns="42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rect b="b" l="l" r="r" t="t"/>
              <a:pathLst>
                <a:path extrusionOk="0" h="280" w="863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rect b="b" l="l" r="r" t="t"/>
              <a:pathLst>
                <a:path extrusionOk="0" h="314" w="951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rect b="b" l="l" r="r" t="t"/>
              <a:pathLst>
                <a:path extrusionOk="0" h="344" w="103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rect b="b" l="l" r="r" t="t"/>
              <a:pathLst>
                <a:path extrusionOk="0" h="371" w="1097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rect b="b" l="l" r="r" t="t"/>
              <a:pathLst>
                <a:path extrusionOk="0" h="394" w="116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rect b="b" l="l" r="r" t="t"/>
              <a:pathLst>
                <a:path extrusionOk="0" h="415" w="1215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rect b="b" l="l" r="r" t="t"/>
              <a:pathLst>
                <a:path extrusionOk="0" h="435" w="1266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rect b="b" l="l" r="r" t="t"/>
              <a:pathLst>
                <a:path extrusionOk="0" h="451" w="1311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rect b="b" l="l" r="r" t="t"/>
              <a:pathLst>
                <a:path extrusionOk="0" h="467" w="1355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rect b="b" l="l" r="r" t="t"/>
              <a:pathLst>
                <a:path extrusionOk="0" h="481" w="1393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rect b="b" l="l" r="r" t="t"/>
              <a:pathLst>
                <a:path extrusionOk="0" h="494" w="1429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rect b="b" l="l" r="r" t="t"/>
              <a:pathLst>
                <a:path extrusionOk="0" h="506" w="1463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rect b="b" l="l" r="r" t="t"/>
              <a:pathLst>
                <a:path extrusionOk="0" h="517" w="1494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rect b="b" l="l" r="r" t="t"/>
              <a:pathLst>
                <a:path extrusionOk="0" h="527" w="1522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rect b="b" l="l" r="r" t="t"/>
              <a:pathLst>
                <a:path extrusionOk="0" h="536" w="1548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rect b="b" l="l" r="r" t="t"/>
              <a:pathLst>
                <a:path extrusionOk="0" h="544" w="1573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rect b="b" l="l" r="r" t="t"/>
              <a:pathLst>
                <a:path extrusionOk="0" h="554" w="1594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rect b="b" l="l" r="r" t="t"/>
              <a:pathLst>
                <a:path extrusionOk="0" h="561" w="1616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rect b="b" l="l" r="r" t="t"/>
              <a:pathLst>
                <a:path extrusionOk="0" h="567" w="1635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rect b="b" l="l" r="r" t="t"/>
              <a:pathLst>
                <a:path extrusionOk="0" h="574" w="1653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rect b="b" l="l" r="r" t="t"/>
              <a:pathLst>
                <a:path extrusionOk="0" h="604" w="1685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5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rect b="b" l="l" r="r" t="t"/>
              <a:pathLst>
                <a:path extrusionOk="0" h="613" w="1711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5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rect b="b" l="l" r="r" t="t"/>
              <a:pathLst>
                <a:path extrusionOk="0" h="621" w="1733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rect b="b" l="l" r="r" t="t"/>
              <a:pathLst>
                <a:path extrusionOk="0" h="628" w="1753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rect b="b" l="l" r="r" t="t"/>
              <a:pathLst>
                <a:path extrusionOk="0" h="633" w="1767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5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rect b="b" l="l" r="r" t="t"/>
              <a:pathLst>
                <a:path extrusionOk="0" h="636" w="1778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5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rect b="b" l="l" r="r" t="t"/>
              <a:pathLst>
                <a:path extrusionOk="0" h="593" w="1786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5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rect b="b" l="l" r="r" t="t"/>
              <a:pathLst>
                <a:path extrusionOk="0" h="390" w="101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5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rect b="b" l="l" r="r" t="t"/>
              <a:pathLst>
                <a:path extrusionOk="0" h="388" w="1003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5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rect b="b" l="l" r="r" t="t"/>
              <a:pathLst>
                <a:path extrusionOk="0" h="385" w="983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5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rect b="b" l="l" r="r" t="t"/>
              <a:pathLst>
                <a:path extrusionOk="0" h="383" w="971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5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rect b="b" l="l" r="r" t="t"/>
              <a:pathLst>
                <a:path extrusionOk="0" h="402" w="1007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5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rect b="b" l="l" r="r" t="t"/>
              <a:pathLst>
                <a:path extrusionOk="0" h="441" w="1129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5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rect b="b" l="l" r="r" t="t"/>
              <a:pathLst>
                <a:path extrusionOk="0" h="473" w="1226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5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rect b="b" l="l" r="r" t="t"/>
              <a:pathLst>
                <a:path extrusionOk="0" h="494" w="1294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5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rect b="b" l="l" r="r" t="t"/>
              <a:pathLst>
                <a:path extrusionOk="0" h="508" w="1338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5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rect b="b" l="l" r="r" t="t"/>
              <a:pathLst>
                <a:path extrusionOk="0" h="515" w="136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5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rect b="b" l="l" r="r" t="t"/>
              <a:pathLst>
                <a:path extrusionOk="0" h="4295" w="4296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6" name="Google Shape;1666;p25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67" name="Google Shape;1667;p25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rect b="b" l="l" r="r" t="t"/>
                <a:pathLst>
                  <a:path extrusionOk="0" h="227" w="3541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25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rect b="b" l="l" r="r" t="t"/>
                <a:pathLst>
                  <a:path extrusionOk="0" h="230" w="221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7800" lIns="90000" spcFirstLastPara="1" rIns="90000" wrap="square" tIns="37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25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rect b="b" l="l" r="r" t="t"/>
                <a:pathLst>
                  <a:path extrusionOk="0" h="302" w="426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25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rect b="b" l="l" r="r" t="t"/>
                <a:pathLst>
                  <a:path extrusionOk="0" h="164" w="224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14025" lIns="90000" spcFirstLastPara="1" rIns="90000" wrap="square" tIns="14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25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rect b="b" l="l" r="r" t="t"/>
                <a:pathLst>
                  <a:path extrusionOk="0" h="169" w="447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15825" lIns="90000" spcFirstLastPara="1" rIns="90000" wrap="square" tIns="15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25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rect b="b" l="l" r="r" t="t"/>
                <a:pathLst>
                  <a:path extrusionOk="0" h="470" w="394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25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rect b="b" l="l" r="r" t="t"/>
                <a:pathLst>
                  <a:path extrusionOk="0" h="284" w="343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5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rect b="b" l="l" r="r" t="t"/>
                <a:pathLst>
                  <a:path extrusionOk="0" h="2019" w="1531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5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rect b="b" l="l" r="r" t="t"/>
                <a:pathLst>
                  <a:path extrusionOk="0" h="2472" w="1341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5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rect b="b" l="l" r="r" t="t"/>
                <a:pathLst>
                  <a:path extrusionOk="0" h="281" w="676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5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rect b="b" l="l" r="r" t="t"/>
                <a:pathLst>
                  <a:path extrusionOk="0" h="1731" w="1235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5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rect b="b" l="l" r="r" t="t"/>
                <a:pathLst>
                  <a:path extrusionOk="0" h="960" w="426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5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rect b="b" l="l" r="r" t="t"/>
                <a:pathLst>
                  <a:path extrusionOk="0" h="56" w="154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5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rect b="b" l="l" r="r" t="t"/>
                <a:pathLst>
                  <a:path extrusionOk="0" h="371" w="429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5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rect b="b" l="l" r="r" t="t"/>
                <a:pathLst>
                  <a:path extrusionOk="0" h="291" w="346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5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rect b="b" l="l" r="r" t="t"/>
                <a:pathLst>
                  <a:path extrusionOk="0" h="563" w="1341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5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rect b="b" l="l" r="r" t="t"/>
                <a:pathLst>
                  <a:path extrusionOk="0" h="321" w="326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5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rect b="b" l="l" r="r" t="t"/>
                <a:pathLst>
                  <a:path extrusionOk="0" h="538" w="1431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5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rect b="b" l="l" r="r" t="t"/>
                <a:pathLst>
                  <a:path extrusionOk="0" h="436" w="312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6" name="Google Shape;1686;p25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" name="Google Shape;20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225" y="814975"/>
            <a:ext cx="6461701" cy="3569926"/>
          </a:xfrm>
          <a:prstGeom prst="rect">
            <a:avLst/>
          </a:prstGeom>
          <a:noFill/>
          <a:ln>
            <a:noFill/>
          </a:ln>
        </p:spPr>
      </p:pic>
      <p:sp>
        <p:nvSpPr>
          <p:cNvPr id="2028" name="Google Shape;2028;p34"/>
          <p:cNvSpPr txBox="1"/>
          <p:nvPr>
            <p:ph idx="2" type="title"/>
          </p:nvPr>
        </p:nvSpPr>
        <p:spPr>
          <a:xfrm>
            <a:off x="1235374" y="251309"/>
            <a:ext cx="6306000" cy="5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Inflación Vs TC Oficial</a:t>
            </a:r>
            <a:endParaRPr sz="2900"/>
          </a:p>
        </p:txBody>
      </p:sp>
      <p:grpSp>
        <p:nvGrpSpPr>
          <p:cNvPr id="2029" name="Google Shape;2029;p34"/>
          <p:cNvGrpSpPr/>
          <p:nvPr/>
        </p:nvGrpSpPr>
        <p:grpSpPr>
          <a:xfrm>
            <a:off x="80146" y="1200321"/>
            <a:ext cx="2517363" cy="2668041"/>
            <a:chOff x="526371" y="1200275"/>
            <a:chExt cx="2866829" cy="3038425"/>
          </a:xfrm>
        </p:grpSpPr>
        <p:sp>
          <p:nvSpPr>
            <p:cNvPr id="2030" name="Google Shape;2030;p34"/>
            <p:cNvSpPr/>
            <p:nvPr/>
          </p:nvSpPr>
          <p:spPr>
            <a:xfrm>
              <a:off x="3087307" y="3114743"/>
              <a:ext cx="305894" cy="245282"/>
            </a:xfrm>
            <a:custGeom>
              <a:rect b="b" l="l" r="r" t="t"/>
              <a:pathLst>
                <a:path extrusionOk="0" h="866" w="108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4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rect b="b" l="l" r="r" t="t"/>
              <a:pathLst>
                <a:path extrusionOk="0" h="227" w="3541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2225" lIns="79025" spcFirstLastPara="1" rIns="79025" wrap="square" tIns="3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32" name="Google Shape;2032;p34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2033" name="Google Shape;2033;p34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rect b="b" l="l" r="r" t="t"/>
                <a:pathLst>
                  <a:path extrusionOk="0" h="691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34" name="Google Shape;2034;p34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2035" name="Google Shape;2035;p34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6" name="Google Shape;2036;p34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7" name="Google Shape;2037;p34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8" name="Google Shape;2038;p34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9" name="Google Shape;2039;p34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0" name="Google Shape;2040;p34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1" name="Google Shape;2041;p34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42" name="Google Shape;2042;p34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rect b="b" l="l" r="r" t="t"/>
                <a:pathLst>
                  <a:path extrusionOk="0" h="691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43" name="Google Shape;2043;p34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2044" name="Google Shape;2044;p34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5" name="Google Shape;2045;p34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6" name="Google Shape;2046;p34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7" name="Google Shape;2047;p34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8" name="Google Shape;2048;p34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9" name="Google Shape;2049;p34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0" name="Google Shape;2050;p34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51" name="Google Shape;2051;p34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rect b="b" l="l" r="r" t="t"/>
                <a:pathLst>
                  <a:path extrusionOk="0" h="690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34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rect b="b" l="l" r="r" t="t"/>
                <a:pathLst>
                  <a:path extrusionOk="0" h="691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4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rect b="b" l="l" r="r" t="t"/>
                <a:pathLst>
                  <a:path extrusionOk="0" h="690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54" name="Google Shape;2054;p34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55" name="Google Shape;2055;p34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6" name="Google Shape;2056;p34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7" name="Google Shape;2057;p34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rect b="b" l="l" r="r" t="t"/>
                  <a:pathLst>
                    <a:path extrusionOk="0" h="690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8" name="Google Shape;2058;p34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rect b="b" l="l" r="r" t="t"/>
                  <a:pathLst>
                    <a:path extrusionOk="0" h="690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9" name="Google Shape;2059;p34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0" name="Google Shape;2060;p34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1" name="Google Shape;2061;p34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2" name="Google Shape;2062;p34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3" name="Google Shape;2063;p34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4" name="Google Shape;2064;p34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5" name="Google Shape;2065;p34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6" name="Google Shape;2066;p34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7" name="Google Shape;2067;p34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8" name="Google Shape;2068;p34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9" name="Google Shape;2069;p34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0" name="Google Shape;2070;p34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1" name="Google Shape;2071;p34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rect b="b" l="l" r="r" t="t"/>
                  <a:pathLst>
                    <a:path extrusionOk="0" h="690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2" name="Google Shape;2072;p34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rect b="b" l="l" r="r" t="t"/>
                  <a:pathLst>
                    <a:path extrusionOk="0" h="690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4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4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5" name="Google Shape;2075;p34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6" name="Google Shape;2076;p34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77" name="Google Shape;2077;p34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rect b="b" l="l" r="r" t="t"/>
                  <a:pathLst>
                    <a:path extrusionOk="0" h="134" w="3915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2825" lIns="79025" spcFirstLastPara="1" rIns="79025" wrap="square" tIns="2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4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rect b="b" l="l" r="r" t="t"/>
                  <a:pathLst>
                    <a:path extrusionOk="0" h="133" w="3916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2525" lIns="79025" spcFirstLastPara="1" rIns="79025" wrap="square" tIns="2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4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rect b="b" l="l" r="r" t="t"/>
                  <a:pathLst>
                    <a:path extrusionOk="0" h="134" w="3916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2825" lIns="79025" spcFirstLastPara="1" rIns="79025" wrap="square" tIns="2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4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rect b="b" l="l" r="r" t="t"/>
                  <a:pathLst>
                    <a:path extrusionOk="0" h="133" w="3916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2525" lIns="79025" spcFirstLastPara="1" rIns="79025" wrap="square" tIns="2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81" name="Google Shape;2081;p34"/>
            <p:cNvSpPr/>
            <p:nvPr/>
          </p:nvSpPr>
          <p:spPr>
            <a:xfrm>
              <a:off x="1566051" y="1495207"/>
              <a:ext cx="370471" cy="411257"/>
            </a:xfrm>
            <a:custGeom>
              <a:rect b="b" l="l" r="r" t="t"/>
              <a:pathLst>
                <a:path extrusionOk="0" h="1452" w="1308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032076" y="3142500"/>
              <a:ext cx="190900" cy="151247"/>
            </a:xfrm>
            <a:custGeom>
              <a:rect b="b" l="l" r="r" t="t"/>
              <a:pathLst>
                <a:path extrusionOk="0" h="534" w="674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2435583" y="3780344"/>
              <a:ext cx="159745" cy="141334"/>
            </a:xfrm>
            <a:custGeom>
              <a:rect b="b" l="l" r="r" t="t"/>
              <a:pathLst>
                <a:path extrusionOk="0" h="499" w="564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2404144" y="3858800"/>
              <a:ext cx="327703" cy="198264"/>
            </a:xfrm>
            <a:custGeom>
              <a:rect b="b" l="l" r="r" t="t"/>
              <a:pathLst>
                <a:path extrusionOk="0" h="700" w="1157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260543" y="2455089"/>
              <a:ext cx="361408" cy="113577"/>
            </a:xfrm>
            <a:custGeom>
              <a:rect b="b" l="l" r="r" t="t"/>
              <a:pathLst>
                <a:path extrusionOk="0" h="401" w="1276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1291879" y="1768812"/>
              <a:ext cx="567036" cy="970080"/>
            </a:xfrm>
            <a:custGeom>
              <a:rect b="b" l="l" r="r" t="t"/>
              <a:pathLst>
                <a:path extrusionOk="0" h="3425" w="2002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1590409" y="2699521"/>
              <a:ext cx="1077992" cy="1162963"/>
            </a:xfrm>
            <a:custGeom>
              <a:rect b="b" l="l" r="r" t="t"/>
              <a:pathLst>
                <a:path extrusionOk="0" h="4106" w="3806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1290746" y="2591325"/>
              <a:ext cx="1865386" cy="673250"/>
            </a:xfrm>
            <a:custGeom>
              <a:rect b="b" l="l" r="r" t="t"/>
              <a:pathLst>
                <a:path extrusionOk="0" h="2377" w="6586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1485612" y="1880406"/>
              <a:ext cx="855653" cy="726215"/>
            </a:xfrm>
            <a:custGeom>
              <a:rect b="b" l="l" r="r" t="t"/>
              <a:pathLst>
                <a:path extrusionOk="0" h="2564" w="3021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1931141" y="2354824"/>
              <a:ext cx="8497" cy="1416"/>
            </a:xfrm>
            <a:custGeom>
              <a:rect b="b" l="l" r="r" t="t"/>
              <a:pathLst>
                <a:path extrusionOk="0" h="5" w="3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anchorCtr="1" anchor="ctr" bIns="0" lIns="79025" spcFirstLastPara="1" rIns="7902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1524982" y="1836505"/>
              <a:ext cx="831011" cy="758503"/>
            </a:xfrm>
            <a:custGeom>
              <a:rect b="b" l="l" r="r" t="t"/>
              <a:pathLst>
                <a:path extrusionOk="0" h="2678" w="2934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1779893" y="2046382"/>
              <a:ext cx="69109" cy="154930"/>
            </a:xfrm>
            <a:custGeom>
              <a:rect b="b" l="l" r="r" t="t"/>
              <a:pathLst>
                <a:path extrusionOk="0" h="547" w="244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1628929" y="1338012"/>
              <a:ext cx="374720" cy="334784"/>
            </a:xfrm>
            <a:custGeom>
              <a:rect b="b" l="l" r="r" t="t"/>
              <a:pathLst>
                <a:path extrusionOk="0" h="1182" w="1323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1485612" y="1880406"/>
              <a:ext cx="855653" cy="726215"/>
            </a:xfrm>
            <a:custGeom>
              <a:rect b="b" l="l" r="r" t="t"/>
              <a:pathLst>
                <a:path extrusionOk="0" h="2564" w="3021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2263092" y="2142965"/>
              <a:ext cx="715735" cy="468471"/>
            </a:xfrm>
            <a:custGeom>
              <a:rect b="b" l="l" r="r" t="t"/>
              <a:pathLst>
                <a:path extrusionOk="0" h="1654" w="2527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6" name="Google Shape;2096;p34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97" name="Google Shape;2097;p34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34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34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4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b="1" sz="1404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100" name="Google Shape;2100;p34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101" name="Google Shape;2101;p34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4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4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b="1" sz="114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104" name="Google Shape;2104;p34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105" name="Google Shape;2105;p34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4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4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78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b="1" sz="878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108" name="Google Shape;2108;p34"/>
            <p:cNvSpPr/>
            <p:nvPr/>
          </p:nvSpPr>
          <p:spPr>
            <a:xfrm>
              <a:off x="2638476" y="1413547"/>
              <a:ext cx="114962" cy="154920"/>
            </a:xfrm>
            <a:custGeom>
              <a:rect b="b" l="l" r="r" t="t"/>
              <a:pathLst>
                <a:path extrusionOk="0" h="570" w="423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442806" y="1200275"/>
              <a:ext cx="159743" cy="215260"/>
            </a:xfrm>
            <a:custGeom>
              <a:rect b="b" l="l" r="r" t="t"/>
              <a:pathLst>
                <a:path extrusionOk="0" h="570" w="423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2224501" y="1632572"/>
              <a:ext cx="114962" cy="154920"/>
            </a:xfrm>
            <a:custGeom>
              <a:rect b="b" l="l" r="r" t="t"/>
              <a:pathLst>
                <a:path extrusionOk="0" h="570" w="423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5" name="Google Shape;21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5" y="1038100"/>
            <a:ext cx="6254300" cy="3358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6" name="Google Shape;2116;p35"/>
          <p:cNvGrpSpPr/>
          <p:nvPr/>
        </p:nvGrpSpPr>
        <p:grpSpPr>
          <a:xfrm>
            <a:off x="6202862" y="1158237"/>
            <a:ext cx="2607164" cy="2827048"/>
            <a:chOff x="5612676" y="1172846"/>
            <a:chExt cx="3018599" cy="3040817"/>
          </a:xfrm>
        </p:grpSpPr>
        <p:sp>
          <p:nvSpPr>
            <p:cNvPr id="2117" name="Google Shape;2117;p35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rect b="b" l="l" r="r" t="t"/>
              <a:pathLst>
                <a:path extrusionOk="0" h="227" w="5369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4125" lIns="83675" spcFirstLastPara="1" rIns="83675" wrap="square" tIns="34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5940599" y="1172846"/>
              <a:ext cx="2527250" cy="1559757"/>
            </a:xfrm>
            <a:custGeom>
              <a:rect b="b" l="l" r="r" t="t"/>
              <a:pathLst>
                <a:path extrusionOk="0" h="6547" w="10608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5967997" y="1200005"/>
              <a:ext cx="2472455" cy="1505200"/>
            </a:xfrm>
            <a:custGeom>
              <a:rect b="b" l="l" r="r" t="t"/>
              <a:pathLst>
                <a:path extrusionOk="0" h="6318" w="10378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5962517" y="1200005"/>
              <a:ext cx="2477934" cy="184874"/>
            </a:xfrm>
            <a:custGeom>
              <a:rect b="b" l="l" r="r" t="t"/>
              <a:pathLst>
                <a:path extrusionOk="0" h="776" w="10401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6078302" y="1268856"/>
              <a:ext cx="47172" cy="47410"/>
            </a:xfrm>
            <a:custGeom>
              <a:rect b="b" l="l" r="r" t="t"/>
              <a:pathLst>
                <a:path extrusionOk="0" h="199" w="198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4750" lIns="83675" spcFirstLastPara="1" rIns="83675" wrap="square" tIns="2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6219102" y="1268856"/>
              <a:ext cx="47172" cy="47410"/>
            </a:xfrm>
            <a:custGeom>
              <a:rect b="b" l="l" r="r" t="t"/>
              <a:pathLst>
                <a:path extrusionOk="0" h="199" w="198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4750" lIns="83675" spcFirstLastPara="1" rIns="83675" wrap="square" tIns="2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6359902" y="1268856"/>
              <a:ext cx="47172" cy="47410"/>
            </a:xfrm>
            <a:custGeom>
              <a:rect b="b" l="l" r="r" t="t"/>
              <a:pathLst>
                <a:path extrusionOk="0" h="199" w="198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4750" lIns="83675" spcFirstLastPara="1" rIns="83675" wrap="square" tIns="2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24" name="Google Shape;2124;p35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2125" name="Google Shape;2125;p35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rect b="b" l="l" r="r" t="t"/>
                <a:pathLst>
                  <a:path extrusionOk="0" h="86" w="6005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83675" spcFirstLastPara="1" rIns="83675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35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rect b="b" l="l" r="r" t="t"/>
                <a:pathLst>
                  <a:path extrusionOk="0" h="86" w="4709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83675" spcFirstLastPara="1" rIns="83675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7" name="Google Shape;2127;p35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2128" name="Google Shape;2128;p35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rect b="b" l="l" r="r" t="t"/>
                <a:pathLst>
                  <a:path extrusionOk="0" h="86" w="634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83675" spcFirstLastPara="1" rIns="83675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29" name="Google Shape;2129;p35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2130" name="Google Shape;2130;p35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1" name="Google Shape;2131;p35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2" name="Google Shape;2132;p35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3" name="Google Shape;2133;p35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rect b="b" l="l" r="r" t="t"/>
                  <a:pathLst>
                    <a:path extrusionOk="0" h="86" w="634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4" name="Google Shape;2134;p35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rect b="b" l="l" r="r" t="t"/>
                  <a:pathLst>
                    <a:path extrusionOk="0" h="86" w="634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5" name="Google Shape;2135;p35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6" name="Google Shape;2136;p35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7" name="Google Shape;2137;p35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38" name="Google Shape;2138;p35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2139" name="Google Shape;2139;p35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rect b="b" l="l" r="r" t="t"/>
                <a:pathLst>
                  <a:path extrusionOk="0" h="1314" w="182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35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35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35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35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rect b="b" l="l" r="r" t="t"/>
                <a:pathLst>
                  <a:path extrusionOk="0" h="986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35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rect b="b" l="l" r="r" t="t"/>
                <a:pathLst>
                  <a:path extrusionOk="0" h="1172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35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rect b="b" l="l" r="r" t="t"/>
                <a:pathLst>
                  <a:path extrusionOk="0" h="1020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35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rect b="b" l="l" r="r" t="t"/>
                <a:pathLst>
                  <a:path extrusionOk="0" h="1223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35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rect b="b" l="l" r="r" t="t"/>
                <a:pathLst>
                  <a:path extrusionOk="0" h="970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35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rect b="b" l="l" r="r" t="t"/>
                <a:pathLst>
                  <a:path extrusionOk="0" h="975" w="181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35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rect b="b" l="l" r="r" t="t"/>
                <a:pathLst>
                  <a:path extrusionOk="0" h="996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35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rect b="b" l="l" r="r" t="t"/>
                <a:pathLst>
                  <a:path extrusionOk="0" h="1208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35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rect b="b" l="l" r="r" t="t"/>
                <a:pathLst>
                  <a:path extrusionOk="0" h="836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35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rect b="b" l="l" r="r" t="t"/>
                <a:pathLst>
                  <a:path extrusionOk="0" h="875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35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rect b="b" l="l" r="r" t="t"/>
                <a:pathLst>
                  <a:path extrusionOk="0" h="1672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35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rect b="b" l="l" r="r" t="t"/>
                <a:pathLst>
                  <a:path extrusionOk="0" h="1314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35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rect b="b" l="l" r="r" t="t"/>
                <a:pathLst>
                  <a:path extrusionOk="0" h="1495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35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rect b="b" l="l" r="r" t="t"/>
                <a:pathLst>
                  <a:path extrusionOk="0" h="1212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35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35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35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35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35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35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rect b="b" l="l" r="r" t="t"/>
                <a:pathLst>
                  <a:path extrusionOk="0" h="1313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35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rect b="b" l="l" r="r" t="t"/>
                <a:pathLst>
                  <a:path extrusionOk="0" h="1313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35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35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35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35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35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35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rect b="b" l="l" r="r" t="t"/>
                <a:pathLst>
                  <a:path extrusionOk="0" h="1558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35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rect b="b" l="l" r="r" t="t"/>
                <a:pathLst>
                  <a:path extrusionOk="0" h="1647" w="181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35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rect b="b" l="l" r="r" t="t"/>
                <a:pathLst>
                  <a:path extrusionOk="0" h="1313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2" name="Google Shape;2172;p35"/>
            <p:cNvSpPr/>
            <p:nvPr/>
          </p:nvSpPr>
          <p:spPr>
            <a:xfrm>
              <a:off x="8155750" y="1901248"/>
              <a:ext cx="146980" cy="202470"/>
            </a:xfrm>
            <a:custGeom>
              <a:rect b="b" l="l" r="r" t="t"/>
              <a:pathLst>
                <a:path extrusionOk="0" h="1350" w="98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3" name="Google Shape;2173;p35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2174" name="Google Shape;2174;p35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rect b="b" l="l" r="r" t="t"/>
                <a:pathLst>
                  <a:path extrusionOk="0" h="828" w="538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35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rect b="b" l="l" r="r" t="t"/>
                <a:pathLst>
                  <a:path extrusionOk="0" h="610" w="98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76" name="Google Shape;2176;p35"/>
            <p:cNvSpPr/>
            <p:nvPr/>
          </p:nvSpPr>
          <p:spPr>
            <a:xfrm>
              <a:off x="7650066" y="3517420"/>
              <a:ext cx="168573" cy="653187"/>
            </a:xfrm>
            <a:custGeom>
              <a:rect b="b" l="l" r="r" t="t"/>
              <a:pathLst>
                <a:path extrusionOk="0" h="2476" w="639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7279415" y="3517420"/>
              <a:ext cx="168573" cy="653187"/>
            </a:xfrm>
            <a:custGeom>
              <a:rect b="b" l="l" r="r" t="t"/>
              <a:pathLst>
                <a:path extrusionOk="0" h="2476" w="639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7410264" y="3501328"/>
              <a:ext cx="341367" cy="32185"/>
            </a:xfrm>
            <a:custGeom>
              <a:rect b="b" l="l" r="r" t="t"/>
              <a:pathLst>
                <a:path extrusionOk="0" h="122" w="1294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anchorCtr="1" anchor="ctr" bIns="0" lIns="83675" spcFirstLastPara="1" rIns="836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6896366" y="3008798"/>
              <a:ext cx="1002205" cy="1161808"/>
            </a:xfrm>
            <a:custGeom>
              <a:rect b="b" l="l" r="r" t="t"/>
              <a:pathLst>
                <a:path extrusionOk="0" h="4404" w="3799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7429258" y="2560325"/>
              <a:ext cx="295464" cy="349809"/>
            </a:xfrm>
            <a:custGeom>
              <a:rect b="b" l="l" r="r" t="t"/>
              <a:pathLst>
                <a:path extrusionOk="0" h="1326" w="112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7189457" y="2843127"/>
              <a:ext cx="299949" cy="347434"/>
            </a:xfrm>
            <a:custGeom>
              <a:rect b="b" l="l" r="r" t="t"/>
              <a:pathLst>
                <a:path extrusionOk="0" h="1317" w="1137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7402878" y="2827298"/>
              <a:ext cx="338729" cy="436074"/>
            </a:xfrm>
            <a:custGeom>
              <a:rect b="b" l="l" r="r" t="t"/>
              <a:pathLst>
                <a:path extrusionOk="0" h="1653" w="1284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7677502" y="2881643"/>
              <a:ext cx="64105" cy="381729"/>
            </a:xfrm>
            <a:custGeom>
              <a:rect b="b" l="l" r="r" t="t"/>
              <a:pathLst>
                <a:path extrusionOk="0" h="1447" w="243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7363570" y="3135426"/>
              <a:ext cx="256157" cy="55136"/>
            </a:xfrm>
            <a:custGeom>
              <a:rect b="b" l="l" r="r" t="t"/>
              <a:pathLst>
                <a:path extrusionOk="0" h="209" w="971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28100" lIns="83675" spcFirstLastPara="1" rIns="83675" wrap="square" tIns="2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7612077" y="2859747"/>
              <a:ext cx="211574" cy="336882"/>
            </a:xfrm>
            <a:custGeom>
              <a:rect b="b" l="l" r="r" t="t"/>
              <a:pathLst>
                <a:path extrusionOk="0" h="1277" w="802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7069424" y="4045564"/>
              <a:ext cx="47749" cy="62259"/>
            </a:xfrm>
            <a:custGeom>
              <a:rect b="b" l="l" r="r" t="t"/>
              <a:pathLst>
                <a:path extrusionOk="0" h="236" w="181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37150" lIns="83675" spcFirstLastPara="1" rIns="83675" wrap="square" tIns="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6960999" y="4107822"/>
              <a:ext cx="163033" cy="62786"/>
            </a:xfrm>
            <a:custGeom>
              <a:rect b="b" l="l" r="r" t="t"/>
              <a:pathLst>
                <a:path extrusionOk="0" h="238" w="618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7825" lIns="83675" spcFirstLastPara="1" rIns="83675" wrap="square" tIns="37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6966803" y="3263373"/>
              <a:ext cx="645273" cy="829411"/>
            </a:xfrm>
            <a:custGeom>
              <a:rect b="b" l="l" r="r" t="t"/>
              <a:pathLst>
                <a:path extrusionOk="0" h="3144" w="2446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7180487" y="4045564"/>
              <a:ext cx="47485" cy="62259"/>
            </a:xfrm>
            <a:custGeom>
              <a:rect b="b" l="l" r="r" t="t"/>
              <a:pathLst>
                <a:path extrusionOk="0" h="236" w="18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37150" lIns="83675" spcFirstLastPara="1" rIns="83675" wrap="square" tIns="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7072062" y="4107822"/>
              <a:ext cx="162769" cy="62786"/>
            </a:xfrm>
            <a:custGeom>
              <a:rect b="b" l="l" r="r" t="t"/>
              <a:pathLst>
                <a:path extrusionOk="0" h="238" w="617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7825" lIns="83675" spcFirstLastPara="1" rIns="83675" wrap="square" tIns="37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7069424" y="3263373"/>
              <a:ext cx="645537" cy="829411"/>
            </a:xfrm>
            <a:custGeom>
              <a:rect b="b" l="l" r="r" t="t"/>
              <a:pathLst>
                <a:path extrusionOk="0" h="3144" w="2447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7502861" y="2827035"/>
              <a:ext cx="127419" cy="79670"/>
            </a:xfrm>
            <a:custGeom>
              <a:rect b="b" l="l" r="r" t="t"/>
              <a:pathLst>
                <a:path extrusionOk="0" h="302" w="483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7517106" y="2747628"/>
              <a:ext cx="99455" cy="97081"/>
            </a:xfrm>
            <a:custGeom>
              <a:rect b="b" l="l" r="r" t="t"/>
              <a:pathLst>
                <a:path extrusionOk="0" h="368" w="377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7476744" y="2594884"/>
              <a:ext cx="164352" cy="201285"/>
            </a:xfrm>
            <a:custGeom>
              <a:rect b="b" l="l" r="r" t="t"/>
              <a:pathLst>
                <a:path extrusionOk="0" h="763" w="623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7504180" y="2577208"/>
              <a:ext cx="129266" cy="116339"/>
            </a:xfrm>
            <a:custGeom>
              <a:rect b="b" l="l" r="r" t="t"/>
              <a:pathLst>
                <a:path extrusionOk="0" h="441" w="49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6939367" y="2898527"/>
              <a:ext cx="715710" cy="298102"/>
            </a:xfrm>
            <a:custGeom>
              <a:rect b="b" l="l" r="r" t="t"/>
              <a:pathLst>
                <a:path extrusionOk="0" h="1130" w="2713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8105134" y="3219053"/>
              <a:ext cx="245605" cy="951554"/>
            </a:xfrm>
            <a:custGeom>
              <a:rect b="b" l="l" r="r" t="t"/>
              <a:pathLst>
                <a:path extrusionOk="0" h="3607" w="931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6447893" y="3219053"/>
              <a:ext cx="245605" cy="951554"/>
            </a:xfrm>
            <a:custGeom>
              <a:rect b="b" l="l" r="r" t="t"/>
              <a:pathLst>
                <a:path extrusionOk="0" h="3607" w="931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7336662" y="3219053"/>
              <a:ext cx="245605" cy="951554"/>
            </a:xfrm>
            <a:custGeom>
              <a:rect b="b" l="l" r="r" t="t"/>
              <a:pathLst>
                <a:path extrusionOk="0" h="3607" w="931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35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rect b="b" l="l" r="r" t="t"/>
              <a:pathLst>
                <a:path extrusionOk="0" h="3607" w="931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01" name="Google Shape;2201;p35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2202" name="Google Shape;2202;p35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rect b="b" l="l" r="r" t="t"/>
                <a:pathLst>
                  <a:path extrusionOk="0" h="169" w="2743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14700" lIns="83675" spcFirstLastPara="1" rIns="83675" wrap="square" tIns="14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35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rect b="b" l="l" r="r" t="t"/>
                <a:pathLst>
                  <a:path extrusionOk="0" h="169" w="2743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14700" lIns="83675" spcFirstLastPara="1" rIns="83675" wrap="square" tIns="14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35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rect b="b" l="l" r="r" t="t"/>
                <a:pathLst>
                  <a:path extrusionOk="0" h="169" w="2743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14700" lIns="83675" spcFirstLastPara="1" rIns="83675" wrap="square" tIns="14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35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rect b="b" l="l" r="r" t="t"/>
                <a:pathLst>
                  <a:path extrusionOk="0" h="169" w="2743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14700" lIns="83675" spcFirstLastPara="1" rIns="83675" wrap="square" tIns="14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6" name="Google Shape;2206;p35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2207" name="Google Shape;2207;p35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rect b="b" l="l" r="r" t="t"/>
                <a:pathLst>
                  <a:path extrusionOk="0" h="465" w="466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35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rect b="b" l="l" r="r" t="t"/>
                <a:pathLst>
                  <a:path extrusionOk="0" h="229" w="286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34800" lIns="83675" spcFirstLastPara="1" rIns="83675" wrap="square" tIns="34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9" name="Google Shape;2209;p35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2210" name="Google Shape;2210;p35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35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35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8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b="1" sz="1208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2213" name="Google Shape;2213;p35"/>
          <p:cNvSpPr txBox="1"/>
          <p:nvPr>
            <p:ph idx="4294967295" type="title"/>
          </p:nvPr>
        </p:nvSpPr>
        <p:spPr>
          <a:xfrm>
            <a:off x="307665" y="310025"/>
            <a:ext cx="63060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PIB Per Cápita Vs Inflación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/ Conclusiones</a:t>
            </a:r>
            <a:endParaRPr/>
          </a:p>
        </p:txBody>
      </p:sp>
      <p:sp>
        <p:nvSpPr>
          <p:cNvPr id="2219" name="Google Shape;2219;p36"/>
          <p:cNvSpPr txBox="1"/>
          <p:nvPr>
            <p:ph idx="1" type="subTitle"/>
          </p:nvPr>
        </p:nvSpPr>
        <p:spPr>
          <a:xfrm>
            <a:off x="720000" y="1477375"/>
            <a:ext cx="7925400" cy="25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3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inflación fue relativamente contenida hasta 2006, pero a partir de 2014 comenzó una tendencia acelerada que culmina con un 211% en 2023.</a:t>
            </a:r>
            <a:endParaRPr sz="13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PIB tuvo un pico entre 2007–2011 y luego una caída progresiva, indicando estancamiento económico en términos reales.</a:t>
            </a:r>
            <a:endParaRPr sz="13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 tipo de cambio se mantuvo relativamente estable hasta 2012, y luego se aceleró, reflejando procesos de devaluación importantes.</a:t>
            </a:r>
            <a:endParaRPr sz="13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 una relación directa entre inflación y tipo de cambio: cada salto en el dólar coincide con un aumento inflacionario posterior.</a:t>
            </a:r>
            <a:endParaRPr sz="135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picos de inflación coinciden con estancamientos o caídas en el poder adquisitivo medido por PIB per cápita real.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6"/>
          <p:cNvSpPr txBox="1"/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abla de Contenido</a:t>
            </a:r>
            <a:endParaRPr/>
          </a:p>
        </p:txBody>
      </p:sp>
      <p:sp>
        <p:nvSpPr>
          <p:cNvPr id="1692" name="Google Shape;1692;p26"/>
          <p:cNvSpPr txBox="1"/>
          <p:nvPr>
            <p:ph idx="2" type="title"/>
          </p:nvPr>
        </p:nvSpPr>
        <p:spPr>
          <a:xfrm>
            <a:off x="1576087" y="1614132"/>
            <a:ext cx="8364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93" name="Google Shape;1693;p26"/>
          <p:cNvSpPr txBox="1"/>
          <p:nvPr>
            <p:ph idx="3" type="title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94" name="Google Shape;1694;p26"/>
          <p:cNvSpPr txBox="1"/>
          <p:nvPr>
            <p:ph idx="4" type="title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95" name="Google Shape;1695;p26"/>
          <p:cNvSpPr txBox="1"/>
          <p:nvPr>
            <p:ph idx="5" type="title"/>
          </p:nvPr>
        </p:nvSpPr>
        <p:spPr>
          <a:xfrm>
            <a:off x="5417462" y="2597292"/>
            <a:ext cx="8364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96" name="Google Shape;1696;p26"/>
          <p:cNvSpPr txBox="1"/>
          <p:nvPr>
            <p:ph idx="6" type="title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97" name="Google Shape;1697;p26"/>
          <p:cNvSpPr txBox="1"/>
          <p:nvPr>
            <p:ph idx="1" type="subTitle"/>
          </p:nvPr>
        </p:nvSpPr>
        <p:spPr>
          <a:xfrm>
            <a:off x="2564900" y="1566543"/>
            <a:ext cx="2099400" cy="7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 y Audiencia</a:t>
            </a:r>
            <a:endParaRPr/>
          </a:p>
        </p:txBody>
      </p:sp>
      <p:sp>
        <p:nvSpPr>
          <p:cNvPr id="1698" name="Google Shape;1698;p26"/>
          <p:cNvSpPr txBox="1"/>
          <p:nvPr>
            <p:ph idx="8" type="subTitle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Hipótesis</a:t>
            </a:r>
            <a:endParaRPr/>
          </a:p>
        </p:txBody>
      </p:sp>
      <p:sp>
        <p:nvSpPr>
          <p:cNvPr id="1699" name="Google Shape;1699;p26"/>
          <p:cNvSpPr txBox="1"/>
          <p:nvPr>
            <p:ph idx="9" type="subTitle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1700" name="Google Shape;1700;p26"/>
          <p:cNvSpPr txBox="1"/>
          <p:nvPr>
            <p:ph idx="13" type="subTitle"/>
          </p:nvPr>
        </p:nvSpPr>
        <p:spPr>
          <a:xfrm>
            <a:off x="6406275" y="1625875"/>
            <a:ext cx="20994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/>
          </a:p>
        </p:txBody>
      </p:sp>
      <p:sp>
        <p:nvSpPr>
          <p:cNvPr id="1701" name="Google Shape;1701;p26"/>
          <p:cNvSpPr txBox="1"/>
          <p:nvPr>
            <p:ph idx="15" type="subTitle"/>
          </p:nvPr>
        </p:nvSpPr>
        <p:spPr>
          <a:xfrm>
            <a:off x="6406275" y="2550325"/>
            <a:ext cx="2099400" cy="7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 y Conclusiones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27"/>
          <p:cNvSpPr txBox="1"/>
          <p:nvPr>
            <p:ph idx="4" type="subTitle"/>
          </p:nvPr>
        </p:nvSpPr>
        <p:spPr>
          <a:xfrm>
            <a:off x="4791252" y="1829881"/>
            <a:ext cx="2868300" cy="4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Audiencia</a:t>
            </a:r>
            <a:endParaRPr/>
          </a:p>
        </p:txBody>
      </p:sp>
      <p:sp>
        <p:nvSpPr>
          <p:cNvPr id="1707" name="Google Shape;1707;p27"/>
          <p:cNvSpPr txBox="1"/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 y Audiencia</a:t>
            </a:r>
            <a:endParaRPr/>
          </a:p>
        </p:txBody>
      </p:sp>
      <p:sp>
        <p:nvSpPr>
          <p:cNvPr id="1708" name="Google Shape;1708;p27"/>
          <p:cNvSpPr txBox="1"/>
          <p:nvPr>
            <p:ph idx="1" type="subTitle"/>
          </p:nvPr>
        </p:nvSpPr>
        <p:spPr>
          <a:xfrm>
            <a:off x="4791250" y="2285115"/>
            <a:ext cx="28683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Este análisis está dirigido a t</a:t>
            </a:r>
            <a:r>
              <a:rPr lang="en"/>
              <a:t>oda persona interesada en entender la macroeconomía argentina: desde estudiantes hasta ejecutivos y funcionarios.</a:t>
            </a:r>
            <a:endParaRPr/>
          </a:p>
        </p:txBody>
      </p:sp>
      <p:sp>
        <p:nvSpPr>
          <p:cNvPr id="1709" name="Google Shape;1709;p27"/>
          <p:cNvSpPr txBox="1"/>
          <p:nvPr>
            <p:ph idx="2" type="subTitle"/>
          </p:nvPr>
        </p:nvSpPr>
        <p:spPr>
          <a:xfrm>
            <a:off x="1119350" y="2238153"/>
            <a:ext cx="2969700" cy="21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Argentina ha transitado más de dos décadas de transformaciones económicas, con ciclos de crecimiento, crisis y cambios de régimen cambiario. Este análisis busca ilustrar de forma simple y visual cómo evolucionaron tres indicadores clave que afectan la vida cotidiana, la competitividad de las empresas y la toma de decisiones públicas.</a:t>
            </a:r>
            <a:endParaRPr/>
          </a:p>
        </p:txBody>
      </p:sp>
      <p:sp>
        <p:nvSpPr>
          <p:cNvPr id="1710" name="Google Shape;1710;p27"/>
          <p:cNvSpPr txBox="1"/>
          <p:nvPr>
            <p:ph idx="3" type="subTitle"/>
          </p:nvPr>
        </p:nvSpPr>
        <p:spPr>
          <a:xfrm>
            <a:off x="1119350" y="1818138"/>
            <a:ext cx="2868300" cy="4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/>
          </a:p>
        </p:txBody>
      </p:sp>
      <p:sp>
        <p:nvSpPr>
          <p:cNvPr id="1711" name="Google Shape;1711;p27"/>
          <p:cNvSpPr/>
          <p:nvPr/>
        </p:nvSpPr>
        <p:spPr>
          <a:xfrm>
            <a:off x="1234901" y="1210777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2" name="Google Shape;1712;p27"/>
          <p:cNvGrpSpPr/>
          <p:nvPr/>
        </p:nvGrpSpPr>
        <p:grpSpPr>
          <a:xfrm>
            <a:off x="1335650" y="1311541"/>
            <a:ext cx="330683" cy="330709"/>
            <a:chOff x="2340075" y="1233625"/>
            <a:chExt cx="445725" cy="445700"/>
          </a:xfrm>
        </p:grpSpPr>
        <p:sp>
          <p:nvSpPr>
            <p:cNvPr id="1713" name="Google Shape;1713;p27"/>
            <p:cNvSpPr/>
            <p:nvPr/>
          </p:nvSpPr>
          <p:spPr>
            <a:xfrm>
              <a:off x="2496850" y="1436425"/>
              <a:ext cx="7100" cy="11800"/>
            </a:xfrm>
            <a:custGeom>
              <a:rect b="b" l="l" r="r" t="t"/>
              <a:pathLst>
                <a:path extrusionOk="0" h="472" w="284">
                  <a:moveTo>
                    <a:pt x="284" y="0"/>
                  </a:moveTo>
                  <a:lnTo>
                    <a:pt x="1" y="144"/>
                  </a:lnTo>
                  <a:lnTo>
                    <a:pt x="1" y="472"/>
                  </a:lnTo>
                  <a:cubicBezTo>
                    <a:pt x="95" y="283"/>
                    <a:pt x="189" y="144"/>
                    <a:pt x="2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>
              <a:off x="2340075" y="1233625"/>
              <a:ext cx="286500" cy="286575"/>
            </a:xfrm>
            <a:custGeom>
              <a:rect b="b" l="l" r="r" t="t"/>
              <a:pathLst>
                <a:path extrusionOk="0" h="11463" w="11460">
                  <a:moveTo>
                    <a:pt x="5706" y="0"/>
                  </a:moveTo>
                  <a:cubicBezTo>
                    <a:pt x="2548" y="0"/>
                    <a:pt x="1" y="2547"/>
                    <a:pt x="1" y="5709"/>
                  </a:cubicBezTo>
                  <a:cubicBezTo>
                    <a:pt x="1" y="8772"/>
                    <a:pt x="2310" y="11225"/>
                    <a:pt x="5283" y="11463"/>
                  </a:cubicBezTo>
                  <a:cubicBezTo>
                    <a:pt x="5378" y="10708"/>
                    <a:pt x="5566" y="10048"/>
                    <a:pt x="5849" y="9387"/>
                  </a:cubicBezTo>
                  <a:lnTo>
                    <a:pt x="5189" y="9387"/>
                  </a:lnTo>
                  <a:lnTo>
                    <a:pt x="5189" y="8256"/>
                  </a:lnTo>
                  <a:cubicBezTo>
                    <a:pt x="4574" y="8018"/>
                    <a:pt x="4151" y="7452"/>
                    <a:pt x="4151" y="6792"/>
                  </a:cubicBezTo>
                  <a:lnTo>
                    <a:pt x="5189" y="6792"/>
                  </a:lnTo>
                  <a:cubicBezTo>
                    <a:pt x="5189" y="7075"/>
                    <a:pt x="5423" y="7312"/>
                    <a:pt x="5706" y="7312"/>
                  </a:cubicBezTo>
                  <a:cubicBezTo>
                    <a:pt x="6038" y="7312"/>
                    <a:pt x="6272" y="7075"/>
                    <a:pt x="6272" y="6792"/>
                  </a:cubicBezTo>
                  <a:cubicBezTo>
                    <a:pt x="6272" y="6463"/>
                    <a:pt x="6038" y="6226"/>
                    <a:pt x="5706" y="6226"/>
                  </a:cubicBezTo>
                  <a:cubicBezTo>
                    <a:pt x="4857" y="6226"/>
                    <a:pt x="4151" y="5565"/>
                    <a:pt x="4151" y="4671"/>
                  </a:cubicBezTo>
                  <a:cubicBezTo>
                    <a:pt x="4151" y="4011"/>
                    <a:pt x="4574" y="3396"/>
                    <a:pt x="5189" y="3207"/>
                  </a:cubicBezTo>
                  <a:lnTo>
                    <a:pt x="5189" y="2075"/>
                  </a:lnTo>
                  <a:lnTo>
                    <a:pt x="6272" y="2075"/>
                  </a:lnTo>
                  <a:lnTo>
                    <a:pt x="6272" y="3207"/>
                  </a:lnTo>
                  <a:cubicBezTo>
                    <a:pt x="6838" y="3396"/>
                    <a:pt x="7309" y="4011"/>
                    <a:pt x="7309" y="4671"/>
                  </a:cubicBezTo>
                  <a:lnTo>
                    <a:pt x="6272" y="4671"/>
                  </a:lnTo>
                  <a:cubicBezTo>
                    <a:pt x="6272" y="4388"/>
                    <a:pt x="6038" y="4150"/>
                    <a:pt x="5706" y="4150"/>
                  </a:cubicBezTo>
                  <a:cubicBezTo>
                    <a:pt x="5423" y="4150"/>
                    <a:pt x="5189" y="4388"/>
                    <a:pt x="5189" y="4671"/>
                  </a:cubicBezTo>
                  <a:cubicBezTo>
                    <a:pt x="5189" y="4954"/>
                    <a:pt x="5423" y="5188"/>
                    <a:pt x="5706" y="5188"/>
                  </a:cubicBezTo>
                  <a:cubicBezTo>
                    <a:pt x="6604" y="5188"/>
                    <a:pt x="7309" y="5897"/>
                    <a:pt x="7309" y="6792"/>
                  </a:cubicBezTo>
                  <a:cubicBezTo>
                    <a:pt x="7309" y="6980"/>
                    <a:pt x="7264" y="7169"/>
                    <a:pt x="7170" y="7358"/>
                  </a:cubicBezTo>
                  <a:cubicBezTo>
                    <a:pt x="8302" y="6226"/>
                    <a:pt x="9811" y="5471"/>
                    <a:pt x="11460" y="5282"/>
                  </a:cubicBezTo>
                  <a:cubicBezTo>
                    <a:pt x="11226" y="2313"/>
                    <a:pt x="8773" y="0"/>
                    <a:pt x="5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>
              <a:off x="2498075" y="1391600"/>
              <a:ext cx="287725" cy="287725"/>
            </a:xfrm>
            <a:custGeom>
              <a:rect b="b" l="l" r="r" t="t"/>
              <a:pathLst>
                <a:path extrusionOk="0" h="11509" w="11509">
                  <a:moveTo>
                    <a:pt x="6272" y="2076"/>
                  </a:moveTo>
                  <a:cubicBezTo>
                    <a:pt x="6932" y="2076"/>
                    <a:pt x="7547" y="2597"/>
                    <a:pt x="7924" y="3446"/>
                  </a:cubicBezTo>
                  <a:lnTo>
                    <a:pt x="6981" y="3868"/>
                  </a:lnTo>
                  <a:cubicBezTo>
                    <a:pt x="6743" y="3446"/>
                    <a:pt x="6509" y="3114"/>
                    <a:pt x="6272" y="3114"/>
                  </a:cubicBezTo>
                  <a:cubicBezTo>
                    <a:pt x="5989" y="3114"/>
                    <a:pt x="5660" y="3491"/>
                    <a:pt x="5472" y="4200"/>
                  </a:cubicBezTo>
                  <a:lnTo>
                    <a:pt x="6272" y="4200"/>
                  </a:lnTo>
                  <a:lnTo>
                    <a:pt x="6272" y="5238"/>
                  </a:lnTo>
                  <a:lnTo>
                    <a:pt x="5234" y="5238"/>
                  </a:lnTo>
                  <a:lnTo>
                    <a:pt x="5234" y="5755"/>
                  </a:lnTo>
                  <a:lnTo>
                    <a:pt x="5234" y="6276"/>
                  </a:lnTo>
                  <a:lnTo>
                    <a:pt x="6272" y="6276"/>
                  </a:lnTo>
                  <a:lnTo>
                    <a:pt x="6272" y="7313"/>
                  </a:lnTo>
                  <a:lnTo>
                    <a:pt x="5472" y="7313"/>
                  </a:lnTo>
                  <a:cubicBezTo>
                    <a:pt x="5660" y="7974"/>
                    <a:pt x="5989" y="8351"/>
                    <a:pt x="6272" y="8351"/>
                  </a:cubicBezTo>
                  <a:cubicBezTo>
                    <a:pt x="6509" y="8351"/>
                    <a:pt x="6743" y="8068"/>
                    <a:pt x="6981" y="7641"/>
                  </a:cubicBezTo>
                  <a:lnTo>
                    <a:pt x="7924" y="8068"/>
                  </a:lnTo>
                  <a:cubicBezTo>
                    <a:pt x="7547" y="8917"/>
                    <a:pt x="6932" y="9388"/>
                    <a:pt x="6272" y="9388"/>
                  </a:cubicBezTo>
                  <a:cubicBezTo>
                    <a:pt x="5423" y="9388"/>
                    <a:pt x="4668" y="8585"/>
                    <a:pt x="4385" y="7313"/>
                  </a:cubicBezTo>
                  <a:lnTo>
                    <a:pt x="3114" y="7313"/>
                  </a:lnTo>
                  <a:lnTo>
                    <a:pt x="3114" y="6276"/>
                  </a:lnTo>
                  <a:lnTo>
                    <a:pt x="4197" y="6276"/>
                  </a:lnTo>
                  <a:lnTo>
                    <a:pt x="4197" y="5755"/>
                  </a:lnTo>
                  <a:lnTo>
                    <a:pt x="4197" y="5238"/>
                  </a:lnTo>
                  <a:lnTo>
                    <a:pt x="3114" y="5238"/>
                  </a:lnTo>
                  <a:lnTo>
                    <a:pt x="3114" y="4200"/>
                  </a:lnTo>
                  <a:lnTo>
                    <a:pt x="4385" y="4200"/>
                  </a:lnTo>
                  <a:cubicBezTo>
                    <a:pt x="4668" y="2925"/>
                    <a:pt x="5423" y="2076"/>
                    <a:pt x="6272" y="2076"/>
                  </a:cubicBezTo>
                  <a:close/>
                  <a:moveTo>
                    <a:pt x="5755" y="1"/>
                  </a:moveTo>
                  <a:cubicBezTo>
                    <a:pt x="2593" y="1"/>
                    <a:pt x="1" y="2597"/>
                    <a:pt x="1" y="5755"/>
                  </a:cubicBezTo>
                  <a:cubicBezTo>
                    <a:pt x="1" y="8917"/>
                    <a:pt x="2593" y="11509"/>
                    <a:pt x="5755" y="11509"/>
                  </a:cubicBezTo>
                  <a:cubicBezTo>
                    <a:pt x="8913" y="11509"/>
                    <a:pt x="11509" y="8917"/>
                    <a:pt x="11509" y="5755"/>
                  </a:cubicBezTo>
                  <a:cubicBezTo>
                    <a:pt x="11509" y="2597"/>
                    <a:pt x="8913" y="1"/>
                    <a:pt x="5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27"/>
          <p:cNvSpPr/>
          <p:nvPr/>
        </p:nvSpPr>
        <p:spPr>
          <a:xfrm>
            <a:off x="4878076" y="118729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7" name="Google Shape;1717;p27"/>
          <p:cNvGrpSpPr/>
          <p:nvPr/>
        </p:nvGrpSpPr>
        <p:grpSpPr>
          <a:xfrm>
            <a:off x="4978825" y="1299772"/>
            <a:ext cx="330683" cy="330728"/>
            <a:chOff x="2340075" y="3925525"/>
            <a:chExt cx="445725" cy="445725"/>
          </a:xfrm>
        </p:grpSpPr>
        <p:sp>
          <p:nvSpPr>
            <p:cNvPr id="1718" name="Google Shape;1718;p27"/>
            <p:cNvSpPr/>
            <p:nvPr/>
          </p:nvSpPr>
          <p:spPr>
            <a:xfrm>
              <a:off x="2427325" y="3925525"/>
              <a:ext cx="271225" cy="156800"/>
            </a:xfrm>
            <a:custGeom>
              <a:rect b="b" l="l" r="r" t="t"/>
              <a:pathLst>
                <a:path extrusionOk="0" h="6272" w="10849">
                  <a:moveTo>
                    <a:pt x="3302" y="1"/>
                  </a:moveTo>
                  <a:cubicBezTo>
                    <a:pt x="2453" y="1"/>
                    <a:pt x="1744" y="706"/>
                    <a:pt x="1744" y="1555"/>
                  </a:cubicBezTo>
                  <a:cubicBezTo>
                    <a:pt x="1744" y="2453"/>
                    <a:pt x="2453" y="3114"/>
                    <a:pt x="3302" y="3114"/>
                  </a:cubicBezTo>
                  <a:cubicBezTo>
                    <a:pt x="3442" y="3114"/>
                    <a:pt x="3585" y="3114"/>
                    <a:pt x="3725" y="3065"/>
                  </a:cubicBezTo>
                  <a:lnTo>
                    <a:pt x="4434" y="4197"/>
                  </a:lnTo>
                  <a:lnTo>
                    <a:pt x="2076" y="4197"/>
                  </a:lnTo>
                  <a:lnTo>
                    <a:pt x="1" y="6272"/>
                  </a:lnTo>
                  <a:lnTo>
                    <a:pt x="10849" y="6272"/>
                  </a:lnTo>
                  <a:lnTo>
                    <a:pt x="8773" y="4197"/>
                  </a:lnTo>
                  <a:lnTo>
                    <a:pt x="6366" y="4197"/>
                  </a:lnTo>
                  <a:lnTo>
                    <a:pt x="7121" y="3065"/>
                  </a:lnTo>
                  <a:cubicBezTo>
                    <a:pt x="7215" y="3114"/>
                    <a:pt x="7359" y="3114"/>
                    <a:pt x="7498" y="3114"/>
                  </a:cubicBezTo>
                  <a:cubicBezTo>
                    <a:pt x="8347" y="3114"/>
                    <a:pt x="9056" y="2453"/>
                    <a:pt x="9056" y="1555"/>
                  </a:cubicBezTo>
                  <a:cubicBezTo>
                    <a:pt x="9056" y="706"/>
                    <a:pt x="8347" y="1"/>
                    <a:pt x="7498" y="1"/>
                  </a:cubicBezTo>
                  <a:cubicBezTo>
                    <a:pt x="6649" y="1"/>
                    <a:pt x="5944" y="706"/>
                    <a:pt x="5944" y="1555"/>
                  </a:cubicBezTo>
                  <a:cubicBezTo>
                    <a:pt x="5944" y="1933"/>
                    <a:pt x="6038" y="2265"/>
                    <a:pt x="6227" y="2499"/>
                  </a:cubicBezTo>
                  <a:lnTo>
                    <a:pt x="5423" y="3774"/>
                  </a:lnTo>
                  <a:lnTo>
                    <a:pt x="4574" y="2499"/>
                  </a:lnTo>
                  <a:cubicBezTo>
                    <a:pt x="4763" y="2265"/>
                    <a:pt x="4906" y="1933"/>
                    <a:pt x="4906" y="1555"/>
                  </a:cubicBezTo>
                  <a:cubicBezTo>
                    <a:pt x="4906" y="706"/>
                    <a:pt x="4197" y="1"/>
                    <a:pt x="3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>
              <a:off x="2340075" y="4108250"/>
              <a:ext cx="445725" cy="263000"/>
            </a:xfrm>
            <a:custGeom>
              <a:rect b="b" l="l" r="r" t="t"/>
              <a:pathLst>
                <a:path extrusionOk="0" h="10520" w="17829">
                  <a:moveTo>
                    <a:pt x="9434" y="1132"/>
                  </a:moveTo>
                  <a:lnTo>
                    <a:pt x="9434" y="2264"/>
                  </a:lnTo>
                  <a:cubicBezTo>
                    <a:pt x="10045" y="2453"/>
                    <a:pt x="10471" y="3068"/>
                    <a:pt x="10471" y="3728"/>
                  </a:cubicBezTo>
                  <a:lnTo>
                    <a:pt x="9434" y="3728"/>
                  </a:lnTo>
                  <a:cubicBezTo>
                    <a:pt x="9434" y="3445"/>
                    <a:pt x="9196" y="3207"/>
                    <a:pt x="8913" y="3207"/>
                  </a:cubicBezTo>
                  <a:cubicBezTo>
                    <a:pt x="8630" y="3207"/>
                    <a:pt x="8396" y="3445"/>
                    <a:pt x="8396" y="3728"/>
                  </a:cubicBezTo>
                  <a:cubicBezTo>
                    <a:pt x="8396" y="4011"/>
                    <a:pt x="8630" y="4245"/>
                    <a:pt x="8913" y="4245"/>
                  </a:cubicBezTo>
                  <a:cubicBezTo>
                    <a:pt x="9762" y="4245"/>
                    <a:pt x="10471" y="4954"/>
                    <a:pt x="10471" y="5803"/>
                  </a:cubicBezTo>
                  <a:cubicBezTo>
                    <a:pt x="10471" y="6509"/>
                    <a:pt x="10045" y="7075"/>
                    <a:pt x="9434" y="7313"/>
                  </a:cubicBezTo>
                  <a:lnTo>
                    <a:pt x="9434" y="8445"/>
                  </a:lnTo>
                  <a:lnTo>
                    <a:pt x="8396" y="8445"/>
                  </a:lnTo>
                  <a:lnTo>
                    <a:pt x="8396" y="7313"/>
                  </a:lnTo>
                  <a:cubicBezTo>
                    <a:pt x="7781" y="7075"/>
                    <a:pt x="7309" y="6509"/>
                    <a:pt x="7309" y="5803"/>
                  </a:cubicBezTo>
                  <a:lnTo>
                    <a:pt x="8396" y="5803"/>
                  </a:lnTo>
                  <a:cubicBezTo>
                    <a:pt x="8396" y="6086"/>
                    <a:pt x="8630" y="6320"/>
                    <a:pt x="8913" y="6320"/>
                  </a:cubicBezTo>
                  <a:cubicBezTo>
                    <a:pt x="9196" y="6320"/>
                    <a:pt x="9434" y="6086"/>
                    <a:pt x="9434" y="5803"/>
                  </a:cubicBezTo>
                  <a:cubicBezTo>
                    <a:pt x="9434" y="5520"/>
                    <a:pt x="9196" y="5283"/>
                    <a:pt x="8913" y="5283"/>
                  </a:cubicBezTo>
                  <a:cubicBezTo>
                    <a:pt x="8019" y="5283"/>
                    <a:pt x="7309" y="4577"/>
                    <a:pt x="7309" y="3728"/>
                  </a:cubicBezTo>
                  <a:cubicBezTo>
                    <a:pt x="7309" y="3068"/>
                    <a:pt x="7781" y="2453"/>
                    <a:pt x="8396" y="2264"/>
                  </a:cubicBezTo>
                  <a:lnTo>
                    <a:pt x="8396" y="1132"/>
                  </a:lnTo>
                  <a:close/>
                  <a:moveTo>
                    <a:pt x="2453" y="0"/>
                  </a:moveTo>
                  <a:cubicBezTo>
                    <a:pt x="850" y="1936"/>
                    <a:pt x="1" y="3302"/>
                    <a:pt x="1" y="5803"/>
                  </a:cubicBezTo>
                  <a:cubicBezTo>
                    <a:pt x="1" y="8396"/>
                    <a:pt x="2076" y="10520"/>
                    <a:pt x="4668" y="10520"/>
                  </a:cubicBezTo>
                  <a:lnTo>
                    <a:pt x="13112" y="10520"/>
                  </a:lnTo>
                  <a:cubicBezTo>
                    <a:pt x="15705" y="10520"/>
                    <a:pt x="17829" y="8396"/>
                    <a:pt x="17829" y="5803"/>
                  </a:cubicBezTo>
                  <a:cubicBezTo>
                    <a:pt x="17829" y="3302"/>
                    <a:pt x="16931" y="1936"/>
                    <a:pt x="15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Hipótesis</a:t>
            </a:r>
            <a:endParaRPr/>
          </a:p>
        </p:txBody>
      </p:sp>
      <p:sp>
        <p:nvSpPr>
          <p:cNvPr id="1725" name="Google Shape;1725;p28"/>
          <p:cNvSpPr txBox="1"/>
          <p:nvPr>
            <p:ph idx="1" type="subTitle"/>
          </p:nvPr>
        </p:nvSpPr>
        <p:spPr>
          <a:xfrm>
            <a:off x="1406950" y="1536075"/>
            <a:ext cx="59700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este análisis buscamos responder las siguientes interrogantes: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ha evolucionado la inflación en Argentina desde el año 2000?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¿Existe una relación visible entre la inflación y el tipo de cambio oficial?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ha impactado la inflación en el crecimiento real del PIB per cápita?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¿Podemos identificar períodos de mayor estabilidad o crisis en base a estos indicadores?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29"/>
          <p:cNvSpPr txBox="1"/>
          <p:nvPr>
            <p:ph idx="6" type="subTitle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Cobertura temporal</a:t>
            </a:r>
            <a:endParaRPr/>
          </a:p>
        </p:txBody>
      </p:sp>
      <p:sp>
        <p:nvSpPr>
          <p:cNvPr id="1731" name="Google Shape;173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</a:t>
            </a:r>
            <a:endParaRPr/>
          </a:p>
        </p:txBody>
      </p:sp>
      <p:sp>
        <p:nvSpPr>
          <p:cNvPr id="1732" name="Google Shape;1732;p29"/>
          <p:cNvSpPr txBox="1"/>
          <p:nvPr>
            <p:ph idx="1" type="subTitle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Banco Mundial (World Bank Open Data) + estimaciones manuales de inflación basadas según INDEC.</a:t>
            </a:r>
            <a:endParaRPr/>
          </a:p>
        </p:txBody>
      </p:sp>
      <p:sp>
        <p:nvSpPr>
          <p:cNvPr id="1733" name="Google Shape;1733;p29"/>
          <p:cNvSpPr txBox="1"/>
          <p:nvPr>
            <p:ph idx="2" type="subTitle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Series temporales anuales; Valores reales para PIB per cápita (ajustados por inflación)</a:t>
            </a:r>
            <a:endParaRPr/>
          </a:p>
        </p:txBody>
      </p:sp>
      <p:sp>
        <p:nvSpPr>
          <p:cNvPr id="1734" name="Google Shape;1734;p29"/>
          <p:cNvSpPr txBox="1"/>
          <p:nvPr>
            <p:ph idx="3" type="subTitle"/>
          </p:nvPr>
        </p:nvSpPr>
        <p:spPr>
          <a:xfrm>
            <a:off x="1160350" y="3425775"/>
            <a:ext cx="29865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Años 2000 a 2023 (24 años)</a:t>
            </a:r>
            <a:endParaRPr/>
          </a:p>
        </p:txBody>
      </p:sp>
      <p:sp>
        <p:nvSpPr>
          <p:cNvPr id="1735" name="Google Shape;1735;p29"/>
          <p:cNvSpPr txBox="1"/>
          <p:nvPr>
            <p:ph idx="4" type="subTitle"/>
          </p:nvPr>
        </p:nvSpPr>
        <p:spPr>
          <a:xfrm>
            <a:off x="4997147" y="3531463"/>
            <a:ext cx="29865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Ajuste por inflación para PIB per cápita; Unificación de series para consistencia histórica; Limpieza y validación de datos para asegurar comparabilidad</a:t>
            </a:r>
            <a:endParaRPr/>
          </a:p>
        </p:txBody>
      </p:sp>
      <p:sp>
        <p:nvSpPr>
          <p:cNvPr id="1736" name="Google Shape;1736;p29"/>
          <p:cNvSpPr txBox="1"/>
          <p:nvPr>
            <p:ph idx="5" type="subTitle"/>
          </p:nvPr>
        </p:nvSpPr>
        <p:spPr>
          <a:xfrm>
            <a:off x="1095400" y="1276250"/>
            <a:ext cx="30993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 de los datos</a:t>
            </a:r>
            <a:endParaRPr/>
          </a:p>
        </p:txBody>
      </p:sp>
      <p:sp>
        <p:nvSpPr>
          <p:cNvPr id="1737" name="Google Shape;1737;p29"/>
          <p:cNvSpPr txBox="1"/>
          <p:nvPr>
            <p:ph idx="7" type="subTitle"/>
          </p:nvPr>
        </p:nvSpPr>
        <p:spPr>
          <a:xfrm>
            <a:off x="4997125" y="1359050"/>
            <a:ext cx="3366300" cy="4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 de datos</a:t>
            </a:r>
            <a:endParaRPr/>
          </a:p>
        </p:txBody>
      </p:sp>
      <p:sp>
        <p:nvSpPr>
          <p:cNvPr id="1738" name="Google Shape;1738;p29"/>
          <p:cNvSpPr txBox="1"/>
          <p:nvPr>
            <p:ph idx="8" type="subTitle"/>
          </p:nvPr>
        </p:nvSpPr>
        <p:spPr>
          <a:xfrm>
            <a:off x="4997125" y="2905250"/>
            <a:ext cx="3099300" cy="7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procesamiento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30"/>
          <p:cNvSpPr txBox="1"/>
          <p:nvPr>
            <p:ph type="title"/>
          </p:nvPr>
        </p:nvSpPr>
        <p:spPr>
          <a:xfrm>
            <a:off x="425106" y="1507817"/>
            <a:ext cx="5004300" cy="16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Exploratorio</a:t>
            </a:r>
            <a:endParaRPr/>
          </a:p>
        </p:txBody>
      </p:sp>
      <p:grpSp>
        <p:nvGrpSpPr>
          <p:cNvPr id="1744" name="Google Shape;1744;p30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1745" name="Google Shape;1745;p30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rect b="b" l="l" r="r" t="t"/>
              <a:pathLst>
                <a:path extrusionOk="0" h="227" w="3541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6700" lIns="90000" spcFirstLastPara="1" rIns="90000" wrap="square" tIns="36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6" name="Google Shape;1746;p30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1747" name="Google Shape;1747;p30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1748" name="Google Shape;1748;p30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rect b="b" l="l" r="r" t="t"/>
                  <a:pathLst>
                    <a:path extrusionOk="0" h="6318" w="10378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30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rect b="b" l="l" r="r" t="t"/>
                  <a:pathLst>
                    <a:path extrusionOk="0" h="4097" w="6265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0" name="Google Shape;1750;p30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rect b="b" l="l" r="r" t="t"/>
                  <a:pathLst>
                    <a:path extrusionOk="0" h="2498" w="5888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751" name="Google Shape;1751;p30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1752" name="Google Shape;1752;p30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rect b="b" l="l" r="r" t="t"/>
                  <a:pathLst>
                    <a:path extrusionOk="0" h="1327" w="153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3" name="Google Shape;1753;p30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rect b="b" l="l" r="r" t="t"/>
                  <a:pathLst>
                    <a:path extrusionOk="0" h="1328" w="152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4" name="Google Shape;1754;p30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rect b="b" l="l" r="r" t="t"/>
                  <a:pathLst>
                    <a:path extrusionOk="0" h="1328" w="152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5" name="Google Shape;1755;p30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rect b="b" l="l" r="r" t="t"/>
                  <a:pathLst>
                    <a:path extrusionOk="0" h="543" w="152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Google Shape;1756;p30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rect b="b" l="l" r="r" t="t"/>
                  <a:pathLst>
                    <a:path extrusionOk="0" h="813" w="153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7" name="Google Shape;1757;p30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rect b="b" l="l" r="r" t="t"/>
                  <a:pathLst>
                    <a:path extrusionOk="0" h="813" w="153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30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rect b="b" l="l" r="r" t="t"/>
                  <a:pathLst>
                    <a:path extrusionOk="0" h="813" w="153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30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rect b="b" l="l" r="r" t="t"/>
                  <a:pathLst>
                    <a:path extrusionOk="0" h="813" w="152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60" name="Google Shape;1760;p30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1761" name="Google Shape;1761;p30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rect b="b" l="l" r="r" t="t"/>
                <a:pathLst>
                  <a:path extrusionOk="0" h="692" w="654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30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rect b="b" l="l" r="r" t="t"/>
                <a:pathLst>
                  <a:path extrusionOk="0" h="502" w="1134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63" name="Google Shape;1763;p30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1764" name="Google Shape;1764;p30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rect b="b" l="l" r="r" t="t"/>
                  <a:pathLst>
                    <a:path extrusionOk="0" h="3739" w="2074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5" name="Google Shape;1765;p30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rect b="b" l="l" r="r" t="t"/>
                  <a:pathLst>
                    <a:path extrusionOk="0" h="950" w="558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6" name="Google Shape;1766;p30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rect b="b" l="l" r="r" t="t"/>
                  <a:pathLst>
                    <a:path extrusionOk="0" h="3905" w="3761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7" name="Google Shape;1767;p30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rect b="b" l="l" r="r" t="t"/>
                  <a:pathLst>
                    <a:path extrusionOk="0" h="1065" w="782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8" name="Google Shape;1768;p30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rect b="b" l="l" r="r" t="t"/>
                  <a:pathLst>
                    <a:path extrusionOk="0" h="958" w="515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9" name="Google Shape;1769;p30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rect b="b" l="l" r="r" t="t"/>
                  <a:pathLst>
                    <a:path extrusionOk="0" h="1158" w="853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0" name="Google Shape;1770;p30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rect b="b" l="l" r="r" t="t"/>
                  <a:pathLst>
                    <a:path extrusionOk="0" h="180" w="257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19800" lIns="90000" spcFirstLastPara="1" rIns="90000" wrap="square" tIns="19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1" name="Google Shape;1771;p30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rect b="b" l="l" r="r" t="t"/>
                  <a:pathLst>
                    <a:path extrusionOk="0" h="1584" w="1425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2" name="Google Shape;1772;p30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rect b="b" l="l" r="r" t="t"/>
                  <a:pathLst>
                    <a:path extrusionOk="0" h="646" w="756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3" name="Google Shape;1773;p30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rect b="b" l="l" r="r" t="t"/>
                  <a:pathLst>
                    <a:path extrusionOk="0" h="2009" w="1514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74" name="Google Shape;1774;p30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rect b="b" l="l" r="r" t="t"/>
                  <a:pathLst>
                    <a:path extrusionOk="0" h="288" w="467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775" name="Google Shape;1775;p30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1776" name="Google Shape;1776;p30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30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30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30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780" name="Google Shape;1780;p30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1781" name="Google Shape;1781;p30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30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30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30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9" name="Google Shape;17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500" y="895463"/>
            <a:ext cx="6246174" cy="349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Google Shape;1790;p31"/>
          <p:cNvSpPr txBox="1"/>
          <p:nvPr>
            <p:ph idx="2" type="title"/>
          </p:nvPr>
        </p:nvSpPr>
        <p:spPr>
          <a:xfrm>
            <a:off x="1235374" y="251309"/>
            <a:ext cx="6306000" cy="50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Evolución de la inflación en ARG</a:t>
            </a:r>
            <a:endParaRPr sz="2900"/>
          </a:p>
        </p:txBody>
      </p:sp>
      <p:grpSp>
        <p:nvGrpSpPr>
          <p:cNvPr id="1791" name="Google Shape;1791;p31"/>
          <p:cNvGrpSpPr/>
          <p:nvPr/>
        </p:nvGrpSpPr>
        <p:grpSpPr>
          <a:xfrm>
            <a:off x="80146" y="1200321"/>
            <a:ext cx="2517363" cy="2668041"/>
            <a:chOff x="526371" y="1200275"/>
            <a:chExt cx="2866829" cy="3038425"/>
          </a:xfrm>
        </p:grpSpPr>
        <p:sp>
          <p:nvSpPr>
            <p:cNvPr id="1792" name="Google Shape;1792;p31"/>
            <p:cNvSpPr/>
            <p:nvPr/>
          </p:nvSpPr>
          <p:spPr>
            <a:xfrm>
              <a:off x="3087307" y="3114743"/>
              <a:ext cx="305894" cy="245282"/>
            </a:xfrm>
            <a:custGeom>
              <a:rect b="b" l="l" r="r" t="t"/>
              <a:pathLst>
                <a:path extrusionOk="0" h="866" w="108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1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rect b="b" l="l" r="r" t="t"/>
              <a:pathLst>
                <a:path extrusionOk="0" h="227" w="3541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2225" lIns="79025" spcFirstLastPara="1" rIns="79025" wrap="square" tIns="32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4" name="Google Shape;1794;p31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795" name="Google Shape;1795;p31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rect b="b" l="l" r="r" t="t"/>
                <a:pathLst>
                  <a:path extrusionOk="0" h="691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96" name="Google Shape;1796;p31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797" name="Google Shape;1797;p31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8" name="Google Shape;1798;p31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99" name="Google Shape;1799;p31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0" name="Google Shape;1800;p31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1" name="Google Shape;1801;p31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2" name="Google Shape;1802;p31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3" name="Google Shape;1803;p31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04" name="Google Shape;1804;p31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rect b="b" l="l" r="r" t="t"/>
                <a:pathLst>
                  <a:path extrusionOk="0" h="691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05" name="Google Shape;1805;p31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806" name="Google Shape;1806;p31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7" name="Google Shape;1807;p31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8" name="Google Shape;1808;p31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09" name="Google Shape;1809;p31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0" name="Google Shape;1810;p31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1" name="Google Shape;1811;p31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2" name="Google Shape;1812;p31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13" name="Google Shape;1813;p31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rect b="b" l="l" r="r" t="t"/>
                <a:pathLst>
                  <a:path extrusionOk="0" h="690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31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rect b="b" l="l" r="r" t="t"/>
                <a:pathLst>
                  <a:path extrusionOk="0" h="691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rect b="b" l="l" r="r" t="t"/>
                <a:pathLst>
                  <a:path extrusionOk="0" h="690" w="4021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16" name="Google Shape;1816;p31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1817" name="Google Shape;1817;p31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8" name="Google Shape;1818;p31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19" name="Google Shape;1819;p31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rect b="b" l="l" r="r" t="t"/>
                  <a:pathLst>
                    <a:path extrusionOk="0" h="690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0" name="Google Shape;1820;p31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rect b="b" l="l" r="r" t="t"/>
                  <a:pathLst>
                    <a:path extrusionOk="0" h="690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1" name="Google Shape;1821;p31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2" name="Google Shape;1822;p31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Google Shape;1823;p31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4" name="Google Shape;1824;p31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5" name="Google Shape;1825;p31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6" name="Google Shape;1826;p31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rect b="b" l="l" r="r" t="t"/>
                  <a:pathLst>
                    <a:path extrusionOk="0" h="691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7" name="Google Shape;1827;p31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8" name="Google Shape;1828;p31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9" name="Google Shape;1829;p31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Google Shape;1830;p31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rect b="b" l="l" r="r" t="t"/>
                  <a:pathLst>
                    <a:path extrusionOk="0" h="691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1" name="Google Shape;1831;p31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2" name="Google Shape;1832;p31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3" name="Google Shape;1833;p31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rect b="b" l="l" r="r" t="t"/>
                  <a:pathLst>
                    <a:path extrusionOk="0" h="690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4" name="Google Shape;1834;p31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rect b="b" l="l" r="r" t="t"/>
                  <a:pathLst>
                    <a:path extrusionOk="0" h="690" w="217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5" name="Google Shape;1835;p31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6" name="Google Shape;1836;p31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7" name="Google Shape;1837;p31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rect b="b" l="l" r="r" t="t"/>
                  <a:pathLst>
                    <a:path extrusionOk="0" h="690" w="218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39525" lIns="79025" spcFirstLastPara="1" rIns="79025" wrap="square" tIns="39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38" name="Google Shape;1838;p31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1839" name="Google Shape;1839;p31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rect b="b" l="l" r="r" t="t"/>
                  <a:pathLst>
                    <a:path extrusionOk="0" h="134" w="3915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2825" lIns="79025" spcFirstLastPara="1" rIns="79025" wrap="square" tIns="2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0" name="Google Shape;1840;p31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rect b="b" l="l" r="r" t="t"/>
                  <a:pathLst>
                    <a:path extrusionOk="0" h="133" w="3916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2525" lIns="79025" spcFirstLastPara="1" rIns="79025" wrap="square" tIns="2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1" name="Google Shape;1841;p31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rect b="b" l="l" r="r" t="t"/>
                  <a:pathLst>
                    <a:path extrusionOk="0" h="134" w="3916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2825" lIns="79025" spcFirstLastPara="1" rIns="79025" wrap="square" tIns="28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42" name="Google Shape;1842;p31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rect b="b" l="l" r="r" t="t"/>
                  <a:pathLst>
                    <a:path extrusionOk="0" h="133" w="3916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1" anchor="ctr" bIns="2525" lIns="79025" spcFirstLastPara="1" rIns="79025" wrap="square" tIns="252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58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43" name="Google Shape;1843;p31"/>
            <p:cNvSpPr/>
            <p:nvPr/>
          </p:nvSpPr>
          <p:spPr>
            <a:xfrm>
              <a:off x="1566051" y="1495207"/>
              <a:ext cx="370471" cy="411257"/>
            </a:xfrm>
            <a:custGeom>
              <a:rect b="b" l="l" r="r" t="t"/>
              <a:pathLst>
                <a:path extrusionOk="0" h="1452" w="1308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3032076" y="3142500"/>
              <a:ext cx="190900" cy="151247"/>
            </a:xfrm>
            <a:custGeom>
              <a:rect b="b" l="l" r="r" t="t"/>
              <a:pathLst>
                <a:path extrusionOk="0" h="534" w="674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1"/>
            <p:cNvSpPr/>
            <p:nvPr/>
          </p:nvSpPr>
          <p:spPr>
            <a:xfrm>
              <a:off x="2435583" y="3780344"/>
              <a:ext cx="159745" cy="141334"/>
            </a:xfrm>
            <a:custGeom>
              <a:rect b="b" l="l" r="r" t="t"/>
              <a:pathLst>
                <a:path extrusionOk="0" h="499" w="564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2404144" y="3858800"/>
              <a:ext cx="327703" cy="198264"/>
            </a:xfrm>
            <a:custGeom>
              <a:rect b="b" l="l" r="r" t="t"/>
              <a:pathLst>
                <a:path extrusionOk="0" h="700" w="1157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2260543" y="2455089"/>
              <a:ext cx="361408" cy="113577"/>
            </a:xfrm>
            <a:custGeom>
              <a:rect b="b" l="l" r="r" t="t"/>
              <a:pathLst>
                <a:path extrusionOk="0" h="401" w="1276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1291879" y="1768812"/>
              <a:ext cx="567036" cy="970080"/>
            </a:xfrm>
            <a:custGeom>
              <a:rect b="b" l="l" r="r" t="t"/>
              <a:pathLst>
                <a:path extrusionOk="0" h="3425" w="2002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1590409" y="2699521"/>
              <a:ext cx="1077992" cy="1162963"/>
            </a:xfrm>
            <a:custGeom>
              <a:rect b="b" l="l" r="r" t="t"/>
              <a:pathLst>
                <a:path extrusionOk="0" h="4106" w="3806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1290746" y="2591325"/>
              <a:ext cx="1865386" cy="673250"/>
            </a:xfrm>
            <a:custGeom>
              <a:rect b="b" l="l" r="r" t="t"/>
              <a:pathLst>
                <a:path extrusionOk="0" h="2377" w="6586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1485612" y="1880406"/>
              <a:ext cx="855653" cy="726215"/>
            </a:xfrm>
            <a:custGeom>
              <a:rect b="b" l="l" r="r" t="t"/>
              <a:pathLst>
                <a:path extrusionOk="0" h="2564" w="3021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1931141" y="2354824"/>
              <a:ext cx="8497" cy="1416"/>
            </a:xfrm>
            <a:custGeom>
              <a:rect b="b" l="l" r="r" t="t"/>
              <a:pathLst>
                <a:path extrusionOk="0" h="5" w="3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anchorCtr="1" anchor="ctr" bIns="0" lIns="79025" spcFirstLastPara="1" rIns="7902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1524982" y="1836505"/>
              <a:ext cx="831011" cy="758503"/>
            </a:xfrm>
            <a:custGeom>
              <a:rect b="b" l="l" r="r" t="t"/>
              <a:pathLst>
                <a:path extrusionOk="0" h="2678" w="2934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1779893" y="2046382"/>
              <a:ext cx="69109" cy="154930"/>
            </a:xfrm>
            <a:custGeom>
              <a:rect b="b" l="l" r="r" t="t"/>
              <a:pathLst>
                <a:path extrusionOk="0" h="547" w="244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1628929" y="1338012"/>
              <a:ext cx="374720" cy="334784"/>
            </a:xfrm>
            <a:custGeom>
              <a:rect b="b" l="l" r="r" t="t"/>
              <a:pathLst>
                <a:path extrusionOk="0" h="1182" w="1323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1485612" y="1880406"/>
              <a:ext cx="855653" cy="726215"/>
            </a:xfrm>
            <a:custGeom>
              <a:rect b="b" l="l" r="r" t="t"/>
              <a:pathLst>
                <a:path extrusionOk="0" h="2564" w="3021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2263092" y="2142965"/>
              <a:ext cx="715735" cy="468471"/>
            </a:xfrm>
            <a:custGeom>
              <a:rect b="b" l="l" r="r" t="t"/>
              <a:pathLst>
                <a:path extrusionOk="0" h="1654" w="2527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8" name="Google Shape;1858;p31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1859" name="Google Shape;1859;p31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31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31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404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b="1" sz="1404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1862" name="Google Shape;1862;p31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1863" name="Google Shape;1863;p31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31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31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4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b="1" sz="114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1866" name="Google Shape;1866;p31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1867" name="Google Shape;1867;p31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31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39525" lIns="79025" spcFirstLastPara="1" rIns="79025" wrap="square" tIns="395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58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31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78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b="1" sz="878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1870" name="Google Shape;1870;p31"/>
            <p:cNvSpPr/>
            <p:nvPr/>
          </p:nvSpPr>
          <p:spPr>
            <a:xfrm>
              <a:off x="2638476" y="1413547"/>
              <a:ext cx="114962" cy="154920"/>
            </a:xfrm>
            <a:custGeom>
              <a:rect b="b" l="l" r="r" t="t"/>
              <a:pathLst>
                <a:path extrusionOk="0" h="570" w="423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2442806" y="1200275"/>
              <a:ext cx="159743" cy="215260"/>
            </a:xfrm>
            <a:custGeom>
              <a:rect b="b" l="l" r="r" t="t"/>
              <a:pathLst>
                <a:path extrusionOk="0" h="570" w="423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2224501" y="1632572"/>
              <a:ext cx="114962" cy="154920"/>
            </a:xfrm>
            <a:custGeom>
              <a:rect b="b" l="l" r="r" t="t"/>
              <a:pathLst>
                <a:path extrusionOk="0" h="570" w="423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39525" lIns="79025" spcFirstLastPara="1" rIns="79025" wrap="square" tIns="395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58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7" name="Google Shape;18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02" y="955200"/>
            <a:ext cx="5836349" cy="3664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8" name="Google Shape;1878;p32"/>
          <p:cNvGrpSpPr/>
          <p:nvPr/>
        </p:nvGrpSpPr>
        <p:grpSpPr>
          <a:xfrm>
            <a:off x="6202862" y="1158237"/>
            <a:ext cx="2607164" cy="2827048"/>
            <a:chOff x="5612676" y="1172846"/>
            <a:chExt cx="3018599" cy="3040817"/>
          </a:xfrm>
        </p:grpSpPr>
        <p:sp>
          <p:nvSpPr>
            <p:cNvPr id="1879" name="Google Shape;1879;p32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rect b="b" l="l" r="r" t="t"/>
              <a:pathLst>
                <a:path extrusionOk="0" h="227" w="5369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4125" lIns="83675" spcFirstLastPara="1" rIns="83675" wrap="square" tIns="341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5940599" y="1172846"/>
              <a:ext cx="2527250" cy="1559757"/>
            </a:xfrm>
            <a:custGeom>
              <a:rect b="b" l="l" r="r" t="t"/>
              <a:pathLst>
                <a:path extrusionOk="0" h="6547" w="10608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32"/>
            <p:cNvSpPr/>
            <p:nvPr/>
          </p:nvSpPr>
          <p:spPr>
            <a:xfrm>
              <a:off x="5967997" y="1200005"/>
              <a:ext cx="2472455" cy="1505200"/>
            </a:xfrm>
            <a:custGeom>
              <a:rect b="b" l="l" r="r" t="t"/>
              <a:pathLst>
                <a:path extrusionOk="0" h="6318" w="10378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32"/>
            <p:cNvSpPr/>
            <p:nvPr/>
          </p:nvSpPr>
          <p:spPr>
            <a:xfrm>
              <a:off x="5962517" y="1200005"/>
              <a:ext cx="2477934" cy="184874"/>
            </a:xfrm>
            <a:custGeom>
              <a:rect b="b" l="l" r="r" t="t"/>
              <a:pathLst>
                <a:path extrusionOk="0" h="776" w="10401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6078302" y="1268856"/>
              <a:ext cx="47172" cy="47410"/>
            </a:xfrm>
            <a:custGeom>
              <a:rect b="b" l="l" r="r" t="t"/>
              <a:pathLst>
                <a:path extrusionOk="0" h="199" w="198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4750" lIns="83675" spcFirstLastPara="1" rIns="83675" wrap="square" tIns="2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6219102" y="1268856"/>
              <a:ext cx="47172" cy="47410"/>
            </a:xfrm>
            <a:custGeom>
              <a:rect b="b" l="l" r="r" t="t"/>
              <a:pathLst>
                <a:path extrusionOk="0" h="199" w="198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4750" lIns="83675" spcFirstLastPara="1" rIns="83675" wrap="square" tIns="2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6359902" y="1268856"/>
              <a:ext cx="47172" cy="47410"/>
            </a:xfrm>
            <a:custGeom>
              <a:rect b="b" l="l" r="r" t="t"/>
              <a:pathLst>
                <a:path extrusionOk="0" h="199" w="198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24750" lIns="83675" spcFirstLastPara="1" rIns="83675" wrap="square" tIns="247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6" name="Google Shape;1886;p32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7" name="Google Shape;1887;p32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rect b="b" l="l" r="r" t="t"/>
                <a:pathLst>
                  <a:path extrusionOk="0" h="86" w="6005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83675" spcFirstLastPara="1" rIns="83675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rect b="b" l="l" r="r" t="t"/>
                <a:pathLst>
                  <a:path extrusionOk="0" h="86" w="4709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0" lIns="83675" spcFirstLastPara="1" rIns="83675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9" name="Google Shape;1889;p32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90" name="Google Shape;1890;p32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rect b="b" l="l" r="r" t="t"/>
                <a:pathLst>
                  <a:path extrusionOk="0" h="86" w="634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0" lIns="83675" spcFirstLastPara="1" rIns="83675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91" name="Google Shape;1891;p32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92" name="Google Shape;1892;p32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2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2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5" name="Google Shape;1895;p32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rect b="b" l="l" r="r" t="t"/>
                  <a:pathLst>
                    <a:path extrusionOk="0" h="86" w="634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32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rect b="b" l="l" r="r" t="t"/>
                  <a:pathLst>
                    <a:path extrusionOk="0" h="86" w="634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7" name="Google Shape;1897;p32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8" name="Google Shape;1898;p32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9" name="Google Shape;1899;p32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rect b="b" l="l" r="r" t="t"/>
                  <a:pathLst>
                    <a:path extrusionOk="0" h="86" w="633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0" lIns="83675" spcFirstLastPara="1" rIns="83675" wrap="square" tIns="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673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00" name="Google Shape;1900;p32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901" name="Google Shape;1901;p32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rect b="b" l="l" r="r" t="t"/>
                <a:pathLst>
                  <a:path extrusionOk="0" h="1314" w="182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rect b="b" l="l" r="r" t="t"/>
                <a:pathLst>
                  <a:path extrusionOk="0" h="986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rect b="b" l="l" r="r" t="t"/>
                <a:pathLst>
                  <a:path extrusionOk="0" h="1172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rect b="b" l="l" r="r" t="t"/>
                <a:pathLst>
                  <a:path extrusionOk="0" h="1020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rect b="b" l="l" r="r" t="t"/>
                <a:pathLst>
                  <a:path extrusionOk="0" h="1223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rect b="b" l="l" r="r" t="t"/>
                <a:pathLst>
                  <a:path extrusionOk="0" h="970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rect b="b" l="l" r="r" t="t"/>
                <a:pathLst>
                  <a:path extrusionOk="0" h="975" w="181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rect b="b" l="l" r="r" t="t"/>
                <a:pathLst>
                  <a:path extrusionOk="0" h="996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rect b="b" l="l" r="r" t="t"/>
                <a:pathLst>
                  <a:path extrusionOk="0" h="1208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rect b="b" l="l" r="r" t="t"/>
                <a:pathLst>
                  <a:path extrusionOk="0" h="836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rect b="b" l="l" r="r" t="t"/>
                <a:pathLst>
                  <a:path extrusionOk="0" h="875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rect b="b" l="l" r="r" t="t"/>
                <a:pathLst>
                  <a:path extrusionOk="0" h="1672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rect b="b" l="l" r="r" t="t"/>
                <a:pathLst>
                  <a:path extrusionOk="0" h="1314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rect b="b" l="l" r="r" t="t"/>
                <a:pathLst>
                  <a:path extrusionOk="0" h="1495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rect b="b" l="l" r="r" t="t"/>
                <a:pathLst>
                  <a:path extrusionOk="0" h="1212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rect b="b" l="l" r="r" t="t"/>
                <a:pathLst>
                  <a:path extrusionOk="0" h="1313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rect b="b" l="l" r="r" t="t"/>
                <a:pathLst>
                  <a:path extrusionOk="0" h="1313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rect b="b" l="l" r="r" t="t"/>
                <a:pathLst>
                  <a:path extrusionOk="0" h="1313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rect b="b" l="l" r="r" t="t"/>
                <a:pathLst>
                  <a:path extrusionOk="0" h="1314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rect b="b" l="l" r="r" t="t"/>
                <a:pathLst>
                  <a:path extrusionOk="0" h="1558" w="181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rect b="b" l="l" r="r" t="t"/>
                <a:pathLst>
                  <a:path extrusionOk="0" h="1647" w="181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rect b="b" l="l" r="r" t="t"/>
                <a:pathLst>
                  <a:path extrusionOk="0" h="1313" w="182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4" name="Google Shape;1934;p32"/>
            <p:cNvSpPr/>
            <p:nvPr/>
          </p:nvSpPr>
          <p:spPr>
            <a:xfrm>
              <a:off x="8155750" y="1901248"/>
              <a:ext cx="146980" cy="202470"/>
            </a:xfrm>
            <a:custGeom>
              <a:rect b="b" l="l" r="r" t="t"/>
              <a:pathLst>
                <a:path extrusionOk="0" h="1350" w="98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5" name="Google Shape;1935;p32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6" name="Google Shape;1936;p32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rect b="b" l="l" r="r" t="t"/>
                <a:pathLst>
                  <a:path extrusionOk="0" h="828" w="538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rect b="b" l="l" r="r" t="t"/>
                <a:pathLst>
                  <a:path extrusionOk="0" h="610" w="98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8" name="Google Shape;1938;p32"/>
            <p:cNvSpPr/>
            <p:nvPr/>
          </p:nvSpPr>
          <p:spPr>
            <a:xfrm>
              <a:off x="7650066" y="3517420"/>
              <a:ext cx="168573" cy="653187"/>
            </a:xfrm>
            <a:custGeom>
              <a:rect b="b" l="l" r="r" t="t"/>
              <a:pathLst>
                <a:path extrusionOk="0" h="2476" w="639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7279415" y="3517420"/>
              <a:ext cx="168573" cy="653187"/>
            </a:xfrm>
            <a:custGeom>
              <a:rect b="b" l="l" r="r" t="t"/>
              <a:pathLst>
                <a:path extrusionOk="0" h="2476" w="639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7410264" y="3501328"/>
              <a:ext cx="341367" cy="32185"/>
            </a:xfrm>
            <a:custGeom>
              <a:rect b="b" l="l" r="r" t="t"/>
              <a:pathLst>
                <a:path extrusionOk="0" h="122" w="1294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anchorCtr="1" anchor="ctr" bIns="0" lIns="83675" spcFirstLastPara="1" rIns="83675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6896366" y="3008798"/>
              <a:ext cx="1002205" cy="1161808"/>
            </a:xfrm>
            <a:custGeom>
              <a:rect b="b" l="l" r="r" t="t"/>
              <a:pathLst>
                <a:path extrusionOk="0" h="4404" w="3799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7429258" y="2560325"/>
              <a:ext cx="295464" cy="349809"/>
            </a:xfrm>
            <a:custGeom>
              <a:rect b="b" l="l" r="r" t="t"/>
              <a:pathLst>
                <a:path extrusionOk="0" h="1326" w="112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7189457" y="2843127"/>
              <a:ext cx="299949" cy="347434"/>
            </a:xfrm>
            <a:custGeom>
              <a:rect b="b" l="l" r="r" t="t"/>
              <a:pathLst>
                <a:path extrusionOk="0" h="1317" w="1137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7402878" y="2827298"/>
              <a:ext cx="338729" cy="436074"/>
            </a:xfrm>
            <a:custGeom>
              <a:rect b="b" l="l" r="r" t="t"/>
              <a:pathLst>
                <a:path extrusionOk="0" h="1653" w="1284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7677502" y="2881643"/>
              <a:ext cx="64105" cy="381729"/>
            </a:xfrm>
            <a:custGeom>
              <a:rect b="b" l="l" r="r" t="t"/>
              <a:pathLst>
                <a:path extrusionOk="0" h="1447" w="243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7363570" y="3135426"/>
              <a:ext cx="256157" cy="55136"/>
            </a:xfrm>
            <a:custGeom>
              <a:rect b="b" l="l" r="r" t="t"/>
              <a:pathLst>
                <a:path extrusionOk="0" h="209" w="971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28100" lIns="83675" spcFirstLastPara="1" rIns="83675" wrap="square" tIns="2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7612077" y="2859747"/>
              <a:ext cx="211574" cy="336882"/>
            </a:xfrm>
            <a:custGeom>
              <a:rect b="b" l="l" r="r" t="t"/>
              <a:pathLst>
                <a:path extrusionOk="0" h="1277" w="802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7069424" y="4045564"/>
              <a:ext cx="47749" cy="62259"/>
            </a:xfrm>
            <a:custGeom>
              <a:rect b="b" l="l" r="r" t="t"/>
              <a:pathLst>
                <a:path extrusionOk="0" h="236" w="181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37150" lIns="83675" spcFirstLastPara="1" rIns="83675" wrap="square" tIns="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6960999" y="4107822"/>
              <a:ext cx="163033" cy="62786"/>
            </a:xfrm>
            <a:custGeom>
              <a:rect b="b" l="l" r="r" t="t"/>
              <a:pathLst>
                <a:path extrusionOk="0" h="238" w="618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7825" lIns="83675" spcFirstLastPara="1" rIns="83675" wrap="square" tIns="37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6966803" y="3263373"/>
              <a:ext cx="645273" cy="829411"/>
            </a:xfrm>
            <a:custGeom>
              <a:rect b="b" l="l" r="r" t="t"/>
              <a:pathLst>
                <a:path extrusionOk="0" h="3144" w="2446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7180487" y="4045564"/>
              <a:ext cx="47485" cy="62259"/>
            </a:xfrm>
            <a:custGeom>
              <a:rect b="b" l="l" r="r" t="t"/>
              <a:pathLst>
                <a:path extrusionOk="0" h="236" w="18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37150" lIns="83675" spcFirstLastPara="1" rIns="83675" wrap="square" tIns="3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7072062" y="4107822"/>
              <a:ext cx="162769" cy="62786"/>
            </a:xfrm>
            <a:custGeom>
              <a:rect b="b" l="l" r="r" t="t"/>
              <a:pathLst>
                <a:path extrusionOk="0" h="238" w="617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37825" lIns="83675" spcFirstLastPara="1" rIns="83675" wrap="square" tIns="37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7069424" y="3263373"/>
              <a:ext cx="645537" cy="829411"/>
            </a:xfrm>
            <a:custGeom>
              <a:rect b="b" l="l" r="r" t="t"/>
              <a:pathLst>
                <a:path extrusionOk="0" h="3144" w="2447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7502861" y="2827035"/>
              <a:ext cx="127419" cy="79670"/>
            </a:xfrm>
            <a:custGeom>
              <a:rect b="b" l="l" r="r" t="t"/>
              <a:pathLst>
                <a:path extrusionOk="0" h="302" w="483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2"/>
            <p:cNvSpPr/>
            <p:nvPr/>
          </p:nvSpPr>
          <p:spPr>
            <a:xfrm>
              <a:off x="7517106" y="2747628"/>
              <a:ext cx="99455" cy="97081"/>
            </a:xfrm>
            <a:custGeom>
              <a:rect b="b" l="l" r="r" t="t"/>
              <a:pathLst>
                <a:path extrusionOk="0" h="368" w="377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7476744" y="2594884"/>
              <a:ext cx="164352" cy="201285"/>
            </a:xfrm>
            <a:custGeom>
              <a:rect b="b" l="l" r="r" t="t"/>
              <a:pathLst>
                <a:path extrusionOk="0" h="763" w="623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7504180" y="2577208"/>
              <a:ext cx="129266" cy="116339"/>
            </a:xfrm>
            <a:custGeom>
              <a:rect b="b" l="l" r="r" t="t"/>
              <a:pathLst>
                <a:path extrusionOk="0" h="441" w="49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2"/>
            <p:cNvSpPr/>
            <p:nvPr/>
          </p:nvSpPr>
          <p:spPr>
            <a:xfrm>
              <a:off x="6939367" y="2898527"/>
              <a:ext cx="715710" cy="298102"/>
            </a:xfrm>
            <a:custGeom>
              <a:rect b="b" l="l" r="r" t="t"/>
              <a:pathLst>
                <a:path extrusionOk="0" h="1130" w="2713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2"/>
            <p:cNvSpPr/>
            <p:nvPr/>
          </p:nvSpPr>
          <p:spPr>
            <a:xfrm>
              <a:off x="8105134" y="3219053"/>
              <a:ext cx="245605" cy="951554"/>
            </a:xfrm>
            <a:custGeom>
              <a:rect b="b" l="l" r="r" t="t"/>
              <a:pathLst>
                <a:path extrusionOk="0" h="3607" w="931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2"/>
            <p:cNvSpPr/>
            <p:nvPr/>
          </p:nvSpPr>
          <p:spPr>
            <a:xfrm>
              <a:off x="6447893" y="3219053"/>
              <a:ext cx="245605" cy="951554"/>
            </a:xfrm>
            <a:custGeom>
              <a:rect b="b" l="l" r="r" t="t"/>
              <a:pathLst>
                <a:path extrusionOk="0" h="3607" w="931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7336662" y="3219053"/>
              <a:ext cx="245605" cy="951554"/>
            </a:xfrm>
            <a:custGeom>
              <a:rect b="b" l="l" r="r" t="t"/>
              <a:pathLst>
                <a:path extrusionOk="0" h="3607" w="931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2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rect b="b" l="l" r="r" t="t"/>
              <a:pathLst>
                <a:path extrusionOk="0" h="3607" w="931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1" anchor="ctr" bIns="41825" lIns="83675" spcFirstLastPara="1" rIns="83675" wrap="square" tIns="418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673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3" name="Google Shape;1963;p32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64" name="Google Shape;1964;p32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rect b="b" l="l" r="r" t="t"/>
                <a:pathLst>
                  <a:path extrusionOk="0" h="169" w="2743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14700" lIns="83675" spcFirstLastPara="1" rIns="83675" wrap="square" tIns="14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rect b="b" l="l" r="r" t="t"/>
                <a:pathLst>
                  <a:path extrusionOk="0" h="169" w="2743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14700" lIns="83675" spcFirstLastPara="1" rIns="83675" wrap="square" tIns="14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rect b="b" l="l" r="r" t="t"/>
                <a:pathLst>
                  <a:path extrusionOk="0" h="169" w="2743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14700" lIns="83675" spcFirstLastPara="1" rIns="83675" wrap="square" tIns="14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rect b="b" l="l" r="r" t="t"/>
                <a:pathLst>
                  <a:path extrusionOk="0" h="169" w="2743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14700" lIns="83675" spcFirstLastPara="1" rIns="83675" wrap="square" tIns="14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8" name="Google Shape;1968;p32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9" name="Google Shape;1969;p32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rect b="b" l="l" r="r" t="t"/>
                <a:pathLst>
                  <a:path extrusionOk="0" h="465" w="466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rect b="b" l="l" r="r" t="t"/>
                <a:pathLst>
                  <a:path extrusionOk="0" h="229" w="286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1" anchor="ctr" bIns="34800" lIns="83675" spcFirstLastPara="1" rIns="83675" wrap="square" tIns="34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1" name="Google Shape;1971;p32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72" name="Google Shape;1972;p32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rect b="b" l="l" r="r" t="t"/>
                <a:pathLst>
                  <a:path extrusionOk="0" h="3025" w="3026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rect b="b" l="l" r="r" t="t"/>
                <a:pathLst>
                  <a:path extrusionOk="0" h="2266" w="2266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1825" lIns="83675" spcFirstLastPara="1" rIns="83675" wrap="square" tIns="41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673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32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8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b="1" sz="1208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1975" name="Google Shape;1975;p32"/>
          <p:cNvSpPr txBox="1"/>
          <p:nvPr>
            <p:ph idx="4294967295" type="title"/>
          </p:nvPr>
        </p:nvSpPr>
        <p:spPr>
          <a:xfrm>
            <a:off x="307665" y="310025"/>
            <a:ext cx="63060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PIB Per Cápita en Dólares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0" name="Google Shape;19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00" y="1096800"/>
            <a:ext cx="6104076" cy="3487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1" name="Google Shape;1981;p33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1982" name="Google Shape;1982;p33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rect b="b" l="l" r="r" t="t"/>
              <a:pathLst>
                <a:path extrusionOk="0" h="227" w="3541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anchorCtr="1" anchor="ctr" bIns="36700" lIns="90000" spcFirstLastPara="1" rIns="90000" wrap="square" tIns="36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3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1984" name="Google Shape;1984;p33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1985" name="Google Shape;1985;p33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rect b="b" l="l" r="r" t="t"/>
                  <a:pathLst>
                    <a:path extrusionOk="0" h="6318" w="10378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6" name="Google Shape;1986;p33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rect b="b" l="l" r="r" t="t"/>
                  <a:pathLst>
                    <a:path extrusionOk="0" h="4097" w="6265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3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rect b="b" l="l" r="r" t="t"/>
                  <a:pathLst>
                    <a:path extrusionOk="0" h="2498" w="5888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88" name="Google Shape;1988;p33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1989" name="Google Shape;1989;p33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rect b="b" l="l" r="r" t="t"/>
                  <a:pathLst>
                    <a:path extrusionOk="0" h="1327" w="153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3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rect b="b" l="l" r="r" t="t"/>
                  <a:pathLst>
                    <a:path extrusionOk="0" h="1328" w="152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3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rect b="b" l="l" r="r" t="t"/>
                  <a:pathLst>
                    <a:path extrusionOk="0" h="1328" w="152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3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rect b="b" l="l" r="r" t="t"/>
                  <a:pathLst>
                    <a:path extrusionOk="0" h="543" w="152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3" name="Google Shape;1993;p33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rect b="b" l="l" r="r" t="t"/>
                  <a:pathLst>
                    <a:path extrusionOk="0" h="813" w="153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4" name="Google Shape;1994;p33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rect b="b" l="l" r="r" t="t"/>
                  <a:pathLst>
                    <a:path extrusionOk="0" h="813" w="153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5" name="Google Shape;1995;p33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rect b="b" l="l" r="r" t="t"/>
                  <a:pathLst>
                    <a:path extrusionOk="0" h="813" w="153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3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rect b="b" l="l" r="r" t="t"/>
                  <a:pathLst>
                    <a:path extrusionOk="0" h="813" w="152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97" name="Google Shape;1997;p33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1998" name="Google Shape;1998;p33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rect b="b" l="l" r="r" t="t"/>
                <a:pathLst>
                  <a:path extrusionOk="0" h="692" w="654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33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rect b="b" l="l" r="r" t="t"/>
                <a:pathLst>
                  <a:path extrusionOk="0" h="502" w="1134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0" name="Google Shape;2000;p33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01" name="Google Shape;2001;p33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rect b="b" l="l" r="r" t="t"/>
                  <a:pathLst>
                    <a:path extrusionOk="0" h="3739" w="2074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2" name="Google Shape;2002;p33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rect b="b" l="l" r="r" t="t"/>
                  <a:pathLst>
                    <a:path extrusionOk="0" h="950" w="558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3" name="Google Shape;2003;p33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rect b="b" l="l" r="r" t="t"/>
                  <a:pathLst>
                    <a:path extrusionOk="0" h="3905" w="3761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4" name="Google Shape;2004;p33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rect b="b" l="l" r="r" t="t"/>
                  <a:pathLst>
                    <a:path extrusionOk="0" h="1065" w="782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5" name="Google Shape;2005;p33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rect b="b" l="l" r="r" t="t"/>
                  <a:pathLst>
                    <a:path extrusionOk="0" h="958" w="515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6" name="Google Shape;2006;p33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rect b="b" l="l" r="r" t="t"/>
                  <a:pathLst>
                    <a:path extrusionOk="0" h="1158" w="853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3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rect b="b" l="l" r="r" t="t"/>
                  <a:pathLst>
                    <a:path extrusionOk="0" h="180" w="257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19800" lIns="90000" spcFirstLastPara="1" rIns="90000" wrap="square" tIns="19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3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rect b="b" l="l" r="r" t="t"/>
                  <a:pathLst>
                    <a:path extrusionOk="0" h="1584" w="1425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3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rect b="b" l="l" r="r" t="t"/>
                  <a:pathLst>
                    <a:path extrusionOk="0" h="646" w="756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3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rect b="b" l="l" r="r" t="t"/>
                  <a:pathLst>
                    <a:path extrusionOk="0" h="2009" w="1514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3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rect b="b" l="l" r="r" t="t"/>
                  <a:pathLst>
                    <a:path extrusionOk="0" h="288" w="467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12" name="Google Shape;2012;p33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013" name="Google Shape;2013;p33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33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33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33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017" name="Google Shape;2017;p33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018" name="Google Shape;2018;p33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rect b="b" l="l" r="r" t="t"/>
                <a:pathLst>
                  <a:path extrusionOk="0" h="5392" w="5393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33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rect b="b" l="l" r="r" t="t"/>
                <a:pathLst>
                  <a:path extrusionOk="0" h="4834" w="4836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33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rect b="b" l="l" r="r" t="t"/>
                <a:pathLst>
                  <a:path extrusionOk="0" h="4295" w="4296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33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2022" name="Google Shape;2022;p33"/>
          <p:cNvSpPr txBox="1"/>
          <p:nvPr>
            <p:ph idx="4294967295" type="title"/>
          </p:nvPr>
        </p:nvSpPr>
        <p:spPr>
          <a:xfrm>
            <a:off x="178500" y="298282"/>
            <a:ext cx="66819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Tipo de cambio oficial (ARS/USD)</a:t>
            </a:r>
            <a:endParaRPr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