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B589-CC99-4C5F-8E90-AEE1FFE3D27E}" type="datetimeFigureOut">
              <a:rPr lang="es-CO" smtClean="0"/>
              <a:t>21/04/2019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58D5-A628-4139-9336-454EB6295638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89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B589-CC99-4C5F-8E90-AEE1FFE3D27E}" type="datetimeFigureOut">
              <a:rPr lang="es-CO" smtClean="0"/>
              <a:t>21/04/2019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58D5-A628-4139-9336-454EB62956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598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B589-CC99-4C5F-8E90-AEE1FFE3D27E}" type="datetimeFigureOut">
              <a:rPr lang="es-CO" smtClean="0"/>
              <a:t>21/04/2019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58D5-A628-4139-9336-454EB62956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021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B589-CC99-4C5F-8E90-AEE1FFE3D27E}" type="datetimeFigureOut">
              <a:rPr lang="es-CO" smtClean="0"/>
              <a:t>21/04/2019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58D5-A628-4139-9336-454EB62956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188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B589-CC99-4C5F-8E90-AEE1FFE3D27E}" type="datetimeFigureOut">
              <a:rPr lang="es-CO" smtClean="0"/>
              <a:t>21/04/2019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58D5-A628-4139-9336-454EB6295638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867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B589-CC99-4C5F-8E90-AEE1FFE3D27E}" type="datetimeFigureOut">
              <a:rPr lang="es-CO" smtClean="0"/>
              <a:t>21/04/2019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58D5-A628-4139-9336-454EB62956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202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B589-CC99-4C5F-8E90-AEE1FFE3D27E}" type="datetimeFigureOut">
              <a:rPr lang="es-CO" smtClean="0"/>
              <a:t>21/04/2019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58D5-A628-4139-9336-454EB62956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545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B589-CC99-4C5F-8E90-AEE1FFE3D27E}" type="datetimeFigureOut">
              <a:rPr lang="es-CO" smtClean="0"/>
              <a:t>21/04/2019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58D5-A628-4139-9336-454EB62956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568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B589-CC99-4C5F-8E90-AEE1FFE3D27E}" type="datetimeFigureOut">
              <a:rPr lang="es-CO" smtClean="0"/>
              <a:t>21/04/2019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58D5-A628-4139-9336-454EB62956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131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47B589-CC99-4C5F-8E90-AEE1FFE3D27E}" type="datetimeFigureOut">
              <a:rPr lang="es-CO" smtClean="0"/>
              <a:t>21/04/2019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8258D5-A628-4139-9336-454EB62956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848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B589-CC99-4C5F-8E90-AEE1FFE3D27E}" type="datetimeFigureOut">
              <a:rPr lang="es-CO" smtClean="0"/>
              <a:t>21/04/2019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58D5-A628-4139-9336-454EB62956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412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47B589-CC99-4C5F-8E90-AEE1FFE3D27E}" type="datetimeFigureOut">
              <a:rPr lang="es-CO" smtClean="0"/>
              <a:t>21/04/2019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8258D5-A628-4139-9336-454EB6295638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707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0C777-09FE-4943-B554-16D1DFC41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994298"/>
            <a:ext cx="10058400" cy="2354269"/>
          </a:xfrm>
        </p:spPr>
        <p:txBody>
          <a:bodyPr/>
          <a:lstStyle/>
          <a:p>
            <a:pPr algn="ctr"/>
            <a:r>
              <a:rPr lang="es-CO" dirty="0" err="1"/>
              <a:t>Movie</a:t>
            </a:r>
            <a:r>
              <a:rPr lang="es-CO" dirty="0"/>
              <a:t> </a:t>
            </a:r>
            <a:r>
              <a:rPr lang="es-CO" dirty="0" err="1"/>
              <a:t>Genre</a:t>
            </a:r>
            <a:r>
              <a:rPr lang="es-CO" dirty="0"/>
              <a:t> </a:t>
            </a:r>
            <a:r>
              <a:rPr lang="es-CO" dirty="0" err="1"/>
              <a:t>Classification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E5355F-4A0C-481C-A202-E3BC65890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810727"/>
            <a:ext cx="10058400" cy="1143000"/>
          </a:xfrm>
        </p:spPr>
        <p:txBody>
          <a:bodyPr>
            <a:normAutofit fontScale="47500" lnSpcReduction="20000"/>
          </a:bodyPr>
          <a:lstStyle/>
          <a:p>
            <a:pPr algn="r"/>
            <a:r>
              <a:rPr lang="es-CO" dirty="0"/>
              <a:t>Ricardo </a:t>
            </a:r>
            <a:r>
              <a:rPr lang="es-CO" dirty="0" err="1"/>
              <a:t>Andres</a:t>
            </a:r>
            <a:r>
              <a:rPr lang="es-CO" dirty="0"/>
              <a:t> Marín</a:t>
            </a:r>
          </a:p>
          <a:p>
            <a:pPr algn="r"/>
            <a:r>
              <a:rPr lang="es-CO" dirty="0" err="1"/>
              <a:t>Fredd</a:t>
            </a:r>
            <a:r>
              <a:rPr lang="es-CO" dirty="0"/>
              <a:t> Orlando muñoz</a:t>
            </a:r>
          </a:p>
          <a:p>
            <a:pPr algn="r"/>
            <a:r>
              <a:rPr lang="es-CO" dirty="0"/>
              <a:t>Edgar David contreras</a:t>
            </a:r>
          </a:p>
          <a:p>
            <a:pPr algn="r"/>
            <a:r>
              <a:rPr lang="es-CO" dirty="0"/>
              <a:t>Juan camilo </a:t>
            </a:r>
            <a:r>
              <a:rPr lang="es-CO" dirty="0" err="1"/>
              <a:t>angarita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BD4FD16-65F1-4A9A-9DDF-41820E81F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04" y="4488356"/>
            <a:ext cx="2828001" cy="124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59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D0843-5A04-4D19-81D5-DBF842362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130" y="224790"/>
            <a:ext cx="10058400" cy="756285"/>
          </a:xfrm>
        </p:spPr>
        <p:txBody>
          <a:bodyPr/>
          <a:lstStyle/>
          <a:p>
            <a:r>
              <a:rPr lang="es-CO" dirty="0">
                <a:solidFill>
                  <a:srgbClr val="C00000"/>
                </a:solidFill>
              </a:rPr>
              <a:t>Herramienta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687937B-DCD4-409E-8E85-73EE8D32EAEA}"/>
              </a:ext>
            </a:extLst>
          </p:cNvPr>
          <p:cNvSpPr txBox="1"/>
          <p:nvPr/>
        </p:nvSpPr>
        <p:spPr>
          <a:xfrm>
            <a:off x="434544" y="2687271"/>
            <a:ext cx="113229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Pensando en la variedad de películas que se ofrecen hoy en día por diversos medios y la cantidad de reseñas que existen sobre las mismas, se pensó en una herramienta que </a:t>
            </a:r>
            <a:r>
              <a:rPr lang="es-CO" dirty="0" err="1"/>
              <a:t>pemritiera</a:t>
            </a:r>
            <a:r>
              <a:rPr lang="es-CO" dirty="0"/>
              <a:t> al amante del séptimo arte saber a que categoría pertenece una película basado justamente en las reseñas de las mismas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Para lo anterior se diseño una aplicación cuyo fundamento es un algoritmo de Machine </a:t>
            </a:r>
            <a:r>
              <a:rPr lang="es-CO" dirty="0" err="1"/>
              <a:t>Learning</a:t>
            </a:r>
            <a:r>
              <a:rPr lang="es-CO" dirty="0"/>
              <a:t> </a:t>
            </a:r>
            <a:r>
              <a:rPr lang="es-CO" dirty="0" err="1"/>
              <a:t>entrnado</a:t>
            </a:r>
            <a:r>
              <a:rPr lang="es-CO" dirty="0"/>
              <a:t> con más de 7000 reseñas capaz de saber a que genero pertenece una </a:t>
            </a:r>
            <a:r>
              <a:rPr lang="es-CO" dirty="0" err="1"/>
              <a:t>pelicula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5248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D0843-5A04-4D19-81D5-DBF842362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130" y="224790"/>
            <a:ext cx="10058400" cy="756285"/>
          </a:xfrm>
        </p:spPr>
        <p:txBody>
          <a:bodyPr/>
          <a:lstStyle/>
          <a:p>
            <a:r>
              <a:rPr lang="es-CO" dirty="0" err="1">
                <a:solidFill>
                  <a:srgbClr val="C00000"/>
                </a:solidFill>
              </a:rPr>
              <a:t>Count</a:t>
            </a:r>
            <a:r>
              <a:rPr lang="es-CO" dirty="0">
                <a:solidFill>
                  <a:srgbClr val="C00000"/>
                </a:solidFill>
              </a:rPr>
              <a:t> </a:t>
            </a:r>
            <a:r>
              <a:rPr lang="es-CO" dirty="0" err="1">
                <a:solidFill>
                  <a:srgbClr val="C00000"/>
                </a:solidFill>
              </a:rPr>
              <a:t>Vectorizer</a:t>
            </a:r>
            <a:endParaRPr lang="es-CO" dirty="0">
              <a:solidFill>
                <a:srgbClr val="C0000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687937B-DCD4-409E-8E85-73EE8D32EAEA}"/>
              </a:ext>
            </a:extLst>
          </p:cNvPr>
          <p:cNvSpPr txBox="1"/>
          <p:nvPr/>
        </p:nvSpPr>
        <p:spPr>
          <a:xfrm>
            <a:off x="465024" y="1737360"/>
            <a:ext cx="11322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uso </a:t>
            </a:r>
            <a:r>
              <a:rPr lang="es-CO" dirty="0" err="1"/>
              <a:t>nltk</a:t>
            </a:r>
            <a:r>
              <a:rPr lang="es-CO" dirty="0"/>
              <a:t> para separar, convertir en minúsculas, pasar mediante </a:t>
            </a:r>
            <a:r>
              <a:rPr lang="es-CO" dirty="0" err="1"/>
              <a:t>lemmatize</a:t>
            </a:r>
            <a:r>
              <a:rPr lang="es-CO" dirty="0"/>
              <a:t> raíces a adjetivo de las palabras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Mejor rendimiento del modelo con </a:t>
            </a:r>
            <a:r>
              <a:rPr lang="es-CO" dirty="0" err="1"/>
              <a:t>tfidfVectorizer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uso titulo, plot y año (todas las posibles variables)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9AF7325-74E9-479D-AB6C-D0BE5D51F5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777"/>
          <a:stretch/>
        </p:blipFill>
        <p:spPr>
          <a:xfrm>
            <a:off x="0" y="2765970"/>
            <a:ext cx="9182100" cy="31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45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D0843-5A04-4D19-81D5-DBF842362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130" y="224790"/>
            <a:ext cx="10058400" cy="756285"/>
          </a:xfrm>
        </p:spPr>
        <p:txBody>
          <a:bodyPr/>
          <a:lstStyle/>
          <a:p>
            <a:r>
              <a:rPr lang="es-CO" dirty="0">
                <a:solidFill>
                  <a:srgbClr val="C00000"/>
                </a:solidFill>
              </a:rPr>
              <a:t>Modelo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687937B-DCD4-409E-8E85-73EE8D32EAEA}"/>
              </a:ext>
            </a:extLst>
          </p:cNvPr>
          <p:cNvSpPr txBox="1"/>
          <p:nvPr/>
        </p:nvSpPr>
        <p:spPr>
          <a:xfrm>
            <a:off x="465024" y="1737360"/>
            <a:ext cx="11322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El mejor ROC se obtuvo con una regresión logística seguido por </a:t>
            </a:r>
            <a:r>
              <a:rPr lang="es-CO" dirty="0" err="1"/>
              <a:t>RandomForest</a:t>
            </a:r>
            <a:r>
              <a:rPr lang="es-CO" dirty="0"/>
              <a:t> (También se empleo Red </a:t>
            </a:r>
            <a:r>
              <a:rPr lang="es-CO" dirty="0" err="1"/>
              <a:t>Convulsional</a:t>
            </a:r>
            <a:r>
              <a:rPr lang="es-CO" dirty="0"/>
              <a:t>, </a:t>
            </a:r>
            <a:r>
              <a:rPr lang="es-CO" dirty="0" err="1"/>
              <a:t>Xgboost</a:t>
            </a:r>
            <a:r>
              <a:rPr lang="es-CO" dirty="0"/>
              <a:t>, </a:t>
            </a:r>
            <a:r>
              <a:rPr lang="es-CO" dirty="0" err="1"/>
              <a:t>Bagging</a:t>
            </a:r>
            <a:r>
              <a:rPr lang="es-CO" dirty="0"/>
              <a:t> con Regresión y con </a:t>
            </a:r>
            <a:r>
              <a:rPr lang="es-CO" dirty="0" err="1"/>
              <a:t>Random</a:t>
            </a:r>
            <a:r>
              <a:rPr lang="es-CO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Multinomial con </a:t>
            </a:r>
            <a:r>
              <a:rPr lang="es-CO" dirty="0" err="1"/>
              <a:t>solver</a:t>
            </a:r>
            <a:r>
              <a:rPr lang="es-CO" dirty="0"/>
              <a:t> newton-cg dadas las características del modelo (multiclase)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C =1.5, se uso para castigar la probabilidad de generar </a:t>
            </a:r>
            <a:r>
              <a:rPr lang="es-CO" dirty="0" err="1"/>
              <a:t>overfitting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1C16CD8-AAA6-4A90-948A-23D53BE28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44" y="3429000"/>
            <a:ext cx="101727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59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D0843-5A04-4D19-81D5-DBF842362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130" y="224790"/>
            <a:ext cx="10058400" cy="756285"/>
          </a:xfrm>
        </p:spPr>
        <p:txBody>
          <a:bodyPr/>
          <a:lstStyle/>
          <a:p>
            <a:r>
              <a:rPr lang="es-CO">
                <a:solidFill>
                  <a:srgbClr val="C00000"/>
                </a:solidFill>
              </a:rPr>
              <a:t>API</a:t>
            </a:r>
            <a:endParaRPr lang="es-CO" dirty="0">
              <a:solidFill>
                <a:srgbClr val="C0000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E9B6B1A-D3B7-406F-AF6B-5CAA956BB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91" y="898402"/>
            <a:ext cx="10839636" cy="5061195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C12830F3-82C0-4801-9FE6-9B006D874D26}"/>
              </a:ext>
            </a:extLst>
          </p:cNvPr>
          <p:cNvSpPr/>
          <p:nvPr/>
        </p:nvSpPr>
        <p:spPr>
          <a:xfrm>
            <a:off x="186432" y="5220070"/>
            <a:ext cx="2681056" cy="98199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25279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194</Words>
  <Application>Microsoft Office PowerPoint</Application>
  <PresentationFormat>Panorámica</PresentationFormat>
  <Paragraphs>18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Retrospección</vt:lpstr>
      <vt:lpstr>Movie Genre Classification</vt:lpstr>
      <vt:lpstr>Herramienta</vt:lpstr>
      <vt:lpstr>Count Vectorizer</vt:lpstr>
      <vt:lpstr>Modelo</vt:lpstr>
      <vt:lpstr>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Genre Classification</dc:title>
  <dc:creator>Juan Camilo Angarita Villamizar</dc:creator>
  <cp:lastModifiedBy>Juan Camilo Angarita Villamizar</cp:lastModifiedBy>
  <cp:revision>7</cp:revision>
  <dcterms:created xsi:type="dcterms:W3CDTF">2019-04-22T00:42:29Z</dcterms:created>
  <dcterms:modified xsi:type="dcterms:W3CDTF">2019-04-22T04:18:09Z</dcterms:modified>
</cp:coreProperties>
</file>