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21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88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6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0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4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6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13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48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1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47B589-CC99-4C5F-8E90-AEE1FFE3D27E}" type="datetimeFigureOut">
              <a:rPr lang="es-CO" smtClean="0"/>
              <a:t>22/04/2019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258D5-A628-4139-9336-454EB629563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C777-09FE-4943-B554-16D1DFC41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994298"/>
            <a:ext cx="10058400" cy="2354269"/>
          </a:xfrm>
        </p:spPr>
        <p:txBody>
          <a:bodyPr/>
          <a:lstStyle/>
          <a:p>
            <a:pPr algn="ctr"/>
            <a:r>
              <a:rPr lang="es-CO" dirty="0" err="1"/>
              <a:t>Movie</a:t>
            </a:r>
            <a:r>
              <a:rPr lang="es-CO" dirty="0"/>
              <a:t> </a:t>
            </a:r>
            <a:r>
              <a:rPr lang="es-CO" dirty="0" err="1"/>
              <a:t>Genre</a:t>
            </a:r>
            <a:r>
              <a:rPr lang="es-CO" dirty="0"/>
              <a:t> </a:t>
            </a:r>
            <a:r>
              <a:rPr lang="es-CO" dirty="0" err="1"/>
              <a:t>Classification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5355F-4A0C-481C-A202-E3BC6589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810727"/>
            <a:ext cx="10058400" cy="114300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s-CO" dirty="0"/>
              <a:t>Ricardo </a:t>
            </a:r>
            <a:r>
              <a:rPr lang="es-CO" dirty="0" err="1"/>
              <a:t>Andres</a:t>
            </a:r>
            <a:r>
              <a:rPr lang="es-CO" dirty="0"/>
              <a:t> Marín</a:t>
            </a:r>
          </a:p>
          <a:p>
            <a:pPr algn="r"/>
            <a:r>
              <a:rPr lang="es-CO" dirty="0" err="1" smtClean="0"/>
              <a:t>FredY</a:t>
            </a:r>
            <a:r>
              <a:rPr lang="es-CO" dirty="0" smtClean="0"/>
              <a:t> </a:t>
            </a:r>
            <a:r>
              <a:rPr lang="es-CO" dirty="0"/>
              <a:t>Orlando muñoz</a:t>
            </a:r>
          </a:p>
          <a:p>
            <a:pPr algn="r"/>
            <a:r>
              <a:rPr lang="es-CO" dirty="0"/>
              <a:t>Edgar David contreras</a:t>
            </a:r>
          </a:p>
          <a:p>
            <a:pPr algn="r"/>
            <a:r>
              <a:rPr lang="es-CO" dirty="0"/>
              <a:t>Juan camilo </a:t>
            </a:r>
            <a:r>
              <a:rPr lang="es-CO" dirty="0" err="1"/>
              <a:t>angarita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D4FD16-65F1-4A9A-9DDF-41820E81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4" y="4488356"/>
            <a:ext cx="2828001" cy="1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Herramienta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34544" y="2687271"/>
            <a:ext cx="11322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Pensando en la variedad de películas que se ofrecen hoy en día por diversos medios y la cantidad de reseñas que existen sobre las mismas, se pensó en una herramienta que </a:t>
            </a:r>
            <a:r>
              <a:rPr lang="es-CO" dirty="0" smtClean="0"/>
              <a:t>permitiera </a:t>
            </a:r>
            <a:r>
              <a:rPr lang="es-CO" dirty="0"/>
              <a:t>al amante del séptimo arte saber a que categoría pertenece una película basado justamente en las reseñas de las mismas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Para lo anterior se diseño una aplicación cuyo fundamento es un algoritmo de Machine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smtClean="0"/>
              <a:t>entrenado </a:t>
            </a:r>
            <a:r>
              <a:rPr lang="es-CO" dirty="0"/>
              <a:t>con más de 7000 reseñas capaz de saber a que genero pertenece una </a:t>
            </a:r>
            <a:r>
              <a:rPr lang="es-CO" dirty="0" smtClean="0"/>
              <a:t>película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24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 err="1">
                <a:solidFill>
                  <a:srgbClr val="C00000"/>
                </a:solidFill>
              </a:rPr>
              <a:t>Count</a:t>
            </a:r>
            <a:r>
              <a:rPr lang="es-CO" dirty="0">
                <a:solidFill>
                  <a:srgbClr val="C00000"/>
                </a:solidFill>
              </a:rPr>
              <a:t> </a:t>
            </a:r>
            <a:r>
              <a:rPr lang="es-CO" dirty="0" err="1">
                <a:solidFill>
                  <a:srgbClr val="C00000"/>
                </a:solidFill>
              </a:rPr>
              <a:t>Vectorizer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65024" y="1737360"/>
            <a:ext cx="11322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uso </a:t>
            </a:r>
            <a:r>
              <a:rPr lang="es-CO" dirty="0" err="1"/>
              <a:t>nltk</a:t>
            </a:r>
            <a:r>
              <a:rPr lang="es-CO" dirty="0"/>
              <a:t> para separar, convertir en minúsculas, pasar mediante </a:t>
            </a:r>
            <a:r>
              <a:rPr lang="es-CO" dirty="0" err="1"/>
              <a:t>lemmatize</a:t>
            </a:r>
            <a:r>
              <a:rPr lang="es-CO" dirty="0"/>
              <a:t> raíces a adjetivo de las palabras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Mejor rendimiento del modelo con </a:t>
            </a:r>
            <a:r>
              <a:rPr lang="es-CO" dirty="0" err="1"/>
              <a:t>tfidfVectorizer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uso titulo, plot y año (todas las posibles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AF7325-74E9-479D-AB6C-D0BE5D51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77"/>
          <a:stretch/>
        </p:blipFill>
        <p:spPr>
          <a:xfrm>
            <a:off x="0" y="2765970"/>
            <a:ext cx="9182100" cy="31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 dirty="0">
                <a:solidFill>
                  <a:srgbClr val="C00000"/>
                </a:solidFill>
              </a:rPr>
              <a:t>Modelo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87937B-DCD4-409E-8E85-73EE8D32EAEA}"/>
              </a:ext>
            </a:extLst>
          </p:cNvPr>
          <p:cNvSpPr txBox="1"/>
          <p:nvPr/>
        </p:nvSpPr>
        <p:spPr>
          <a:xfrm>
            <a:off x="465024" y="1737360"/>
            <a:ext cx="1132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 mejor ROC se obtuvo con una regresión logística seguido por </a:t>
            </a:r>
            <a:r>
              <a:rPr lang="es-CO" dirty="0" err="1"/>
              <a:t>RandomForest</a:t>
            </a:r>
            <a:r>
              <a:rPr lang="es-CO" dirty="0"/>
              <a:t> (También se empleo Red </a:t>
            </a:r>
            <a:r>
              <a:rPr lang="es-CO" dirty="0" err="1"/>
              <a:t>Convulsional</a:t>
            </a:r>
            <a:r>
              <a:rPr lang="es-CO" dirty="0"/>
              <a:t>, </a:t>
            </a:r>
            <a:r>
              <a:rPr lang="es-CO" dirty="0" err="1"/>
              <a:t>Xgboost</a:t>
            </a:r>
            <a:r>
              <a:rPr lang="es-CO" dirty="0"/>
              <a:t>, </a:t>
            </a:r>
            <a:r>
              <a:rPr lang="es-CO" dirty="0" err="1"/>
              <a:t>Bagging</a:t>
            </a:r>
            <a:r>
              <a:rPr lang="es-CO" dirty="0"/>
              <a:t> con Regresión y con </a:t>
            </a:r>
            <a:r>
              <a:rPr lang="es-CO" dirty="0" err="1"/>
              <a:t>Random</a:t>
            </a:r>
            <a:r>
              <a:rPr lang="es-C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Multinomial con </a:t>
            </a:r>
            <a:r>
              <a:rPr lang="es-CO" dirty="0" err="1"/>
              <a:t>solver</a:t>
            </a:r>
            <a:r>
              <a:rPr lang="es-CO" dirty="0"/>
              <a:t> newton-cg dadas las características del modelo (multiclase)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 =1.5, se uso para castigar la probabilidad de generar </a:t>
            </a:r>
            <a:r>
              <a:rPr lang="es-CO" dirty="0" err="1"/>
              <a:t>overfitting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C16CD8-AAA6-4A90-948A-23D53BE2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4" y="3429000"/>
            <a:ext cx="10172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D0843-5A04-4D19-81D5-DBF84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24790"/>
            <a:ext cx="10058400" cy="756285"/>
          </a:xfrm>
        </p:spPr>
        <p:txBody>
          <a:bodyPr/>
          <a:lstStyle/>
          <a:p>
            <a:r>
              <a:rPr lang="es-CO">
                <a:solidFill>
                  <a:srgbClr val="C00000"/>
                </a:solidFill>
              </a:rPr>
              <a:t>API</a:t>
            </a:r>
            <a:endParaRPr lang="es-CO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9B6B1A-D3B7-406F-AF6B-5CAA956B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898402"/>
            <a:ext cx="10839636" cy="506119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12830F3-82C0-4801-9FE6-9B006D874D26}"/>
              </a:ext>
            </a:extLst>
          </p:cNvPr>
          <p:cNvSpPr/>
          <p:nvPr/>
        </p:nvSpPr>
        <p:spPr>
          <a:xfrm>
            <a:off x="186432" y="5220070"/>
            <a:ext cx="2681056" cy="98199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527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Movie Genre Classification</vt:lpstr>
      <vt:lpstr>Herramienta</vt:lpstr>
      <vt:lpstr>Count Vectorizer</vt:lpstr>
      <vt:lpstr>Modelo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Classification</dc:title>
  <dc:creator>Juan Camilo Angarita Villamizar</dc:creator>
  <cp:lastModifiedBy>RICARDO ANDRES MARIN GUERRA</cp:lastModifiedBy>
  <cp:revision>8</cp:revision>
  <dcterms:created xsi:type="dcterms:W3CDTF">2019-04-22T00:42:29Z</dcterms:created>
  <dcterms:modified xsi:type="dcterms:W3CDTF">2019-04-22T21:52:08Z</dcterms:modified>
</cp:coreProperties>
</file>