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68"/>
  </p:normalViewPr>
  <p:slideViewPr>
    <p:cSldViewPr snapToGrid="0">
      <p:cViewPr varScale="1">
        <p:scale>
          <a:sx n="76" d="100"/>
          <a:sy n="76" d="100"/>
        </p:scale>
        <p:origin x="200" y="54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A7213-11EB-4F3D-B498-2440EEC2F96A}"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4CAD361-F421-4FEB-8DB3-DDAF7E2AC4D0}">
      <dgm:prSet/>
      <dgm:spPr/>
      <dgm:t>
        <a:bodyPr/>
        <a:lstStyle/>
        <a:p>
          <a:pPr>
            <a:defRPr cap="all"/>
          </a:pPr>
          <a:r>
            <a:rPr lang="en-US" b="1"/>
            <a:t>Hypothesis</a:t>
          </a:r>
          <a:endParaRPr lang="en-US"/>
        </a:p>
      </dgm:t>
    </dgm:pt>
    <dgm:pt modelId="{68C6B08C-47BC-4BCD-B830-0076BCC4EB76}" type="parTrans" cxnId="{BF17DEBF-22F1-48E9-848A-F8463DD96678}">
      <dgm:prSet/>
      <dgm:spPr/>
      <dgm:t>
        <a:bodyPr/>
        <a:lstStyle/>
        <a:p>
          <a:endParaRPr lang="en-US"/>
        </a:p>
      </dgm:t>
    </dgm:pt>
    <dgm:pt modelId="{3AEFFBF1-B560-4351-8EA3-D81152834312}" type="sibTrans" cxnId="{BF17DEBF-22F1-48E9-848A-F8463DD96678}">
      <dgm:prSet/>
      <dgm:spPr/>
      <dgm:t>
        <a:bodyPr/>
        <a:lstStyle/>
        <a:p>
          <a:endParaRPr lang="en-US"/>
        </a:p>
      </dgm:t>
    </dgm:pt>
    <dgm:pt modelId="{75763A3D-0A66-4313-BE37-EE376A913432}">
      <dgm:prSet/>
      <dgm:spPr/>
      <dgm:t>
        <a:bodyPr/>
        <a:lstStyle/>
        <a:p>
          <a:pPr>
            <a:defRPr cap="all"/>
          </a:pPr>
          <a:r>
            <a:rPr lang="en-US" b="1"/>
            <a:t>Data Set and potential Biased </a:t>
          </a:r>
          <a:endParaRPr lang="en-US"/>
        </a:p>
      </dgm:t>
    </dgm:pt>
    <dgm:pt modelId="{2DB2F24E-21DF-4566-913D-D75269DC0A4A}" type="parTrans" cxnId="{A08A8C86-BAEE-4A0B-8C9A-BA3C3D70F2EF}">
      <dgm:prSet/>
      <dgm:spPr/>
      <dgm:t>
        <a:bodyPr/>
        <a:lstStyle/>
        <a:p>
          <a:endParaRPr lang="en-US"/>
        </a:p>
      </dgm:t>
    </dgm:pt>
    <dgm:pt modelId="{E1FAFA5E-AA97-4C04-9A87-E140FED5C0BF}" type="sibTrans" cxnId="{A08A8C86-BAEE-4A0B-8C9A-BA3C3D70F2EF}">
      <dgm:prSet/>
      <dgm:spPr/>
      <dgm:t>
        <a:bodyPr/>
        <a:lstStyle/>
        <a:p>
          <a:endParaRPr lang="en-US"/>
        </a:p>
      </dgm:t>
    </dgm:pt>
    <dgm:pt modelId="{C0B23ED5-CECD-4896-ABD0-30C425DB8478}">
      <dgm:prSet/>
      <dgm:spPr/>
      <dgm:t>
        <a:bodyPr/>
        <a:lstStyle/>
        <a:p>
          <a:pPr>
            <a:defRPr cap="all"/>
          </a:pPr>
          <a:r>
            <a:rPr lang="en-US" b="1"/>
            <a:t>What Machine Learning Model to use</a:t>
          </a:r>
          <a:endParaRPr lang="en-US"/>
        </a:p>
      </dgm:t>
    </dgm:pt>
    <dgm:pt modelId="{738FB341-CB5B-40AD-93DE-E7D2DB53E368}" type="parTrans" cxnId="{EF6DEB95-744E-4A16-A1F1-1F697A8E8F69}">
      <dgm:prSet/>
      <dgm:spPr/>
      <dgm:t>
        <a:bodyPr/>
        <a:lstStyle/>
        <a:p>
          <a:endParaRPr lang="en-US"/>
        </a:p>
      </dgm:t>
    </dgm:pt>
    <dgm:pt modelId="{FEA7F045-77DA-473B-B889-F8CA7A72DF60}" type="sibTrans" cxnId="{EF6DEB95-744E-4A16-A1F1-1F697A8E8F69}">
      <dgm:prSet/>
      <dgm:spPr/>
      <dgm:t>
        <a:bodyPr/>
        <a:lstStyle/>
        <a:p>
          <a:endParaRPr lang="en-US"/>
        </a:p>
      </dgm:t>
    </dgm:pt>
    <dgm:pt modelId="{6A538817-5045-4D08-8348-78B4BF1C43F6}">
      <dgm:prSet/>
      <dgm:spPr/>
      <dgm:t>
        <a:bodyPr/>
        <a:lstStyle/>
        <a:p>
          <a:pPr>
            <a:defRPr cap="all"/>
          </a:pPr>
          <a:r>
            <a:rPr lang="en-US" b="1"/>
            <a:t>Conclusion </a:t>
          </a:r>
          <a:endParaRPr lang="en-US"/>
        </a:p>
      </dgm:t>
    </dgm:pt>
    <dgm:pt modelId="{B7B581A7-6B09-45F3-B98F-2D26156B233F}" type="parTrans" cxnId="{A9E4A9BE-2B75-4787-9E23-5FCE41DFB837}">
      <dgm:prSet/>
      <dgm:spPr/>
      <dgm:t>
        <a:bodyPr/>
        <a:lstStyle/>
        <a:p>
          <a:endParaRPr lang="en-US"/>
        </a:p>
      </dgm:t>
    </dgm:pt>
    <dgm:pt modelId="{140D96AC-D11C-4F78-BFE8-D527E7D8C6F2}" type="sibTrans" cxnId="{A9E4A9BE-2B75-4787-9E23-5FCE41DFB837}">
      <dgm:prSet/>
      <dgm:spPr/>
      <dgm:t>
        <a:bodyPr/>
        <a:lstStyle/>
        <a:p>
          <a:endParaRPr lang="en-US"/>
        </a:p>
      </dgm:t>
    </dgm:pt>
    <dgm:pt modelId="{6C12F4F2-BEF1-452A-A38E-BF633A86913E}">
      <dgm:prSet/>
      <dgm:spPr/>
      <dgm:t>
        <a:bodyPr/>
        <a:lstStyle/>
        <a:p>
          <a:pPr>
            <a:defRPr cap="all"/>
          </a:pPr>
          <a:r>
            <a:rPr lang="en-US" b="1"/>
            <a:t>Next Steps </a:t>
          </a:r>
          <a:endParaRPr lang="en-US"/>
        </a:p>
      </dgm:t>
    </dgm:pt>
    <dgm:pt modelId="{4494F4F1-EB7B-467B-AD87-0ED7E1E4B4A6}" type="parTrans" cxnId="{B8E7CDF3-D639-4F39-BCD4-DB9C0CF843D2}">
      <dgm:prSet/>
      <dgm:spPr/>
      <dgm:t>
        <a:bodyPr/>
        <a:lstStyle/>
        <a:p>
          <a:endParaRPr lang="en-US"/>
        </a:p>
      </dgm:t>
    </dgm:pt>
    <dgm:pt modelId="{ED85946E-51DB-41A6-AA29-424D194A8A66}" type="sibTrans" cxnId="{B8E7CDF3-D639-4F39-BCD4-DB9C0CF843D2}">
      <dgm:prSet/>
      <dgm:spPr/>
      <dgm:t>
        <a:bodyPr/>
        <a:lstStyle/>
        <a:p>
          <a:endParaRPr lang="en-US"/>
        </a:p>
      </dgm:t>
    </dgm:pt>
    <dgm:pt modelId="{ADB2CB2A-FD06-44CE-B49A-EB2C98261AA8}" type="pres">
      <dgm:prSet presAssocID="{0C8A7213-11EB-4F3D-B498-2440EEC2F96A}" presName="root" presStyleCnt="0">
        <dgm:presLayoutVars>
          <dgm:dir/>
          <dgm:resizeHandles val="exact"/>
        </dgm:presLayoutVars>
      </dgm:prSet>
      <dgm:spPr/>
    </dgm:pt>
    <dgm:pt modelId="{BE66F598-08D8-46BA-B663-A8600722A00A}" type="pres">
      <dgm:prSet presAssocID="{C4CAD361-F421-4FEB-8DB3-DDAF7E2AC4D0}" presName="compNode" presStyleCnt="0"/>
      <dgm:spPr/>
    </dgm:pt>
    <dgm:pt modelId="{1CD9CEB5-711A-4644-9B20-A78E0A77B4EA}" type="pres">
      <dgm:prSet presAssocID="{C4CAD361-F421-4FEB-8DB3-DDAF7E2AC4D0}" presName="iconBgRect" presStyleLbl="bgShp" presStyleIdx="0" presStyleCnt="5"/>
      <dgm:spPr/>
    </dgm:pt>
    <dgm:pt modelId="{3A943339-360F-4249-8456-D7F7CFC43E92}" type="pres">
      <dgm:prSet presAssocID="{C4CAD361-F421-4FEB-8DB3-DDAF7E2AC4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5EC69898-054C-4FAD-9DF3-11A874570FC2}" type="pres">
      <dgm:prSet presAssocID="{C4CAD361-F421-4FEB-8DB3-DDAF7E2AC4D0}" presName="spaceRect" presStyleCnt="0"/>
      <dgm:spPr/>
    </dgm:pt>
    <dgm:pt modelId="{B8B33513-DBD3-4875-9F79-05107295253E}" type="pres">
      <dgm:prSet presAssocID="{C4CAD361-F421-4FEB-8DB3-DDAF7E2AC4D0}" presName="textRect" presStyleLbl="revTx" presStyleIdx="0" presStyleCnt="5">
        <dgm:presLayoutVars>
          <dgm:chMax val="1"/>
          <dgm:chPref val="1"/>
        </dgm:presLayoutVars>
      </dgm:prSet>
      <dgm:spPr/>
    </dgm:pt>
    <dgm:pt modelId="{14E0B381-DA67-4F31-9158-8D09075288B6}" type="pres">
      <dgm:prSet presAssocID="{3AEFFBF1-B560-4351-8EA3-D81152834312}" presName="sibTrans" presStyleCnt="0"/>
      <dgm:spPr/>
    </dgm:pt>
    <dgm:pt modelId="{BDAB3065-B6E6-4F60-AAEA-9424DD85A5D9}" type="pres">
      <dgm:prSet presAssocID="{75763A3D-0A66-4313-BE37-EE376A913432}" presName="compNode" presStyleCnt="0"/>
      <dgm:spPr/>
    </dgm:pt>
    <dgm:pt modelId="{DDAEFC23-82A1-4D0B-A420-706CCB153047}" type="pres">
      <dgm:prSet presAssocID="{75763A3D-0A66-4313-BE37-EE376A913432}" presName="iconBgRect" presStyleLbl="bgShp" presStyleIdx="1" presStyleCnt="5"/>
      <dgm:spPr/>
    </dgm:pt>
    <dgm:pt modelId="{1BB9561E-9CBC-456D-A2A3-564796D4F2F1}" type="pres">
      <dgm:prSet presAssocID="{75763A3D-0A66-4313-BE37-EE376A9134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1EEFE99-4675-4D11-A61F-C3947946A7CD}" type="pres">
      <dgm:prSet presAssocID="{75763A3D-0A66-4313-BE37-EE376A913432}" presName="spaceRect" presStyleCnt="0"/>
      <dgm:spPr/>
    </dgm:pt>
    <dgm:pt modelId="{4DD2CAA4-80BD-4849-ABA2-231130694DA7}" type="pres">
      <dgm:prSet presAssocID="{75763A3D-0A66-4313-BE37-EE376A913432}" presName="textRect" presStyleLbl="revTx" presStyleIdx="1" presStyleCnt="5">
        <dgm:presLayoutVars>
          <dgm:chMax val="1"/>
          <dgm:chPref val="1"/>
        </dgm:presLayoutVars>
      </dgm:prSet>
      <dgm:spPr/>
    </dgm:pt>
    <dgm:pt modelId="{E99870DC-847B-4836-8275-620808E5D24D}" type="pres">
      <dgm:prSet presAssocID="{E1FAFA5E-AA97-4C04-9A87-E140FED5C0BF}" presName="sibTrans" presStyleCnt="0"/>
      <dgm:spPr/>
    </dgm:pt>
    <dgm:pt modelId="{978D6C1E-6777-4076-9E74-68EB3CF4CBFE}" type="pres">
      <dgm:prSet presAssocID="{C0B23ED5-CECD-4896-ABD0-30C425DB8478}" presName="compNode" presStyleCnt="0"/>
      <dgm:spPr/>
    </dgm:pt>
    <dgm:pt modelId="{78E3AD5C-2080-4EFD-A504-9F1B59517E21}" type="pres">
      <dgm:prSet presAssocID="{C0B23ED5-CECD-4896-ABD0-30C425DB8478}" presName="iconBgRect" presStyleLbl="bgShp" presStyleIdx="2" presStyleCnt="5"/>
      <dgm:spPr/>
    </dgm:pt>
    <dgm:pt modelId="{9608347A-CCBE-4F31-9AF2-3DFF631D8FDB}" type="pres">
      <dgm:prSet presAssocID="{C0B23ED5-CECD-4896-ABD0-30C425DB847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DBCF381-B359-4A0A-AD4C-3CA79C8EBD62}" type="pres">
      <dgm:prSet presAssocID="{C0B23ED5-CECD-4896-ABD0-30C425DB8478}" presName="spaceRect" presStyleCnt="0"/>
      <dgm:spPr/>
    </dgm:pt>
    <dgm:pt modelId="{DE4831EF-3A59-4FB1-8487-2F72D0923019}" type="pres">
      <dgm:prSet presAssocID="{C0B23ED5-CECD-4896-ABD0-30C425DB8478}" presName="textRect" presStyleLbl="revTx" presStyleIdx="2" presStyleCnt="5">
        <dgm:presLayoutVars>
          <dgm:chMax val="1"/>
          <dgm:chPref val="1"/>
        </dgm:presLayoutVars>
      </dgm:prSet>
      <dgm:spPr/>
    </dgm:pt>
    <dgm:pt modelId="{11760746-A75C-47FD-B2F8-171ADF1AC67A}" type="pres">
      <dgm:prSet presAssocID="{FEA7F045-77DA-473B-B889-F8CA7A72DF60}" presName="sibTrans" presStyleCnt="0"/>
      <dgm:spPr/>
    </dgm:pt>
    <dgm:pt modelId="{762508B2-0406-4170-B213-A4310310AA61}" type="pres">
      <dgm:prSet presAssocID="{6A538817-5045-4D08-8348-78B4BF1C43F6}" presName="compNode" presStyleCnt="0"/>
      <dgm:spPr/>
    </dgm:pt>
    <dgm:pt modelId="{DC36BC89-D3A3-4492-BF6F-7BDCE02E2581}" type="pres">
      <dgm:prSet presAssocID="{6A538817-5045-4D08-8348-78B4BF1C43F6}" presName="iconBgRect" presStyleLbl="bgShp" presStyleIdx="3" presStyleCnt="5"/>
      <dgm:spPr/>
    </dgm:pt>
    <dgm:pt modelId="{59D0C8B3-9D17-4DCE-8F6A-DF8A9AFD638D}" type="pres">
      <dgm:prSet presAssocID="{6A538817-5045-4D08-8348-78B4BF1C43F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D02B6B6D-DA27-4AEB-A659-D989297116BF}" type="pres">
      <dgm:prSet presAssocID="{6A538817-5045-4D08-8348-78B4BF1C43F6}" presName="spaceRect" presStyleCnt="0"/>
      <dgm:spPr/>
    </dgm:pt>
    <dgm:pt modelId="{03BA39CC-D2B6-462C-AC40-FDD5FA6128E3}" type="pres">
      <dgm:prSet presAssocID="{6A538817-5045-4D08-8348-78B4BF1C43F6}" presName="textRect" presStyleLbl="revTx" presStyleIdx="3" presStyleCnt="5">
        <dgm:presLayoutVars>
          <dgm:chMax val="1"/>
          <dgm:chPref val="1"/>
        </dgm:presLayoutVars>
      </dgm:prSet>
      <dgm:spPr/>
    </dgm:pt>
    <dgm:pt modelId="{118630A6-43C5-4502-A4D7-B5027CD33FE2}" type="pres">
      <dgm:prSet presAssocID="{140D96AC-D11C-4F78-BFE8-D527E7D8C6F2}" presName="sibTrans" presStyleCnt="0"/>
      <dgm:spPr/>
    </dgm:pt>
    <dgm:pt modelId="{618D1CA4-0D3F-4A67-AFC7-C6C28216FF26}" type="pres">
      <dgm:prSet presAssocID="{6C12F4F2-BEF1-452A-A38E-BF633A86913E}" presName="compNode" presStyleCnt="0"/>
      <dgm:spPr/>
    </dgm:pt>
    <dgm:pt modelId="{3D4F4E25-6405-4785-8C6A-4A92763FB8AD}" type="pres">
      <dgm:prSet presAssocID="{6C12F4F2-BEF1-452A-A38E-BF633A86913E}" presName="iconBgRect" presStyleLbl="bgShp" presStyleIdx="4" presStyleCnt="5"/>
      <dgm:spPr/>
    </dgm:pt>
    <dgm:pt modelId="{FE9D2EAC-2172-438A-A688-5E5369BF8A7F}" type="pres">
      <dgm:prSet presAssocID="{6C12F4F2-BEF1-452A-A38E-BF633A86913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C5EA4C4-228A-45A7-8430-077BEAE8D605}" type="pres">
      <dgm:prSet presAssocID="{6C12F4F2-BEF1-452A-A38E-BF633A86913E}" presName="spaceRect" presStyleCnt="0"/>
      <dgm:spPr/>
    </dgm:pt>
    <dgm:pt modelId="{CD78C463-795D-4197-9084-5D879DE08755}" type="pres">
      <dgm:prSet presAssocID="{6C12F4F2-BEF1-452A-A38E-BF633A86913E}" presName="textRect" presStyleLbl="revTx" presStyleIdx="4" presStyleCnt="5">
        <dgm:presLayoutVars>
          <dgm:chMax val="1"/>
          <dgm:chPref val="1"/>
        </dgm:presLayoutVars>
      </dgm:prSet>
      <dgm:spPr/>
    </dgm:pt>
  </dgm:ptLst>
  <dgm:cxnLst>
    <dgm:cxn modelId="{CEF65F23-F7FD-46C7-B511-C239CC321986}" type="presOf" srcId="{C0B23ED5-CECD-4896-ABD0-30C425DB8478}" destId="{DE4831EF-3A59-4FB1-8487-2F72D0923019}" srcOrd="0" destOrd="0" presId="urn:microsoft.com/office/officeart/2018/5/layout/IconCircleLabelList"/>
    <dgm:cxn modelId="{7485054C-F6B6-4568-A327-BF999D052EC5}" type="presOf" srcId="{6C12F4F2-BEF1-452A-A38E-BF633A86913E}" destId="{CD78C463-795D-4197-9084-5D879DE08755}" srcOrd="0" destOrd="0" presId="urn:microsoft.com/office/officeart/2018/5/layout/IconCircleLabelList"/>
    <dgm:cxn modelId="{C2996E69-D518-4B03-BA09-E1BEE12F81F0}" type="presOf" srcId="{C4CAD361-F421-4FEB-8DB3-DDAF7E2AC4D0}" destId="{B8B33513-DBD3-4875-9F79-05107295253E}" srcOrd="0" destOrd="0" presId="urn:microsoft.com/office/officeart/2018/5/layout/IconCircleLabelList"/>
    <dgm:cxn modelId="{54F8516E-AC32-465C-8191-382359290477}" type="presOf" srcId="{0C8A7213-11EB-4F3D-B498-2440EEC2F96A}" destId="{ADB2CB2A-FD06-44CE-B49A-EB2C98261AA8}" srcOrd="0" destOrd="0" presId="urn:microsoft.com/office/officeart/2018/5/layout/IconCircleLabelList"/>
    <dgm:cxn modelId="{A08A8C86-BAEE-4A0B-8C9A-BA3C3D70F2EF}" srcId="{0C8A7213-11EB-4F3D-B498-2440EEC2F96A}" destId="{75763A3D-0A66-4313-BE37-EE376A913432}" srcOrd="1" destOrd="0" parTransId="{2DB2F24E-21DF-4566-913D-D75269DC0A4A}" sibTransId="{E1FAFA5E-AA97-4C04-9A87-E140FED5C0BF}"/>
    <dgm:cxn modelId="{BB22498F-7AF5-406D-AB8A-AE6B3DA8259C}" type="presOf" srcId="{6A538817-5045-4D08-8348-78B4BF1C43F6}" destId="{03BA39CC-D2B6-462C-AC40-FDD5FA6128E3}" srcOrd="0" destOrd="0" presId="urn:microsoft.com/office/officeart/2018/5/layout/IconCircleLabelList"/>
    <dgm:cxn modelId="{EF6DEB95-744E-4A16-A1F1-1F697A8E8F69}" srcId="{0C8A7213-11EB-4F3D-B498-2440EEC2F96A}" destId="{C0B23ED5-CECD-4896-ABD0-30C425DB8478}" srcOrd="2" destOrd="0" parTransId="{738FB341-CB5B-40AD-93DE-E7D2DB53E368}" sibTransId="{FEA7F045-77DA-473B-B889-F8CA7A72DF60}"/>
    <dgm:cxn modelId="{E1BA0AB0-D064-4086-B696-8F18D9AED45E}" type="presOf" srcId="{75763A3D-0A66-4313-BE37-EE376A913432}" destId="{4DD2CAA4-80BD-4849-ABA2-231130694DA7}" srcOrd="0" destOrd="0" presId="urn:microsoft.com/office/officeart/2018/5/layout/IconCircleLabelList"/>
    <dgm:cxn modelId="{A9E4A9BE-2B75-4787-9E23-5FCE41DFB837}" srcId="{0C8A7213-11EB-4F3D-B498-2440EEC2F96A}" destId="{6A538817-5045-4D08-8348-78B4BF1C43F6}" srcOrd="3" destOrd="0" parTransId="{B7B581A7-6B09-45F3-B98F-2D26156B233F}" sibTransId="{140D96AC-D11C-4F78-BFE8-D527E7D8C6F2}"/>
    <dgm:cxn modelId="{BF17DEBF-22F1-48E9-848A-F8463DD96678}" srcId="{0C8A7213-11EB-4F3D-B498-2440EEC2F96A}" destId="{C4CAD361-F421-4FEB-8DB3-DDAF7E2AC4D0}" srcOrd="0" destOrd="0" parTransId="{68C6B08C-47BC-4BCD-B830-0076BCC4EB76}" sibTransId="{3AEFFBF1-B560-4351-8EA3-D81152834312}"/>
    <dgm:cxn modelId="{B8E7CDF3-D639-4F39-BCD4-DB9C0CF843D2}" srcId="{0C8A7213-11EB-4F3D-B498-2440EEC2F96A}" destId="{6C12F4F2-BEF1-452A-A38E-BF633A86913E}" srcOrd="4" destOrd="0" parTransId="{4494F4F1-EB7B-467B-AD87-0ED7E1E4B4A6}" sibTransId="{ED85946E-51DB-41A6-AA29-424D194A8A66}"/>
    <dgm:cxn modelId="{A6A2C893-8A78-4415-891D-77B51B64D48B}" type="presParOf" srcId="{ADB2CB2A-FD06-44CE-B49A-EB2C98261AA8}" destId="{BE66F598-08D8-46BA-B663-A8600722A00A}" srcOrd="0" destOrd="0" presId="urn:microsoft.com/office/officeart/2018/5/layout/IconCircleLabelList"/>
    <dgm:cxn modelId="{4717EECD-5B69-4C55-A3B0-5DC846FD915D}" type="presParOf" srcId="{BE66F598-08D8-46BA-B663-A8600722A00A}" destId="{1CD9CEB5-711A-4644-9B20-A78E0A77B4EA}" srcOrd="0" destOrd="0" presId="urn:microsoft.com/office/officeart/2018/5/layout/IconCircleLabelList"/>
    <dgm:cxn modelId="{EDDBDACD-6CDC-4C1D-98ED-B28641394041}" type="presParOf" srcId="{BE66F598-08D8-46BA-B663-A8600722A00A}" destId="{3A943339-360F-4249-8456-D7F7CFC43E92}" srcOrd="1" destOrd="0" presId="urn:microsoft.com/office/officeart/2018/5/layout/IconCircleLabelList"/>
    <dgm:cxn modelId="{6FA18E96-0068-40A5-9806-E8087711E084}" type="presParOf" srcId="{BE66F598-08D8-46BA-B663-A8600722A00A}" destId="{5EC69898-054C-4FAD-9DF3-11A874570FC2}" srcOrd="2" destOrd="0" presId="urn:microsoft.com/office/officeart/2018/5/layout/IconCircleLabelList"/>
    <dgm:cxn modelId="{00EEF77A-CCD8-412E-A083-9EC2B861EFC7}" type="presParOf" srcId="{BE66F598-08D8-46BA-B663-A8600722A00A}" destId="{B8B33513-DBD3-4875-9F79-05107295253E}" srcOrd="3" destOrd="0" presId="urn:microsoft.com/office/officeart/2018/5/layout/IconCircleLabelList"/>
    <dgm:cxn modelId="{E27B1072-485E-4C89-A21E-2D80AFE6A545}" type="presParOf" srcId="{ADB2CB2A-FD06-44CE-B49A-EB2C98261AA8}" destId="{14E0B381-DA67-4F31-9158-8D09075288B6}" srcOrd="1" destOrd="0" presId="urn:microsoft.com/office/officeart/2018/5/layout/IconCircleLabelList"/>
    <dgm:cxn modelId="{ECDABD7A-B578-4EE7-AB94-9E98271A6392}" type="presParOf" srcId="{ADB2CB2A-FD06-44CE-B49A-EB2C98261AA8}" destId="{BDAB3065-B6E6-4F60-AAEA-9424DD85A5D9}" srcOrd="2" destOrd="0" presId="urn:microsoft.com/office/officeart/2018/5/layout/IconCircleLabelList"/>
    <dgm:cxn modelId="{083DF930-0120-4CDE-BEB7-B833B331F4E1}" type="presParOf" srcId="{BDAB3065-B6E6-4F60-AAEA-9424DD85A5D9}" destId="{DDAEFC23-82A1-4D0B-A420-706CCB153047}" srcOrd="0" destOrd="0" presId="urn:microsoft.com/office/officeart/2018/5/layout/IconCircleLabelList"/>
    <dgm:cxn modelId="{254D0894-6BFD-4C44-88D8-4037C95EBB35}" type="presParOf" srcId="{BDAB3065-B6E6-4F60-AAEA-9424DD85A5D9}" destId="{1BB9561E-9CBC-456D-A2A3-564796D4F2F1}" srcOrd="1" destOrd="0" presId="urn:microsoft.com/office/officeart/2018/5/layout/IconCircleLabelList"/>
    <dgm:cxn modelId="{723B9DFD-DA8D-4BFD-A8A8-B8850A926ED5}" type="presParOf" srcId="{BDAB3065-B6E6-4F60-AAEA-9424DD85A5D9}" destId="{E1EEFE99-4675-4D11-A61F-C3947946A7CD}" srcOrd="2" destOrd="0" presId="urn:microsoft.com/office/officeart/2018/5/layout/IconCircleLabelList"/>
    <dgm:cxn modelId="{6DDFE0B6-4169-434D-B3BF-6529A924DD10}" type="presParOf" srcId="{BDAB3065-B6E6-4F60-AAEA-9424DD85A5D9}" destId="{4DD2CAA4-80BD-4849-ABA2-231130694DA7}" srcOrd="3" destOrd="0" presId="urn:microsoft.com/office/officeart/2018/5/layout/IconCircleLabelList"/>
    <dgm:cxn modelId="{514C27BD-54B2-477E-87F4-0B4EEB955088}" type="presParOf" srcId="{ADB2CB2A-FD06-44CE-B49A-EB2C98261AA8}" destId="{E99870DC-847B-4836-8275-620808E5D24D}" srcOrd="3" destOrd="0" presId="urn:microsoft.com/office/officeart/2018/5/layout/IconCircleLabelList"/>
    <dgm:cxn modelId="{0A26A964-4A56-4C78-8D4E-9F45EF91AF65}" type="presParOf" srcId="{ADB2CB2A-FD06-44CE-B49A-EB2C98261AA8}" destId="{978D6C1E-6777-4076-9E74-68EB3CF4CBFE}" srcOrd="4" destOrd="0" presId="urn:microsoft.com/office/officeart/2018/5/layout/IconCircleLabelList"/>
    <dgm:cxn modelId="{05B7B201-47B3-44CD-BBCD-8C22406E79B5}" type="presParOf" srcId="{978D6C1E-6777-4076-9E74-68EB3CF4CBFE}" destId="{78E3AD5C-2080-4EFD-A504-9F1B59517E21}" srcOrd="0" destOrd="0" presId="urn:microsoft.com/office/officeart/2018/5/layout/IconCircleLabelList"/>
    <dgm:cxn modelId="{BA823331-E758-496F-8812-698618E5A63E}" type="presParOf" srcId="{978D6C1E-6777-4076-9E74-68EB3CF4CBFE}" destId="{9608347A-CCBE-4F31-9AF2-3DFF631D8FDB}" srcOrd="1" destOrd="0" presId="urn:microsoft.com/office/officeart/2018/5/layout/IconCircleLabelList"/>
    <dgm:cxn modelId="{6076801C-E78B-4D20-BAD0-AACBCCDE227E}" type="presParOf" srcId="{978D6C1E-6777-4076-9E74-68EB3CF4CBFE}" destId="{8DBCF381-B359-4A0A-AD4C-3CA79C8EBD62}" srcOrd="2" destOrd="0" presId="urn:microsoft.com/office/officeart/2018/5/layout/IconCircleLabelList"/>
    <dgm:cxn modelId="{16DD7452-09B9-4092-B67B-314E3E68904B}" type="presParOf" srcId="{978D6C1E-6777-4076-9E74-68EB3CF4CBFE}" destId="{DE4831EF-3A59-4FB1-8487-2F72D0923019}" srcOrd="3" destOrd="0" presId="urn:microsoft.com/office/officeart/2018/5/layout/IconCircleLabelList"/>
    <dgm:cxn modelId="{87731C77-734C-4D6E-A0AE-D63CF57BADEA}" type="presParOf" srcId="{ADB2CB2A-FD06-44CE-B49A-EB2C98261AA8}" destId="{11760746-A75C-47FD-B2F8-171ADF1AC67A}" srcOrd="5" destOrd="0" presId="urn:microsoft.com/office/officeart/2018/5/layout/IconCircleLabelList"/>
    <dgm:cxn modelId="{F8835B83-C409-43AD-AF5C-BD6E98051379}" type="presParOf" srcId="{ADB2CB2A-FD06-44CE-B49A-EB2C98261AA8}" destId="{762508B2-0406-4170-B213-A4310310AA61}" srcOrd="6" destOrd="0" presId="urn:microsoft.com/office/officeart/2018/5/layout/IconCircleLabelList"/>
    <dgm:cxn modelId="{9FF3C240-9AF7-46A8-954D-490448A97B0A}" type="presParOf" srcId="{762508B2-0406-4170-B213-A4310310AA61}" destId="{DC36BC89-D3A3-4492-BF6F-7BDCE02E2581}" srcOrd="0" destOrd="0" presId="urn:microsoft.com/office/officeart/2018/5/layout/IconCircleLabelList"/>
    <dgm:cxn modelId="{C3A7A074-F872-43CE-9A04-2FF6A47322C2}" type="presParOf" srcId="{762508B2-0406-4170-B213-A4310310AA61}" destId="{59D0C8B3-9D17-4DCE-8F6A-DF8A9AFD638D}" srcOrd="1" destOrd="0" presId="urn:microsoft.com/office/officeart/2018/5/layout/IconCircleLabelList"/>
    <dgm:cxn modelId="{A92DB797-88C1-41D0-AEE3-C69DAC601DBD}" type="presParOf" srcId="{762508B2-0406-4170-B213-A4310310AA61}" destId="{D02B6B6D-DA27-4AEB-A659-D989297116BF}" srcOrd="2" destOrd="0" presId="urn:microsoft.com/office/officeart/2018/5/layout/IconCircleLabelList"/>
    <dgm:cxn modelId="{B8BF812D-C393-44E6-9891-8833BAC558E7}" type="presParOf" srcId="{762508B2-0406-4170-B213-A4310310AA61}" destId="{03BA39CC-D2B6-462C-AC40-FDD5FA6128E3}" srcOrd="3" destOrd="0" presId="urn:microsoft.com/office/officeart/2018/5/layout/IconCircleLabelList"/>
    <dgm:cxn modelId="{7AC2EAF0-8CE9-47E0-ABD7-DB535111FC6B}" type="presParOf" srcId="{ADB2CB2A-FD06-44CE-B49A-EB2C98261AA8}" destId="{118630A6-43C5-4502-A4D7-B5027CD33FE2}" srcOrd="7" destOrd="0" presId="urn:microsoft.com/office/officeart/2018/5/layout/IconCircleLabelList"/>
    <dgm:cxn modelId="{1D3F6FBE-F8E1-4FFB-A794-B6F2495583EC}" type="presParOf" srcId="{ADB2CB2A-FD06-44CE-B49A-EB2C98261AA8}" destId="{618D1CA4-0D3F-4A67-AFC7-C6C28216FF26}" srcOrd="8" destOrd="0" presId="urn:microsoft.com/office/officeart/2018/5/layout/IconCircleLabelList"/>
    <dgm:cxn modelId="{2FEB3F2C-5C3F-40BC-A2BF-D4C1EACA75E8}" type="presParOf" srcId="{618D1CA4-0D3F-4A67-AFC7-C6C28216FF26}" destId="{3D4F4E25-6405-4785-8C6A-4A92763FB8AD}" srcOrd="0" destOrd="0" presId="urn:microsoft.com/office/officeart/2018/5/layout/IconCircleLabelList"/>
    <dgm:cxn modelId="{C16AADDE-49E7-4BE1-8A99-2DC2AF18B72B}" type="presParOf" srcId="{618D1CA4-0D3F-4A67-AFC7-C6C28216FF26}" destId="{FE9D2EAC-2172-438A-A688-5E5369BF8A7F}" srcOrd="1" destOrd="0" presId="urn:microsoft.com/office/officeart/2018/5/layout/IconCircleLabelList"/>
    <dgm:cxn modelId="{59DBCAEA-2FB7-45B9-9D63-8C40E56DC0DC}" type="presParOf" srcId="{618D1CA4-0D3F-4A67-AFC7-C6C28216FF26}" destId="{9C5EA4C4-228A-45A7-8430-077BEAE8D605}" srcOrd="2" destOrd="0" presId="urn:microsoft.com/office/officeart/2018/5/layout/IconCircleLabelList"/>
    <dgm:cxn modelId="{084BD19D-7A34-4052-A3EB-9DFC8B53FC1F}" type="presParOf" srcId="{618D1CA4-0D3F-4A67-AFC7-C6C28216FF26}" destId="{CD78C463-795D-4197-9084-5D879DE0875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EF88AD-6EC6-4C1A-AAED-7B4D9657A1DD}"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A3438F80-D0B6-4F44-9FA7-11495C33354F}">
      <dgm:prSet/>
      <dgm:spPr/>
      <dgm:t>
        <a:bodyPr/>
        <a:lstStyle/>
        <a:p>
          <a:r>
            <a:rPr lang="en-CA"/>
            <a:t>K-Nearest Neighbors (KNN) is identified as the best-suited model for the task.</a:t>
          </a:r>
          <a:endParaRPr lang="en-US"/>
        </a:p>
      </dgm:t>
    </dgm:pt>
    <dgm:pt modelId="{44CE3DE5-3875-4EC1-B3D4-B2FA4C7E894B}" type="parTrans" cxnId="{FE95F3C3-D718-4270-AFAB-2E0B6A15B210}">
      <dgm:prSet/>
      <dgm:spPr/>
      <dgm:t>
        <a:bodyPr/>
        <a:lstStyle/>
        <a:p>
          <a:endParaRPr lang="en-US"/>
        </a:p>
      </dgm:t>
    </dgm:pt>
    <dgm:pt modelId="{F4D69CFD-A674-4532-AE47-AEC7278E0960}" type="sibTrans" cxnId="{FE95F3C3-D718-4270-AFAB-2E0B6A15B210}">
      <dgm:prSet/>
      <dgm:spPr/>
      <dgm:t>
        <a:bodyPr/>
        <a:lstStyle/>
        <a:p>
          <a:endParaRPr lang="en-US"/>
        </a:p>
      </dgm:t>
    </dgm:pt>
    <dgm:pt modelId="{0D3C03E0-E9B3-40E6-90BA-DF84BDA72909}">
      <dgm:prSet/>
      <dgm:spPr/>
      <dgm:t>
        <a:bodyPr/>
        <a:lstStyle/>
        <a:p>
          <a:r>
            <a:rPr lang="en-CA"/>
            <a:t>KNN shows steady improvements in accuracy as the number of neighbors increases.</a:t>
          </a:r>
          <a:endParaRPr lang="en-US"/>
        </a:p>
      </dgm:t>
    </dgm:pt>
    <dgm:pt modelId="{0CA7D8C3-FFF2-4864-A48F-2F3E392CB7B1}" type="parTrans" cxnId="{6465CE95-98FE-40B9-8A47-AE98641084AE}">
      <dgm:prSet/>
      <dgm:spPr/>
      <dgm:t>
        <a:bodyPr/>
        <a:lstStyle/>
        <a:p>
          <a:endParaRPr lang="en-US"/>
        </a:p>
      </dgm:t>
    </dgm:pt>
    <dgm:pt modelId="{CD8B67E3-0071-4455-BCB9-EC7A76B3F1CB}" type="sibTrans" cxnId="{6465CE95-98FE-40B9-8A47-AE98641084AE}">
      <dgm:prSet/>
      <dgm:spPr/>
      <dgm:t>
        <a:bodyPr/>
        <a:lstStyle/>
        <a:p>
          <a:endParaRPr lang="en-US"/>
        </a:p>
      </dgm:t>
    </dgm:pt>
    <dgm:pt modelId="{7BB4C409-56A0-4C52-8740-E6524C363252}">
      <dgm:prSet/>
      <dgm:spPr/>
      <dgm:t>
        <a:bodyPr/>
        <a:lstStyle/>
        <a:p>
          <a:r>
            <a:rPr lang="en-CA"/>
            <a:t>Data may be skewed by biases, possibly due to a limited number of weather stations and historical inconsistencies.</a:t>
          </a:r>
          <a:endParaRPr lang="en-US"/>
        </a:p>
      </dgm:t>
    </dgm:pt>
    <dgm:pt modelId="{E30B41B0-1945-47FD-989D-9B800458558C}" type="parTrans" cxnId="{36EA74ED-122B-4F37-8CE7-1F681EDD8823}">
      <dgm:prSet/>
      <dgm:spPr/>
      <dgm:t>
        <a:bodyPr/>
        <a:lstStyle/>
        <a:p>
          <a:endParaRPr lang="en-US"/>
        </a:p>
      </dgm:t>
    </dgm:pt>
    <dgm:pt modelId="{B2FF2BC9-F41E-4BFB-A021-269169FC3DA6}" type="sibTrans" cxnId="{36EA74ED-122B-4F37-8CE7-1F681EDD8823}">
      <dgm:prSet/>
      <dgm:spPr/>
      <dgm:t>
        <a:bodyPr/>
        <a:lstStyle/>
        <a:p>
          <a:endParaRPr lang="en-US"/>
        </a:p>
      </dgm:t>
    </dgm:pt>
    <dgm:pt modelId="{31888159-8FAC-46E7-9CDA-6076BF47D94A}">
      <dgm:prSet/>
      <dgm:spPr/>
      <dgm:t>
        <a:bodyPr/>
        <a:lstStyle/>
        <a:p>
          <a:r>
            <a:rPr lang="en-CA"/>
            <a:t>Predicting the weather is inherently challenging.</a:t>
          </a:r>
          <a:endParaRPr lang="en-US"/>
        </a:p>
      </dgm:t>
    </dgm:pt>
    <dgm:pt modelId="{0959976D-13AC-4AE8-A528-AEFBCDF6E783}" type="parTrans" cxnId="{CE097CC9-A1C0-4D05-B8D5-8D097141498B}">
      <dgm:prSet/>
      <dgm:spPr/>
      <dgm:t>
        <a:bodyPr/>
        <a:lstStyle/>
        <a:p>
          <a:endParaRPr lang="en-US"/>
        </a:p>
      </dgm:t>
    </dgm:pt>
    <dgm:pt modelId="{AB42170E-66D3-4429-9C63-B172A3D1DA49}" type="sibTrans" cxnId="{CE097CC9-A1C0-4D05-B8D5-8D097141498B}">
      <dgm:prSet/>
      <dgm:spPr/>
      <dgm:t>
        <a:bodyPr/>
        <a:lstStyle/>
        <a:p>
          <a:endParaRPr lang="en-US"/>
        </a:p>
      </dgm:t>
    </dgm:pt>
    <dgm:pt modelId="{F8A8175A-9805-4CDB-B941-ADDC0C0CD4AE}">
      <dgm:prSet/>
      <dgm:spPr/>
      <dgm:t>
        <a:bodyPr/>
        <a:lstStyle/>
        <a:p>
          <a:r>
            <a:rPr lang="en-CA"/>
            <a:t>Climate change is increasingly altering weather patterns, making future events more difficult to model accurately.</a:t>
          </a:r>
          <a:endParaRPr lang="en-US"/>
        </a:p>
      </dgm:t>
    </dgm:pt>
    <dgm:pt modelId="{FDE23518-9F6B-4D2F-84CF-2E7F06A37B6B}" type="parTrans" cxnId="{663D0930-0B14-46C3-8D71-B56BD22FAB76}">
      <dgm:prSet/>
      <dgm:spPr/>
      <dgm:t>
        <a:bodyPr/>
        <a:lstStyle/>
        <a:p>
          <a:endParaRPr lang="en-US"/>
        </a:p>
      </dgm:t>
    </dgm:pt>
    <dgm:pt modelId="{D264EC03-87DB-4612-A245-ED2CBC08E36D}" type="sibTrans" cxnId="{663D0930-0B14-46C3-8D71-B56BD22FAB76}">
      <dgm:prSet/>
      <dgm:spPr/>
      <dgm:t>
        <a:bodyPr/>
        <a:lstStyle/>
        <a:p>
          <a:endParaRPr lang="en-US"/>
        </a:p>
      </dgm:t>
    </dgm:pt>
    <dgm:pt modelId="{54FE0CDD-8C6B-C544-BF46-4304A67D6222}" type="pres">
      <dgm:prSet presAssocID="{49EF88AD-6EC6-4C1A-AAED-7B4D9657A1DD}" presName="vert0" presStyleCnt="0">
        <dgm:presLayoutVars>
          <dgm:dir/>
          <dgm:animOne val="branch"/>
          <dgm:animLvl val="lvl"/>
        </dgm:presLayoutVars>
      </dgm:prSet>
      <dgm:spPr/>
    </dgm:pt>
    <dgm:pt modelId="{701888FD-255E-904B-B639-628127D59BC0}" type="pres">
      <dgm:prSet presAssocID="{A3438F80-D0B6-4F44-9FA7-11495C33354F}" presName="thickLine" presStyleLbl="alignNode1" presStyleIdx="0" presStyleCnt="5"/>
      <dgm:spPr/>
    </dgm:pt>
    <dgm:pt modelId="{464053E8-D39A-374B-B76E-FEB6C74F1CFC}" type="pres">
      <dgm:prSet presAssocID="{A3438F80-D0B6-4F44-9FA7-11495C33354F}" presName="horz1" presStyleCnt="0"/>
      <dgm:spPr/>
    </dgm:pt>
    <dgm:pt modelId="{3F59DC50-DC6D-564F-AF97-7510E88CADC9}" type="pres">
      <dgm:prSet presAssocID="{A3438F80-D0B6-4F44-9FA7-11495C33354F}" presName="tx1" presStyleLbl="revTx" presStyleIdx="0" presStyleCnt="5"/>
      <dgm:spPr/>
    </dgm:pt>
    <dgm:pt modelId="{B2E2E590-D03A-ED4F-B670-E2705B235937}" type="pres">
      <dgm:prSet presAssocID="{A3438F80-D0B6-4F44-9FA7-11495C33354F}" presName="vert1" presStyleCnt="0"/>
      <dgm:spPr/>
    </dgm:pt>
    <dgm:pt modelId="{5599F196-1C61-B748-83C7-2F3060F44418}" type="pres">
      <dgm:prSet presAssocID="{0D3C03E0-E9B3-40E6-90BA-DF84BDA72909}" presName="thickLine" presStyleLbl="alignNode1" presStyleIdx="1" presStyleCnt="5"/>
      <dgm:spPr/>
    </dgm:pt>
    <dgm:pt modelId="{9537F513-4CF8-324E-900B-D207D4C17F0E}" type="pres">
      <dgm:prSet presAssocID="{0D3C03E0-E9B3-40E6-90BA-DF84BDA72909}" presName="horz1" presStyleCnt="0"/>
      <dgm:spPr/>
    </dgm:pt>
    <dgm:pt modelId="{DAEB41E0-2A1A-FF4F-B068-42BA85CC3A8C}" type="pres">
      <dgm:prSet presAssocID="{0D3C03E0-E9B3-40E6-90BA-DF84BDA72909}" presName="tx1" presStyleLbl="revTx" presStyleIdx="1" presStyleCnt="5"/>
      <dgm:spPr/>
    </dgm:pt>
    <dgm:pt modelId="{441F879B-6F78-5E46-873F-C09915B6DBB2}" type="pres">
      <dgm:prSet presAssocID="{0D3C03E0-E9B3-40E6-90BA-DF84BDA72909}" presName="vert1" presStyleCnt="0"/>
      <dgm:spPr/>
    </dgm:pt>
    <dgm:pt modelId="{66752853-DBE0-4C4E-B6B5-758BAAED855E}" type="pres">
      <dgm:prSet presAssocID="{7BB4C409-56A0-4C52-8740-E6524C363252}" presName="thickLine" presStyleLbl="alignNode1" presStyleIdx="2" presStyleCnt="5"/>
      <dgm:spPr/>
    </dgm:pt>
    <dgm:pt modelId="{C0093DFD-71F4-E541-8B6B-1FEEA4DF113B}" type="pres">
      <dgm:prSet presAssocID="{7BB4C409-56A0-4C52-8740-E6524C363252}" presName="horz1" presStyleCnt="0"/>
      <dgm:spPr/>
    </dgm:pt>
    <dgm:pt modelId="{BDD6D909-021C-3D44-AB64-A7EF658AB15E}" type="pres">
      <dgm:prSet presAssocID="{7BB4C409-56A0-4C52-8740-E6524C363252}" presName="tx1" presStyleLbl="revTx" presStyleIdx="2" presStyleCnt="5"/>
      <dgm:spPr/>
    </dgm:pt>
    <dgm:pt modelId="{707B8183-E044-FC42-A211-C2AF6EDFD4E2}" type="pres">
      <dgm:prSet presAssocID="{7BB4C409-56A0-4C52-8740-E6524C363252}" presName="vert1" presStyleCnt="0"/>
      <dgm:spPr/>
    </dgm:pt>
    <dgm:pt modelId="{AB68DE8E-AC56-B64B-B04E-A92E73D464DF}" type="pres">
      <dgm:prSet presAssocID="{31888159-8FAC-46E7-9CDA-6076BF47D94A}" presName="thickLine" presStyleLbl="alignNode1" presStyleIdx="3" presStyleCnt="5"/>
      <dgm:spPr/>
    </dgm:pt>
    <dgm:pt modelId="{810729DD-FD08-E54A-8F51-02698BDB6183}" type="pres">
      <dgm:prSet presAssocID="{31888159-8FAC-46E7-9CDA-6076BF47D94A}" presName="horz1" presStyleCnt="0"/>
      <dgm:spPr/>
    </dgm:pt>
    <dgm:pt modelId="{7AC213EC-C54E-444B-9E76-9225C769DFD3}" type="pres">
      <dgm:prSet presAssocID="{31888159-8FAC-46E7-9CDA-6076BF47D94A}" presName="tx1" presStyleLbl="revTx" presStyleIdx="3" presStyleCnt="5"/>
      <dgm:spPr/>
    </dgm:pt>
    <dgm:pt modelId="{47B1ED7E-D825-5243-9343-D4609E196BBB}" type="pres">
      <dgm:prSet presAssocID="{31888159-8FAC-46E7-9CDA-6076BF47D94A}" presName="vert1" presStyleCnt="0"/>
      <dgm:spPr/>
    </dgm:pt>
    <dgm:pt modelId="{179E736B-9DF6-3841-B1F9-41127B03480E}" type="pres">
      <dgm:prSet presAssocID="{F8A8175A-9805-4CDB-B941-ADDC0C0CD4AE}" presName="thickLine" presStyleLbl="alignNode1" presStyleIdx="4" presStyleCnt="5"/>
      <dgm:spPr/>
    </dgm:pt>
    <dgm:pt modelId="{43EC000D-E96F-DC47-BBEF-053C0ECF8678}" type="pres">
      <dgm:prSet presAssocID="{F8A8175A-9805-4CDB-B941-ADDC0C0CD4AE}" presName="horz1" presStyleCnt="0"/>
      <dgm:spPr/>
    </dgm:pt>
    <dgm:pt modelId="{D4A359CD-4FE2-BA4F-A952-4BE4E17D14E1}" type="pres">
      <dgm:prSet presAssocID="{F8A8175A-9805-4CDB-B941-ADDC0C0CD4AE}" presName="tx1" presStyleLbl="revTx" presStyleIdx="4" presStyleCnt="5"/>
      <dgm:spPr/>
    </dgm:pt>
    <dgm:pt modelId="{6CD4D792-BC06-A542-B5D1-91B45464D454}" type="pres">
      <dgm:prSet presAssocID="{F8A8175A-9805-4CDB-B941-ADDC0C0CD4AE}" presName="vert1" presStyleCnt="0"/>
      <dgm:spPr/>
    </dgm:pt>
  </dgm:ptLst>
  <dgm:cxnLst>
    <dgm:cxn modelId="{BD397C02-EB91-2749-8BA1-56958D6AA3DB}" type="presOf" srcId="{A3438F80-D0B6-4F44-9FA7-11495C33354F}" destId="{3F59DC50-DC6D-564F-AF97-7510E88CADC9}" srcOrd="0" destOrd="0" presId="urn:microsoft.com/office/officeart/2008/layout/LinedList"/>
    <dgm:cxn modelId="{663D0930-0B14-46C3-8D71-B56BD22FAB76}" srcId="{49EF88AD-6EC6-4C1A-AAED-7B4D9657A1DD}" destId="{F8A8175A-9805-4CDB-B941-ADDC0C0CD4AE}" srcOrd="4" destOrd="0" parTransId="{FDE23518-9F6B-4D2F-84CF-2E7F06A37B6B}" sibTransId="{D264EC03-87DB-4612-A245-ED2CBC08E36D}"/>
    <dgm:cxn modelId="{7757AC78-4BE5-EB42-B5A6-8EC7A944F179}" type="presOf" srcId="{0D3C03E0-E9B3-40E6-90BA-DF84BDA72909}" destId="{DAEB41E0-2A1A-FF4F-B068-42BA85CC3A8C}" srcOrd="0" destOrd="0" presId="urn:microsoft.com/office/officeart/2008/layout/LinedList"/>
    <dgm:cxn modelId="{6465CE95-98FE-40B9-8A47-AE98641084AE}" srcId="{49EF88AD-6EC6-4C1A-AAED-7B4D9657A1DD}" destId="{0D3C03E0-E9B3-40E6-90BA-DF84BDA72909}" srcOrd="1" destOrd="0" parTransId="{0CA7D8C3-FFF2-4864-A48F-2F3E392CB7B1}" sibTransId="{CD8B67E3-0071-4455-BCB9-EC7A76B3F1CB}"/>
    <dgm:cxn modelId="{521F00BF-AE94-6644-AACB-08E10242F89C}" type="presOf" srcId="{31888159-8FAC-46E7-9CDA-6076BF47D94A}" destId="{7AC213EC-C54E-444B-9E76-9225C769DFD3}" srcOrd="0" destOrd="0" presId="urn:microsoft.com/office/officeart/2008/layout/LinedList"/>
    <dgm:cxn modelId="{672252C2-31D5-9A4B-B992-F45163F82118}" type="presOf" srcId="{F8A8175A-9805-4CDB-B941-ADDC0C0CD4AE}" destId="{D4A359CD-4FE2-BA4F-A952-4BE4E17D14E1}" srcOrd="0" destOrd="0" presId="urn:microsoft.com/office/officeart/2008/layout/LinedList"/>
    <dgm:cxn modelId="{FE95F3C3-D718-4270-AFAB-2E0B6A15B210}" srcId="{49EF88AD-6EC6-4C1A-AAED-7B4D9657A1DD}" destId="{A3438F80-D0B6-4F44-9FA7-11495C33354F}" srcOrd="0" destOrd="0" parTransId="{44CE3DE5-3875-4EC1-B3D4-B2FA4C7E894B}" sibTransId="{F4D69CFD-A674-4532-AE47-AEC7278E0960}"/>
    <dgm:cxn modelId="{CE097CC9-A1C0-4D05-B8D5-8D097141498B}" srcId="{49EF88AD-6EC6-4C1A-AAED-7B4D9657A1DD}" destId="{31888159-8FAC-46E7-9CDA-6076BF47D94A}" srcOrd="3" destOrd="0" parTransId="{0959976D-13AC-4AE8-A528-AEFBCDF6E783}" sibTransId="{AB42170E-66D3-4429-9C63-B172A3D1DA49}"/>
    <dgm:cxn modelId="{31C369D9-1C3E-6648-A6F9-468B2AA13D45}" type="presOf" srcId="{7BB4C409-56A0-4C52-8740-E6524C363252}" destId="{BDD6D909-021C-3D44-AB64-A7EF658AB15E}" srcOrd="0" destOrd="0" presId="urn:microsoft.com/office/officeart/2008/layout/LinedList"/>
    <dgm:cxn modelId="{D21A9EDB-978C-F041-BBB2-328168ACA0A1}" type="presOf" srcId="{49EF88AD-6EC6-4C1A-AAED-7B4D9657A1DD}" destId="{54FE0CDD-8C6B-C544-BF46-4304A67D6222}" srcOrd="0" destOrd="0" presId="urn:microsoft.com/office/officeart/2008/layout/LinedList"/>
    <dgm:cxn modelId="{36EA74ED-122B-4F37-8CE7-1F681EDD8823}" srcId="{49EF88AD-6EC6-4C1A-AAED-7B4D9657A1DD}" destId="{7BB4C409-56A0-4C52-8740-E6524C363252}" srcOrd="2" destOrd="0" parTransId="{E30B41B0-1945-47FD-989D-9B800458558C}" sibTransId="{B2FF2BC9-F41E-4BFB-A021-269169FC3DA6}"/>
    <dgm:cxn modelId="{4FEA8D51-6FD0-F648-8D14-5BD84DCA6708}" type="presParOf" srcId="{54FE0CDD-8C6B-C544-BF46-4304A67D6222}" destId="{701888FD-255E-904B-B639-628127D59BC0}" srcOrd="0" destOrd="0" presId="urn:microsoft.com/office/officeart/2008/layout/LinedList"/>
    <dgm:cxn modelId="{8274DF9A-AA82-1347-B7CA-38D9BEE13857}" type="presParOf" srcId="{54FE0CDD-8C6B-C544-BF46-4304A67D6222}" destId="{464053E8-D39A-374B-B76E-FEB6C74F1CFC}" srcOrd="1" destOrd="0" presId="urn:microsoft.com/office/officeart/2008/layout/LinedList"/>
    <dgm:cxn modelId="{955B6971-8D5B-0F49-A6A1-68928712465A}" type="presParOf" srcId="{464053E8-D39A-374B-B76E-FEB6C74F1CFC}" destId="{3F59DC50-DC6D-564F-AF97-7510E88CADC9}" srcOrd="0" destOrd="0" presId="urn:microsoft.com/office/officeart/2008/layout/LinedList"/>
    <dgm:cxn modelId="{5386B3DB-DA1B-A14B-BD86-BAE28C1473A9}" type="presParOf" srcId="{464053E8-D39A-374B-B76E-FEB6C74F1CFC}" destId="{B2E2E590-D03A-ED4F-B670-E2705B235937}" srcOrd="1" destOrd="0" presId="urn:microsoft.com/office/officeart/2008/layout/LinedList"/>
    <dgm:cxn modelId="{209FF25F-FB0A-0541-9029-5EA8D7ADF5D4}" type="presParOf" srcId="{54FE0CDD-8C6B-C544-BF46-4304A67D6222}" destId="{5599F196-1C61-B748-83C7-2F3060F44418}" srcOrd="2" destOrd="0" presId="urn:microsoft.com/office/officeart/2008/layout/LinedList"/>
    <dgm:cxn modelId="{5C6D3B14-05BE-7E45-BC7A-65050BA030F1}" type="presParOf" srcId="{54FE0CDD-8C6B-C544-BF46-4304A67D6222}" destId="{9537F513-4CF8-324E-900B-D207D4C17F0E}" srcOrd="3" destOrd="0" presId="urn:microsoft.com/office/officeart/2008/layout/LinedList"/>
    <dgm:cxn modelId="{0FA0913F-2936-994E-9B11-7350AA852ACF}" type="presParOf" srcId="{9537F513-4CF8-324E-900B-D207D4C17F0E}" destId="{DAEB41E0-2A1A-FF4F-B068-42BA85CC3A8C}" srcOrd="0" destOrd="0" presId="urn:microsoft.com/office/officeart/2008/layout/LinedList"/>
    <dgm:cxn modelId="{4EAB0D69-70F2-B940-8C62-98B5FA542D0D}" type="presParOf" srcId="{9537F513-4CF8-324E-900B-D207D4C17F0E}" destId="{441F879B-6F78-5E46-873F-C09915B6DBB2}" srcOrd="1" destOrd="0" presId="urn:microsoft.com/office/officeart/2008/layout/LinedList"/>
    <dgm:cxn modelId="{489ED182-2899-124F-BB99-CD85035AA58D}" type="presParOf" srcId="{54FE0CDD-8C6B-C544-BF46-4304A67D6222}" destId="{66752853-DBE0-4C4E-B6B5-758BAAED855E}" srcOrd="4" destOrd="0" presId="urn:microsoft.com/office/officeart/2008/layout/LinedList"/>
    <dgm:cxn modelId="{C80EC610-359F-D142-80A4-C8907BB38D4B}" type="presParOf" srcId="{54FE0CDD-8C6B-C544-BF46-4304A67D6222}" destId="{C0093DFD-71F4-E541-8B6B-1FEEA4DF113B}" srcOrd="5" destOrd="0" presId="urn:microsoft.com/office/officeart/2008/layout/LinedList"/>
    <dgm:cxn modelId="{B8E4A831-FB7B-F345-8613-71ED88466FD2}" type="presParOf" srcId="{C0093DFD-71F4-E541-8B6B-1FEEA4DF113B}" destId="{BDD6D909-021C-3D44-AB64-A7EF658AB15E}" srcOrd="0" destOrd="0" presId="urn:microsoft.com/office/officeart/2008/layout/LinedList"/>
    <dgm:cxn modelId="{5968A236-5DEA-1F46-8DDC-AA4D3203F8F5}" type="presParOf" srcId="{C0093DFD-71F4-E541-8B6B-1FEEA4DF113B}" destId="{707B8183-E044-FC42-A211-C2AF6EDFD4E2}" srcOrd="1" destOrd="0" presId="urn:microsoft.com/office/officeart/2008/layout/LinedList"/>
    <dgm:cxn modelId="{910FAA56-C059-7745-85D6-0F9809B0977A}" type="presParOf" srcId="{54FE0CDD-8C6B-C544-BF46-4304A67D6222}" destId="{AB68DE8E-AC56-B64B-B04E-A92E73D464DF}" srcOrd="6" destOrd="0" presId="urn:microsoft.com/office/officeart/2008/layout/LinedList"/>
    <dgm:cxn modelId="{D2E0012D-4D82-6D45-8749-885382070FDC}" type="presParOf" srcId="{54FE0CDD-8C6B-C544-BF46-4304A67D6222}" destId="{810729DD-FD08-E54A-8F51-02698BDB6183}" srcOrd="7" destOrd="0" presId="urn:microsoft.com/office/officeart/2008/layout/LinedList"/>
    <dgm:cxn modelId="{74FACE7B-B646-1C47-BD8C-39FBB7FDA570}" type="presParOf" srcId="{810729DD-FD08-E54A-8F51-02698BDB6183}" destId="{7AC213EC-C54E-444B-9E76-9225C769DFD3}" srcOrd="0" destOrd="0" presId="urn:microsoft.com/office/officeart/2008/layout/LinedList"/>
    <dgm:cxn modelId="{2AA06A97-2991-BF45-8D15-17B1BA343362}" type="presParOf" srcId="{810729DD-FD08-E54A-8F51-02698BDB6183}" destId="{47B1ED7E-D825-5243-9343-D4609E196BBB}" srcOrd="1" destOrd="0" presId="urn:microsoft.com/office/officeart/2008/layout/LinedList"/>
    <dgm:cxn modelId="{26526C6B-2436-BD44-B518-A930F863AD85}" type="presParOf" srcId="{54FE0CDD-8C6B-C544-BF46-4304A67D6222}" destId="{179E736B-9DF6-3841-B1F9-41127B03480E}" srcOrd="8" destOrd="0" presId="urn:microsoft.com/office/officeart/2008/layout/LinedList"/>
    <dgm:cxn modelId="{0FB778ED-AB64-0642-8829-3351757BCE8D}" type="presParOf" srcId="{54FE0CDD-8C6B-C544-BF46-4304A67D6222}" destId="{43EC000D-E96F-DC47-BBEF-053C0ECF8678}" srcOrd="9" destOrd="0" presId="urn:microsoft.com/office/officeart/2008/layout/LinedList"/>
    <dgm:cxn modelId="{02765B71-046F-7843-A18B-79FCA161BE51}" type="presParOf" srcId="{43EC000D-E96F-DC47-BBEF-053C0ECF8678}" destId="{D4A359CD-4FE2-BA4F-A952-4BE4E17D14E1}" srcOrd="0" destOrd="0" presId="urn:microsoft.com/office/officeart/2008/layout/LinedList"/>
    <dgm:cxn modelId="{78DDE620-CA35-3149-A56C-9EBADEB538B7}" type="presParOf" srcId="{43EC000D-E96F-DC47-BBEF-053C0ECF8678}" destId="{6CD4D792-BC06-A542-B5D1-91B45464D45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9CEB5-711A-4644-9B20-A78E0A77B4EA}">
      <dsp:nvSpPr>
        <dsp:cNvPr id="0" name=""/>
        <dsp:cNvSpPr/>
      </dsp:nvSpPr>
      <dsp:spPr>
        <a:xfrm>
          <a:off x="442223" y="87190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43339-360F-4249-8456-D7F7CFC43E92}">
      <dsp:nvSpPr>
        <dsp:cNvPr id="0" name=""/>
        <dsp:cNvSpPr/>
      </dsp:nvSpPr>
      <dsp:spPr>
        <a:xfrm>
          <a:off x="676223" y="110590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B33513-DBD3-4875-9F79-05107295253E}">
      <dsp:nvSpPr>
        <dsp:cNvPr id="0" name=""/>
        <dsp:cNvSpPr/>
      </dsp:nvSpPr>
      <dsp:spPr>
        <a:xfrm>
          <a:off x="91223" y="2311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Hypothesis</a:t>
          </a:r>
          <a:endParaRPr lang="en-US" sz="1700" kern="1200"/>
        </a:p>
      </dsp:txBody>
      <dsp:txXfrm>
        <a:off x="91223" y="2311909"/>
        <a:ext cx="1800000" cy="720000"/>
      </dsp:txXfrm>
    </dsp:sp>
    <dsp:sp modelId="{DDAEFC23-82A1-4D0B-A420-706CCB153047}">
      <dsp:nvSpPr>
        <dsp:cNvPr id="0" name=""/>
        <dsp:cNvSpPr/>
      </dsp:nvSpPr>
      <dsp:spPr>
        <a:xfrm>
          <a:off x="2557223" y="87190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9561E-9CBC-456D-A2A3-564796D4F2F1}">
      <dsp:nvSpPr>
        <dsp:cNvPr id="0" name=""/>
        <dsp:cNvSpPr/>
      </dsp:nvSpPr>
      <dsp:spPr>
        <a:xfrm>
          <a:off x="2791223" y="110590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D2CAA4-80BD-4849-ABA2-231130694DA7}">
      <dsp:nvSpPr>
        <dsp:cNvPr id="0" name=""/>
        <dsp:cNvSpPr/>
      </dsp:nvSpPr>
      <dsp:spPr>
        <a:xfrm>
          <a:off x="2206223" y="2311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Data Set and potential Biased </a:t>
          </a:r>
          <a:endParaRPr lang="en-US" sz="1700" kern="1200"/>
        </a:p>
      </dsp:txBody>
      <dsp:txXfrm>
        <a:off x="2206223" y="2311909"/>
        <a:ext cx="1800000" cy="720000"/>
      </dsp:txXfrm>
    </dsp:sp>
    <dsp:sp modelId="{78E3AD5C-2080-4EFD-A504-9F1B59517E21}">
      <dsp:nvSpPr>
        <dsp:cNvPr id="0" name=""/>
        <dsp:cNvSpPr/>
      </dsp:nvSpPr>
      <dsp:spPr>
        <a:xfrm>
          <a:off x="4672224" y="87190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8347A-CCBE-4F31-9AF2-3DFF631D8FDB}">
      <dsp:nvSpPr>
        <dsp:cNvPr id="0" name=""/>
        <dsp:cNvSpPr/>
      </dsp:nvSpPr>
      <dsp:spPr>
        <a:xfrm>
          <a:off x="4906224" y="110590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4831EF-3A59-4FB1-8487-2F72D0923019}">
      <dsp:nvSpPr>
        <dsp:cNvPr id="0" name=""/>
        <dsp:cNvSpPr/>
      </dsp:nvSpPr>
      <dsp:spPr>
        <a:xfrm>
          <a:off x="4321224" y="2311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What Machine Learning Model to use</a:t>
          </a:r>
          <a:endParaRPr lang="en-US" sz="1700" kern="1200"/>
        </a:p>
      </dsp:txBody>
      <dsp:txXfrm>
        <a:off x="4321224" y="2311909"/>
        <a:ext cx="1800000" cy="720000"/>
      </dsp:txXfrm>
    </dsp:sp>
    <dsp:sp modelId="{DC36BC89-D3A3-4492-BF6F-7BDCE02E2581}">
      <dsp:nvSpPr>
        <dsp:cNvPr id="0" name=""/>
        <dsp:cNvSpPr/>
      </dsp:nvSpPr>
      <dsp:spPr>
        <a:xfrm>
          <a:off x="6787224" y="87190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D0C8B3-9D17-4DCE-8F6A-DF8A9AFD638D}">
      <dsp:nvSpPr>
        <dsp:cNvPr id="0" name=""/>
        <dsp:cNvSpPr/>
      </dsp:nvSpPr>
      <dsp:spPr>
        <a:xfrm>
          <a:off x="7021224" y="110590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BA39CC-D2B6-462C-AC40-FDD5FA6128E3}">
      <dsp:nvSpPr>
        <dsp:cNvPr id="0" name=""/>
        <dsp:cNvSpPr/>
      </dsp:nvSpPr>
      <dsp:spPr>
        <a:xfrm>
          <a:off x="6436224" y="2311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Conclusion </a:t>
          </a:r>
          <a:endParaRPr lang="en-US" sz="1700" kern="1200"/>
        </a:p>
      </dsp:txBody>
      <dsp:txXfrm>
        <a:off x="6436224" y="2311909"/>
        <a:ext cx="1800000" cy="720000"/>
      </dsp:txXfrm>
    </dsp:sp>
    <dsp:sp modelId="{3D4F4E25-6405-4785-8C6A-4A92763FB8AD}">
      <dsp:nvSpPr>
        <dsp:cNvPr id="0" name=""/>
        <dsp:cNvSpPr/>
      </dsp:nvSpPr>
      <dsp:spPr>
        <a:xfrm>
          <a:off x="8902224" y="871909"/>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D2EAC-2172-438A-A688-5E5369BF8A7F}">
      <dsp:nvSpPr>
        <dsp:cNvPr id="0" name=""/>
        <dsp:cNvSpPr/>
      </dsp:nvSpPr>
      <dsp:spPr>
        <a:xfrm>
          <a:off x="9136224" y="110590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78C463-795D-4197-9084-5D879DE08755}">
      <dsp:nvSpPr>
        <dsp:cNvPr id="0" name=""/>
        <dsp:cNvSpPr/>
      </dsp:nvSpPr>
      <dsp:spPr>
        <a:xfrm>
          <a:off x="8551224" y="231190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Next Steps </a:t>
          </a:r>
          <a:endParaRPr lang="en-US" sz="1700" kern="1200"/>
        </a:p>
      </dsp:txBody>
      <dsp:txXfrm>
        <a:off x="8551224" y="2311909"/>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888FD-255E-904B-B639-628127D59BC0}">
      <dsp:nvSpPr>
        <dsp:cNvPr id="0" name=""/>
        <dsp:cNvSpPr/>
      </dsp:nvSpPr>
      <dsp:spPr>
        <a:xfrm>
          <a:off x="0" y="476"/>
          <a:ext cx="1044244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9DC50-DC6D-564F-AF97-7510E88CADC9}">
      <dsp:nvSpPr>
        <dsp:cNvPr id="0" name=""/>
        <dsp:cNvSpPr/>
      </dsp:nvSpPr>
      <dsp:spPr>
        <a:xfrm>
          <a:off x="0" y="476"/>
          <a:ext cx="10442448" cy="78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K-Nearest Neighbors (KNN) is identified as the best-suited model for the task.</a:t>
          </a:r>
          <a:endParaRPr lang="en-US" sz="2100" kern="1200"/>
        </a:p>
      </dsp:txBody>
      <dsp:txXfrm>
        <a:off x="0" y="476"/>
        <a:ext cx="10442448" cy="780573"/>
      </dsp:txXfrm>
    </dsp:sp>
    <dsp:sp modelId="{5599F196-1C61-B748-83C7-2F3060F44418}">
      <dsp:nvSpPr>
        <dsp:cNvPr id="0" name=""/>
        <dsp:cNvSpPr/>
      </dsp:nvSpPr>
      <dsp:spPr>
        <a:xfrm>
          <a:off x="0" y="781049"/>
          <a:ext cx="1044244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B41E0-2A1A-FF4F-B068-42BA85CC3A8C}">
      <dsp:nvSpPr>
        <dsp:cNvPr id="0" name=""/>
        <dsp:cNvSpPr/>
      </dsp:nvSpPr>
      <dsp:spPr>
        <a:xfrm>
          <a:off x="0" y="781049"/>
          <a:ext cx="10442448" cy="78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KNN shows steady improvements in accuracy as the number of neighbors increases.</a:t>
          </a:r>
          <a:endParaRPr lang="en-US" sz="2100" kern="1200"/>
        </a:p>
      </dsp:txBody>
      <dsp:txXfrm>
        <a:off x="0" y="781049"/>
        <a:ext cx="10442448" cy="780573"/>
      </dsp:txXfrm>
    </dsp:sp>
    <dsp:sp modelId="{66752853-DBE0-4C4E-B6B5-758BAAED855E}">
      <dsp:nvSpPr>
        <dsp:cNvPr id="0" name=""/>
        <dsp:cNvSpPr/>
      </dsp:nvSpPr>
      <dsp:spPr>
        <a:xfrm>
          <a:off x="0" y="1561622"/>
          <a:ext cx="1044244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D6D909-021C-3D44-AB64-A7EF658AB15E}">
      <dsp:nvSpPr>
        <dsp:cNvPr id="0" name=""/>
        <dsp:cNvSpPr/>
      </dsp:nvSpPr>
      <dsp:spPr>
        <a:xfrm>
          <a:off x="0" y="1561622"/>
          <a:ext cx="10442448" cy="78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Data may be skewed by biases, possibly due to a limited number of weather stations and historical inconsistencies.</a:t>
          </a:r>
          <a:endParaRPr lang="en-US" sz="2100" kern="1200"/>
        </a:p>
      </dsp:txBody>
      <dsp:txXfrm>
        <a:off x="0" y="1561622"/>
        <a:ext cx="10442448" cy="780573"/>
      </dsp:txXfrm>
    </dsp:sp>
    <dsp:sp modelId="{AB68DE8E-AC56-B64B-B04E-A92E73D464DF}">
      <dsp:nvSpPr>
        <dsp:cNvPr id="0" name=""/>
        <dsp:cNvSpPr/>
      </dsp:nvSpPr>
      <dsp:spPr>
        <a:xfrm>
          <a:off x="0" y="2342196"/>
          <a:ext cx="1044244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C213EC-C54E-444B-9E76-9225C769DFD3}">
      <dsp:nvSpPr>
        <dsp:cNvPr id="0" name=""/>
        <dsp:cNvSpPr/>
      </dsp:nvSpPr>
      <dsp:spPr>
        <a:xfrm>
          <a:off x="0" y="2342196"/>
          <a:ext cx="10442448" cy="78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Predicting the weather is inherently challenging.</a:t>
          </a:r>
          <a:endParaRPr lang="en-US" sz="2100" kern="1200"/>
        </a:p>
      </dsp:txBody>
      <dsp:txXfrm>
        <a:off x="0" y="2342196"/>
        <a:ext cx="10442448" cy="780573"/>
      </dsp:txXfrm>
    </dsp:sp>
    <dsp:sp modelId="{179E736B-9DF6-3841-B1F9-41127B03480E}">
      <dsp:nvSpPr>
        <dsp:cNvPr id="0" name=""/>
        <dsp:cNvSpPr/>
      </dsp:nvSpPr>
      <dsp:spPr>
        <a:xfrm>
          <a:off x="0" y="3122769"/>
          <a:ext cx="1044244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359CD-4FE2-BA4F-A952-4BE4E17D14E1}">
      <dsp:nvSpPr>
        <dsp:cNvPr id="0" name=""/>
        <dsp:cNvSpPr/>
      </dsp:nvSpPr>
      <dsp:spPr>
        <a:xfrm>
          <a:off x="0" y="3122769"/>
          <a:ext cx="10442448" cy="78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CA" sz="2100" kern="1200"/>
            <a:t>Climate change is increasingly altering weather patterns, making future events more difficult to model accurately.</a:t>
          </a:r>
          <a:endParaRPr lang="en-US" sz="2100" kern="1200"/>
        </a:p>
      </dsp:txBody>
      <dsp:txXfrm>
        <a:off x="0" y="3122769"/>
        <a:ext cx="10442448" cy="7805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9/12/24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5578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9/12/24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6766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9/12/24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64830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9/12/24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4402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9/12/24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5936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9/12/24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26083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9/12/24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06335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9/12/24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2377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9/12/24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73453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9/12/24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46897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9/12/24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48360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9/12/24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5099154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hotograph of the earth">
            <a:extLst>
              <a:ext uri="{FF2B5EF4-FFF2-40B4-BE49-F238E27FC236}">
                <a16:creationId xmlns:a16="http://schemas.microsoft.com/office/drawing/2014/main" id="{3CD32C8C-769F-AE02-FA77-6CB5197ABD8A}"/>
              </a:ext>
            </a:extLst>
          </p:cNvPr>
          <p:cNvPicPr>
            <a:picLocks noChangeAspect="1"/>
          </p:cNvPicPr>
          <p:nvPr/>
        </p:nvPicPr>
        <p:blipFill>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818F186E-200B-13E2-9B65-05C7B0EF0CDC}"/>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Predicting Climate Changes in a changing world </a:t>
            </a:r>
          </a:p>
        </p:txBody>
      </p:sp>
      <p:sp>
        <p:nvSpPr>
          <p:cNvPr id="3" name="Subtitle 2">
            <a:extLst>
              <a:ext uri="{FF2B5EF4-FFF2-40B4-BE49-F238E27FC236}">
                <a16:creationId xmlns:a16="http://schemas.microsoft.com/office/drawing/2014/main" id="{ABB84F52-6004-DCAC-CEBF-59F781392109}"/>
              </a:ext>
            </a:extLst>
          </p:cNvPr>
          <p:cNvSpPr>
            <a:spLocks noGrp="1"/>
          </p:cNvSpPr>
          <p:nvPr>
            <p:ph type="subTitle" idx="1"/>
          </p:nvPr>
        </p:nvSpPr>
        <p:spPr>
          <a:xfrm>
            <a:off x="1524000" y="4159404"/>
            <a:ext cx="9144000" cy="1098395"/>
          </a:xfrm>
        </p:spPr>
        <p:txBody>
          <a:bodyPr>
            <a:normAutofit/>
          </a:bodyPr>
          <a:lstStyle/>
          <a:p>
            <a:pPr>
              <a:lnSpc>
                <a:spcPct val="110000"/>
              </a:lnSpc>
            </a:pPr>
            <a:r>
              <a:rPr lang="en-US" sz="1500">
                <a:solidFill>
                  <a:srgbClr val="FFFFFF"/>
                </a:solidFill>
              </a:rPr>
              <a:t>ClimateWin</a:t>
            </a:r>
          </a:p>
          <a:p>
            <a:pPr>
              <a:lnSpc>
                <a:spcPct val="110000"/>
              </a:lnSpc>
            </a:pPr>
            <a:r>
              <a:rPr lang="en-US" sz="1500">
                <a:solidFill>
                  <a:srgbClr val="FFFFFF"/>
                </a:solidFill>
              </a:rPr>
              <a:t>Andre Nedvidek </a:t>
            </a:r>
          </a:p>
          <a:p>
            <a:pPr>
              <a:lnSpc>
                <a:spcPct val="110000"/>
              </a:lnSpc>
            </a:pPr>
            <a:r>
              <a:rPr lang="en-US" sz="1500">
                <a:solidFill>
                  <a:srgbClr val="FFFFFF"/>
                </a:solidFill>
              </a:rPr>
              <a:t>08.09.2024</a:t>
            </a:r>
          </a:p>
        </p:txBody>
      </p:sp>
    </p:spTree>
    <p:extLst>
      <p:ext uri="{BB962C8B-B14F-4D97-AF65-F5344CB8AC3E}">
        <p14:creationId xmlns:p14="http://schemas.microsoft.com/office/powerpoint/2010/main" val="9970301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B8D6-370B-C8C0-0225-E119D8E269D2}"/>
              </a:ext>
            </a:extLst>
          </p:cNvPr>
          <p:cNvSpPr>
            <a:spLocks noGrp="1"/>
          </p:cNvSpPr>
          <p:nvPr>
            <p:ph type="title"/>
          </p:nvPr>
        </p:nvSpPr>
        <p:spPr>
          <a:xfrm>
            <a:off x="871108" y="588245"/>
            <a:ext cx="10449784" cy="1265928"/>
          </a:xfrm>
        </p:spPr>
        <p:txBody>
          <a:bodyPr anchor="b">
            <a:normAutofit/>
          </a:bodyPr>
          <a:lstStyle/>
          <a:p>
            <a:r>
              <a:rPr lang="en-US"/>
              <a:t>Introduction</a:t>
            </a:r>
            <a:r>
              <a:rPr lang="en-US" dirty="0"/>
              <a:t> </a:t>
            </a:r>
          </a:p>
        </p:txBody>
      </p:sp>
      <p:sp>
        <p:nvSpPr>
          <p:cNvPr id="4" name="Date Placeholder 3">
            <a:extLst>
              <a:ext uri="{FF2B5EF4-FFF2-40B4-BE49-F238E27FC236}">
                <a16:creationId xmlns:a16="http://schemas.microsoft.com/office/drawing/2014/main" id="{3C56E314-3881-22F3-389B-A4F1C60F6195}"/>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9/12/24</a:t>
            </a:fld>
            <a:endParaRPr lang="en-US"/>
          </a:p>
        </p:txBody>
      </p:sp>
      <p:sp>
        <p:nvSpPr>
          <p:cNvPr id="5" name="Footer Placeholder 4">
            <a:extLst>
              <a:ext uri="{FF2B5EF4-FFF2-40B4-BE49-F238E27FC236}">
                <a16:creationId xmlns:a16="http://schemas.microsoft.com/office/drawing/2014/main" id="{5DC622BD-B2DD-33F9-0A06-2C05D16C3CEE}"/>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11619C9A-3724-CE83-5C0C-7A09F3B6F20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49DAD607-53A2-8CA0-6904-829A96AE0B54}"/>
              </a:ext>
            </a:extLst>
          </p:cNvPr>
          <p:cNvGraphicFramePr>
            <a:graphicFrameLocks noGrp="1"/>
          </p:cNvGraphicFramePr>
          <p:nvPr>
            <p:ph idx="1"/>
            <p:extLst>
              <p:ext uri="{D42A27DB-BD31-4B8C-83A1-F6EECF244321}">
                <p14:modId xmlns:p14="http://schemas.microsoft.com/office/powerpoint/2010/main" val="1777358821"/>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83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52DC-1FDD-7C30-F799-62F5C880DE90}"/>
              </a:ext>
            </a:extLst>
          </p:cNvPr>
          <p:cNvSpPr>
            <a:spLocks noGrp="1"/>
          </p:cNvSpPr>
          <p:nvPr>
            <p:ph type="title"/>
          </p:nvPr>
        </p:nvSpPr>
        <p:spPr>
          <a:xfrm>
            <a:off x="871108" y="4128616"/>
            <a:ext cx="10449784" cy="1404279"/>
          </a:xfrm>
        </p:spPr>
        <p:txBody>
          <a:bodyPr>
            <a:normAutofit fontScale="90000"/>
          </a:bodyPr>
          <a:lstStyle/>
          <a:p>
            <a:pPr>
              <a:lnSpc>
                <a:spcPct val="80000"/>
              </a:lnSpc>
            </a:pPr>
            <a:r>
              <a:rPr lang="en-US" dirty="0"/>
              <a:t>Hypothesis: </a:t>
            </a:r>
            <a:br>
              <a:rPr lang="en-US" dirty="0"/>
            </a:br>
            <a:br>
              <a:rPr lang="en-US" dirty="0"/>
            </a:br>
            <a:r>
              <a:rPr lang="en-US" sz="2200" dirty="0"/>
              <a:t>Supervised Machine Learning  can be used to predict future weather based on previous weather data </a:t>
            </a:r>
            <a:br>
              <a:rPr lang="en-US" dirty="0"/>
            </a:br>
            <a:br>
              <a:rPr lang="en-US" dirty="0"/>
            </a:br>
            <a:r>
              <a:rPr lang="en-US" sz="2200" dirty="0"/>
              <a:t>If Machine Learning works on the provided dataset, it will work for other geographical regions</a:t>
            </a:r>
          </a:p>
        </p:txBody>
      </p:sp>
      <p:sp>
        <p:nvSpPr>
          <p:cNvPr id="4" name="Date Placeholder 3">
            <a:extLst>
              <a:ext uri="{FF2B5EF4-FFF2-40B4-BE49-F238E27FC236}">
                <a16:creationId xmlns:a16="http://schemas.microsoft.com/office/drawing/2014/main" id="{C98B6884-83A0-03E5-5DC8-802178CCB1CC}"/>
              </a:ext>
            </a:extLst>
          </p:cNvPr>
          <p:cNvSpPr>
            <a:spLocks noGrp="1"/>
          </p:cNvSpPr>
          <p:nvPr>
            <p:ph type="dt" sz="half" idx="10"/>
          </p:nvPr>
        </p:nvSpPr>
        <p:spPr/>
        <p:txBody>
          <a:bodyPr/>
          <a:lstStyle/>
          <a:p>
            <a:fld id="{579F6069-8263-4296-913A-BC2234E8D32B}" type="datetime1">
              <a:rPr lang="en-US" smtClean="0"/>
              <a:t>9/12/24</a:t>
            </a:fld>
            <a:endParaRPr lang="en-US"/>
          </a:p>
        </p:txBody>
      </p:sp>
      <p:sp>
        <p:nvSpPr>
          <p:cNvPr id="5" name="Footer Placeholder 4">
            <a:extLst>
              <a:ext uri="{FF2B5EF4-FFF2-40B4-BE49-F238E27FC236}">
                <a16:creationId xmlns:a16="http://schemas.microsoft.com/office/drawing/2014/main" id="{602A1A84-E446-B375-1BC5-40D8C54B743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E115961-DF86-897A-1D04-565219A1AEB2}"/>
              </a:ext>
            </a:extLst>
          </p:cNvPr>
          <p:cNvSpPr>
            <a:spLocks noGrp="1"/>
          </p:cNvSpPr>
          <p:nvPr>
            <p:ph type="sldNum" sz="quarter" idx="12"/>
          </p:nvPr>
        </p:nvSpPr>
        <p:spPr/>
        <p:txBody>
          <a:bodyPr/>
          <a:lstStyle/>
          <a:p>
            <a:fld id="{C68AC1EC-23E2-4F0E-A5A4-674EC8DB954E}" type="slidenum">
              <a:rPr lang="en-US" smtClean="0"/>
              <a:t>3</a:t>
            </a:fld>
            <a:endParaRPr lang="en-US"/>
          </a:p>
        </p:txBody>
      </p:sp>
      <p:sp>
        <p:nvSpPr>
          <p:cNvPr id="7" name="Title 1">
            <a:extLst>
              <a:ext uri="{FF2B5EF4-FFF2-40B4-BE49-F238E27FC236}">
                <a16:creationId xmlns:a16="http://schemas.microsoft.com/office/drawing/2014/main" id="{E54D5221-B28B-45FF-31AC-10B6221BF5EC}"/>
              </a:ext>
            </a:extLst>
          </p:cNvPr>
          <p:cNvSpPr txBox="1">
            <a:spLocks/>
          </p:cNvSpPr>
          <p:nvPr/>
        </p:nvSpPr>
        <p:spPr>
          <a:xfrm>
            <a:off x="877824" y="651087"/>
            <a:ext cx="10449784" cy="1265928"/>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r>
              <a:rPr lang="en-US" sz="5100" dirty="0"/>
              <a:t>Goal</a:t>
            </a:r>
            <a:r>
              <a:rPr lang="en-US" sz="4600" dirty="0"/>
              <a:t>:</a:t>
            </a:r>
          </a:p>
          <a:p>
            <a:endParaRPr lang="en-US" dirty="0"/>
          </a:p>
          <a:p>
            <a:r>
              <a:rPr lang="en-US" dirty="0"/>
              <a:t>Get an understanding of how to use Machine Learning to predict the </a:t>
            </a:r>
          </a:p>
          <a:p>
            <a:r>
              <a:rPr lang="en-US" dirty="0"/>
              <a:t>effects of Climate Change on weather </a:t>
            </a:r>
          </a:p>
        </p:txBody>
      </p:sp>
      <p:pic>
        <p:nvPicPr>
          <p:cNvPr id="10" name="Picture 9" descr="A light bulb and brain with a question mark&#10;&#10;Description automatically generated">
            <a:extLst>
              <a:ext uri="{FF2B5EF4-FFF2-40B4-BE49-F238E27FC236}">
                <a16:creationId xmlns:a16="http://schemas.microsoft.com/office/drawing/2014/main" id="{D3E0C3AD-EA07-8E30-1E2E-D51A557FD866}"/>
              </a:ext>
            </a:extLst>
          </p:cNvPr>
          <p:cNvPicPr>
            <a:picLocks noChangeAspect="1"/>
          </p:cNvPicPr>
          <p:nvPr/>
        </p:nvPicPr>
        <p:blipFill>
          <a:blip r:embed="rId2"/>
          <a:stretch>
            <a:fillRect/>
          </a:stretch>
        </p:blipFill>
        <p:spPr>
          <a:xfrm>
            <a:off x="8899525" y="-29806"/>
            <a:ext cx="3292475" cy="3292475"/>
          </a:xfrm>
          <a:prstGeom prst="rect">
            <a:avLst/>
          </a:prstGeom>
        </p:spPr>
      </p:pic>
    </p:spTree>
    <p:extLst>
      <p:ext uri="{BB962C8B-B14F-4D97-AF65-F5344CB8AC3E}">
        <p14:creationId xmlns:p14="http://schemas.microsoft.com/office/powerpoint/2010/main" val="113135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330B-5040-A821-F0C1-3603890CFDF8}"/>
              </a:ext>
            </a:extLst>
          </p:cNvPr>
          <p:cNvSpPr>
            <a:spLocks noGrp="1"/>
          </p:cNvSpPr>
          <p:nvPr>
            <p:ph type="title"/>
          </p:nvPr>
        </p:nvSpPr>
        <p:spPr>
          <a:xfrm>
            <a:off x="656076" y="2711182"/>
            <a:ext cx="7016910" cy="3985109"/>
          </a:xfrm>
        </p:spPr>
        <p:txBody>
          <a:bodyPr>
            <a:noAutofit/>
          </a:bodyPr>
          <a:lstStyle/>
          <a:p>
            <a:r>
              <a:rPr lang="en-US" dirty="0"/>
              <a:t>Data Bias:</a:t>
            </a:r>
            <a:br>
              <a:rPr lang="en-US" dirty="0"/>
            </a:br>
            <a:br>
              <a:rPr lang="en-US" sz="1800" dirty="0"/>
            </a:br>
            <a:r>
              <a:rPr lang="en-CA" sz="1800" i="1" dirty="0"/>
              <a:t>Historical Data Bias: </a:t>
            </a:r>
            <a:r>
              <a:rPr lang="en-CA" sz="1800" dirty="0"/>
              <a:t>Changes in </a:t>
            </a:r>
            <a:br>
              <a:rPr lang="en-CA" sz="1800" dirty="0"/>
            </a:br>
            <a:r>
              <a:rPr lang="en-CA" sz="1800" dirty="0"/>
              <a:t>measurement techniques and station</a:t>
            </a:r>
            <a:br>
              <a:rPr lang="en-CA" sz="1800" dirty="0"/>
            </a:br>
            <a:r>
              <a:rPr lang="en-CA" sz="1800" dirty="0"/>
              <a:t>locations over time could make past data less </a:t>
            </a:r>
            <a:br>
              <a:rPr lang="en-CA" sz="1800" dirty="0"/>
            </a:br>
            <a:r>
              <a:rPr lang="en-CA" sz="1800" dirty="0"/>
              <a:t>representative of current conditions.</a:t>
            </a:r>
            <a:br>
              <a:rPr lang="en-CA" sz="1800" dirty="0"/>
            </a:br>
            <a:br>
              <a:rPr lang="en-CA" sz="1800" dirty="0"/>
            </a:br>
            <a:r>
              <a:rPr lang="en-CA" sz="1800" i="1" dirty="0"/>
              <a:t>Geographical Bias: </a:t>
            </a:r>
            <a:r>
              <a:rPr lang="en-CA" sz="1800" dirty="0"/>
              <a:t>Data from only 18 </a:t>
            </a:r>
            <a:br>
              <a:rPr lang="en-CA" sz="1800" dirty="0"/>
            </a:br>
            <a:r>
              <a:rPr lang="en-CA" sz="1800" dirty="0"/>
              <a:t>European stations may not generalize </a:t>
            </a:r>
            <a:br>
              <a:rPr lang="en-CA" sz="1800" dirty="0"/>
            </a:br>
            <a:r>
              <a:rPr lang="en-CA" sz="1800" dirty="0"/>
              <a:t>well to broader regions or global trends.</a:t>
            </a:r>
            <a:br>
              <a:rPr lang="en-CA" sz="1800" dirty="0"/>
            </a:br>
            <a:br>
              <a:rPr lang="en-CA" sz="1800" dirty="0"/>
            </a:br>
            <a:r>
              <a:rPr lang="en-CA" sz="1800" i="1" dirty="0"/>
              <a:t>Climate Change Bias: </a:t>
            </a:r>
            <a:r>
              <a:rPr lang="en-CA" sz="1800" dirty="0"/>
              <a:t>Historical trends might underpredict future events as climate change accelerates, making past data less reflective of future conditions.</a:t>
            </a:r>
            <a:br>
              <a:rPr lang="en-CA" sz="1200" dirty="0"/>
            </a:br>
            <a:endParaRPr lang="en-US" sz="1200" dirty="0"/>
          </a:p>
        </p:txBody>
      </p:sp>
      <p:sp>
        <p:nvSpPr>
          <p:cNvPr id="4" name="Date Placeholder 3">
            <a:extLst>
              <a:ext uri="{FF2B5EF4-FFF2-40B4-BE49-F238E27FC236}">
                <a16:creationId xmlns:a16="http://schemas.microsoft.com/office/drawing/2014/main" id="{FBDC2379-1960-B784-0667-A265E0A8BE0B}"/>
              </a:ext>
            </a:extLst>
          </p:cNvPr>
          <p:cNvSpPr>
            <a:spLocks noGrp="1"/>
          </p:cNvSpPr>
          <p:nvPr>
            <p:ph type="dt" sz="half" idx="10"/>
          </p:nvPr>
        </p:nvSpPr>
        <p:spPr/>
        <p:txBody>
          <a:bodyPr/>
          <a:lstStyle/>
          <a:p>
            <a:fld id="{579F6069-8263-4296-913A-BC2234E8D32B}" type="datetime1">
              <a:rPr lang="en-US" smtClean="0"/>
              <a:t>9/12/24</a:t>
            </a:fld>
            <a:endParaRPr lang="en-US"/>
          </a:p>
        </p:txBody>
      </p:sp>
      <p:sp>
        <p:nvSpPr>
          <p:cNvPr id="5" name="Footer Placeholder 4">
            <a:extLst>
              <a:ext uri="{FF2B5EF4-FFF2-40B4-BE49-F238E27FC236}">
                <a16:creationId xmlns:a16="http://schemas.microsoft.com/office/drawing/2014/main" id="{7B96358C-36EE-3ACA-B8DC-D406BB07F8C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41E804B-E00C-5A28-EFBF-2224CAFDA82F}"/>
              </a:ext>
            </a:extLst>
          </p:cNvPr>
          <p:cNvSpPr>
            <a:spLocks noGrp="1"/>
          </p:cNvSpPr>
          <p:nvPr>
            <p:ph type="sldNum" sz="quarter" idx="12"/>
          </p:nvPr>
        </p:nvSpPr>
        <p:spPr/>
        <p:txBody>
          <a:bodyPr/>
          <a:lstStyle/>
          <a:p>
            <a:fld id="{C68AC1EC-23E2-4F0E-A5A4-674EC8DB954E}" type="slidenum">
              <a:rPr lang="en-US" smtClean="0"/>
              <a:t>4</a:t>
            </a:fld>
            <a:endParaRPr lang="en-US"/>
          </a:p>
        </p:txBody>
      </p:sp>
      <p:sp>
        <p:nvSpPr>
          <p:cNvPr id="7" name="Title 1">
            <a:extLst>
              <a:ext uri="{FF2B5EF4-FFF2-40B4-BE49-F238E27FC236}">
                <a16:creationId xmlns:a16="http://schemas.microsoft.com/office/drawing/2014/main" id="{35B6779D-C78B-F057-B19F-8F5618E6BB6E}"/>
              </a:ext>
            </a:extLst>
          </p:cNvPr>
          <p:cNvSpPr txBox="1">
            <a:spLocks/>
          </p:cNvSpPr>
          <p:nvPr/>
        </p:nvSpPr>
        <p:spPr>
          <a:xfrm>
            <a:off x="692652" y="434110"/>
            <a:ext cx="10449784" cy="1720154"/>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r>
              <a:rPr lang="en-US" sz="5100" dirty="0"/>
              <a:t>Data Set</a:t>
            </a:r>
            <a:r>
              <a:rPr lang="en-US" sz="4600" dirty="0"/>
              <a:t>:</a:t>
            </a:r>
          </a:p>
          <a:p>
            <a:endParaRPr lang="en-CA" sz="3200" dirty="0"/>
          </a:p>
          <a:p>
            <a:r>
              <a:rPr lang="en-CA" sz="3200" dirty="0"/>
              <a:t>The dataset consists of daily weather observations from 18 weather stations across Europe, spanning from the late 1800s to 2022. It includes variables such as temperature, wind speed, snow, and global radiation, collected by the European Climate Assessment &amp; Data Set project.</a:t>
            </a:r>
          </a:p>
        </p:txBody>
      </p:sp>
      <p:pic>
        <p:nvPicPr>
          <p:cNvPr id="9" name="Picture 8" descr="A group of people with red circles&#10;&#10;Description automatically generated">
            <a:extLst>
              <a:ext uri="{FF2B5EF4-FFF2-40B4-BE49-F238E27FC236}">
                <a16:creationId xmlns:a16="http://schemas.microsoft.com/office/drawing/2014/main" id="{6FE32F94-1D26-2406-6181-380E39B5EFB6}"/>
              </a:ext>
            </a:extLst>
          </p:cNvPr>
          <p:cNvPicPr>
            <a:picLocks noChangeAspect="1"/>
          </p:cNvPicPr>
          <p:nvPr/>
        </p:nvPicPr>
        <p:blipFill>
          <a:blip r:embed="rId2"/>
          <a:stretch>
            <a:fillRect/>
          </a:stretch>
        </p:blipFill>
        <p:spPr>
          <a:xfrm>
            <a:off x="5828482" y="1887050"/>
            <a:ext cx="5921246" cy="3631389"/>
          </a:xfrm>
          <a:prstGeom prst="rect">
            <a:avLst/>
          </a:prstGeom>
        </p:spPr>
      </p:pic>
    </p:spTree>
    <p:extLst>
      <p:ext uri="{BB962C8B-B14F-4D97-AF65-F5344CB8AC3E}">
        <p14:creationId xmlns:p14="http://schemas.microsoft.com/office/powerpoint/2010/main" val="90849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B0E8-C973-FDB0-E6DF-B11B43100D97}"/>
              </a:ext>
            </a:extLst>
          </p:cNvPr>
          <p:cNvSpPr>
            <a:spLocks noGrp="1"/>
          </p:cNvSpPr>
          <p:nvPr>
            <p:ph type="title"/>
          </p:nvPr>
        </p:nvSpPr>
        <p:spPr>
          <a:xfrm>
            <a:off x="2968752" y="35713"/>
            <a:ext cx="6254496" cy="568099"/>
          </a:xfrm>
        </p:spPr>
        <p:txBody>
          <a:bodyPr>
            <a:normAutofit fontScale="90000"/>
          </a:bodyPr>
          <a:lstStyle/>
          <a:p>
            <a:r>
              <a:rPr lang="en-US" dirty="0"/>
              <a:t>Supervised Machine Learning Models</a:t>
            </a:r>
          </a:p>
        </p:txBody>
      </p:sp>
      <p:sp>
        <p:nvSpPr>
          <p:cNvPr id="3" name="Content Placeholder 2">
            <a:extLst>
              <a:ext uri="{FF2B5EF4-FFF2-40B4-BE49-F238E27FC236}">
                <a16:creationId xmlns:a16="http://schemas.microsoft.com/office/drawing/2014/main" id="{09A99667-4EA3-458C-2C56-CB48A75EB6A5}"/>
              </a:ext>
            </a:extLst>
          </p:cNvPr>
          <p:cNvSpPr>
            <a:spLocks noGrp="1"/>
          </p:cNvSpPr>
          <p:nvPr>
            <p:ph idx="1"/>
          </p:nvPr>
        </p:nvSpPr>
        <p:spPr>
          <a:xfrm>
            <a:off x="99297" y="3429000"/>
            <a:ext cx="3186344" cy="3903819"/>
          </a:xfrm>
        </p:spPr>
        <p:txBody>
          <a:bodyPr/>
          <a:lstStyle/>
          <a:p>
            <a:pPr marL="0" indent="0">
              <a:buNone/>
            </a:pPr>
            <a:r>
              <a:rPr lang="en-CA" b="1" dirty="0"/>
              <a:t>K-Nearest Neighbors (KNN)</a:t>
            </a:r>
          </a:p>
          <a:p>
            <a:pPr>
              <a:buFont typeface="+mj-lt"/>
              <a:buAutoNum type="arabicPeriod"/>
            </a:pPr>
            <a:r>
              <a:rPr lang="en-CA" sz="1400" b="1" dirty="0"/>
              <a:t>Instance-Based</a:t>
            </a:r>
            <a:r>
              <a:rPr lang="en-CA" sz="1400" dirty="0"/>
              <a:t>: KNN classifies points by finding the "k" nearest neighbors and assigning the majority class.</a:t>
            </a:r>
          </a:p>
          <a:p>
            <a:pPr>
              <a:buFont typeface="+mj-lt"/>
              <a:buAutoNum type="arabicPeriod"/>
            </a:pPr>
            <a:r>
              <a:rPr lang="en-CA" sz="1400" b="1" dirty="0"/>
              <a:t>No Training</a:t>
            </a:r>
            <a:r>
              <a:rPr lang="en-CA" sz="1400" dirty="0"/>
              <a:t>: KNN stores the entire dataset and makes predictions by comparing distances during testing.</a:t>
            </a:r>
          </a:p>
          <a:p>
            <a:endParaRPr lang="en-US" dirty="0"/>
          </a:p>
        </p:txBody>
      </p:sp>
      <p:sp>
        <p:nvSpPr>
          <p:cNvPr id="4" name="Date Placeholder 3">
            <a:extLst>
              <a:ext uri="{FF2B5EF4-FFF2-40B4-BE49-F238E27FC236}">
                <a16:creationId xmlns:a16="http://schemas.microsoft.com/office/drawing/2014/main" id="{3A656D6B-12DF-30B1-4D89-917BD171A400}"/>
              </a:ext>
            </a:extLst>
          </p:cNvPr>
          <p:cNvSpPr>
            <a:spLocks noGrp="1"/>
          </p:cNvSpPr>
          <p:nvPr>
            <p:ph type="dt" sz="half" idx="10"/>
          </p:nvPr>
        </p:nvSpPr>
        <p:spPr/>
        <p:txBody>
          <a:bodyPr/>
          <a:lstStyle/>
          <a:p>
            <a:fld id="{579F6069-8263-4296-913A-BC2234E8D32B}" type="datetime1">
              <a:rPr lang="en-US" smtClean="0"/>
              <a:t>9/12/24</a:t>
            </a:fld>
            <a:endParaRPr lang="en-US" dirty="0"/>
          </a:p>
        </p:txBody>
      </p:sp>
      <p:sp>
        <p:nvSpPr>
          <p:cNvPr id="5" name="Footer Placeholder 4">
            <a:extLst>
              <a:ext uri="{FF2B5EF4-FFF2-40B4-BE49-F238E27FC236}">
                <a16:creationId xmlns:a16="http://schemas.microsoft.com/office/drawing/2014/main" id="{C7504C69-5727-2C6F-EB55-F4BDFCCF445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4071C43-0189-F128-618C-EFF095B9294C}"/>
              </a:ext>
            </a:extLst>
          </p:cNvPr>
          <p:cNvSpPr>
            <a:spLocks noGrp="1"/>
          </p:cNvSpPr>
          <p:nvPr>
            <p:ph type="sldNum" sz="quarter" idx="12"/>
          </p:nvPr>
        </p:nvSpPr>
        <p:spPr/>
        <p:txBody>
          <a:bodyPr/>
          <a:lstStyle/>
          <a:p>
            <a:fld id="{C68AC1EC-23E2-4F0E-A5A4-674EC8DB954E}" type="slidenum">
              <a:rPr lang="en-US" smtClean="0"/>
              <a:t>5</a:t>
            </a:fld>
            <a:endParaRPr lang="en-US"/>
          </a:p>
        </p:txBody>
      </p:sp>
      <p:sp>
        <p:nvSpPr>
          <p:cNvPr id="7" name="Content Placeholder 2">
            <a:extLst>
              <a:ext uri="{FF2B5EF4-FFF2-40B4-BE49-F238E27FC236}">
                <a16:creationId xmlns:a16="http://schemas.microsoft.com/office/drawing/2014/main" id="{24406508-24EC-04D6-0091-890203D14A33}"/>
              </a:ext>
            </a:extLst>
          </p:cNvPr>
          <p:cNvSpPr txBox="1">
            <a:spLocks/>
          </p:cNvSpPr>
          <p:nvPr/>
        </p:nvSpPr>
        <p:spPr>
          <a:xfrm>
            <a:off x="3909292" y="3428999"/>
            <a:ext cx="3905880" cy="39038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Artificial Neural Networks (ANN)</a:t>
            </a:r>
          </a:p>
          <a:p>
            <a:pPr>
              <a:buFont typeface="+mj-lt"/>
              <a:buAutoNum type="arabicPeriod"/>
            </a:pPr>
            <a:r>
              <a:rPr lang="en-CA" sz="1400" b="1" dirty="0"/>
              <a:t>Layered Structure</a:t>
            </a:r>
            <a:r>
              <a:rPr lang="en-CA" sz="1400" dirty="0"/>
              <a:t>: ANN processes input data through layers of neurons, applying weights and activation functions to make predictions.</a:t>
            </a:r>
          </a:p>
          <a:p>
            <a:pPr>
              <a:buFont typeface="+mj-lt"/>
              <a:buAutoNum type="arabicPeriod"/>
            </a:pPr>
            <a:r>
              <a:rPr lang="en-CA" sz="1400" b="1" dirty="0"/>
              <a:t>Backpropagation</a:t>
            </a:r>
            <a:r>
              <a:rPr lang="en-CA" sz="1400" dirty="0"/>
              <a:t>: It learns by adjusting weights through backpropagation, reducing the error between predictions and actual values.</a:t>
            </a:r>
          </a:p>
          <a:p>
            <a:pPr marL="0" indent="0">
              <a:buNone/>
            </a:pPr>
            <a:endParaRPr lang="en-US" dirty="0"/>
          </a:p>
        </p:txBody>
      </p:sp>
      <p:sp>
        <p:nvSpPr>
          <p:cNvPr id="8" name="Content Placeholder 2">
            <a:extLst>
              <a:ext uri="{FF2B5EF4-FFF2-40B4-BE49-F238E27FC236}">
                <a16:creationId xmlns:a16="http://schemas.microsoft.com/office/drawing/2014/main" id="{84B4B24C-14C8-AA9D-1337-45FC870812A8}"/>
              </a:ext>
            </a:extLst>
          </p:cNvPr>
          <p:cNvSpPr txBox="1">
            <a:spLocks/>
          </p:cNvSpPr>
          <p:nvPr/>
        </p:nvSpPr>
        <p:spPr>
          <a:xfrm>
            <a:off x="8592463" y="3428999"/>
            <a:ext cx="3358743" cy="39038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Decision Tree</a:t>
            </a:r>
          </a:p>
          <a:p>
            <a:pPr>
              <a:buFont typeface="+mj-lt"/>
              <a:buAutoNum type="arabicPeriod"/>
            </a:pPr>
            <a:r>
              <a:rPr lang="en-CA" sz="1400" b="1" dirty="0"/>
              <a:t>Recursive Splitting</a:t>
            </a:r>
            <a:r>
              <a:rPr lang="en-CA" sz="1400" dirty="0"/>
              <a:t>: Decision trees split data based on the best feature at each node, creating branches until reaching a decision.</a:t>
            </a:r>
          </a:p>
          <a:p>
            <a:pPr>
              <a:buFont typeface="+mj-lt"/>
              <a:buAutoNum type="arabicPeriod"/>
            </a:pPr>
            <a:r>
              <a:rPr lang="en-CA" sz="1400" b="1" dirty="0"/>
              <a:t>Top-Down</a:t>
            </a:r>
            <a:r>
              <a:rPr lang="en-CA" sz="1400" dirty="0"/>
              <a:t>: The tree grows by selecting features that provide the most information gain, continuing until a final prediction is made.</a:t>
            </a:r>
          </a:p>
        </p:txBody>
      </p:sp>
      <p:pic>
        <p:nvPicPr>
          <p:cNvPr id="10" name="Picture 9" descr="A diagram of a neighborhood&#10;&#10;Description automatically generated">
            <a:extLst>
              <a:ext uri="{FF2B5EF4-FFF2-40B4-BE49-F238E27FC236}">
                <a16:creationId xmlns:a16="http://schemas.microsoft.com/office/drawing/2014/main" id="{F9FFEFEF-72FE-AB4B-49A7-D33BABB9C3BF}"/>
              </a:ext>
            </a:extLst>
          </p:cNvPr>
          <p:cNvPicPr>
            <a:picLocks noChangeAspect="1"/>
          </p:cNvPicPr>
          <p:nvPr/>
        </p:nvPicPr>
        <p:blipFill>
          <a:blip r:embed="rId2"/>
          <a:stretch>
            <a:fillRect/>
          </a:stretch>
        </p:blipFill>
        <p:spPr>
          <a:xfrm>
            <a:off x="99297" y="603812"/>
            <a:ext cx="2934759" cy="2574452"/>
          </a:xfrm>
          <a:prstGeom prst="rect">
            <a:avLst/>
          </a:prstGeom>
        </p:spPr>
      </p:pic>
      <p:pic>
        <p:nvPicPr>
          <p:cNvPr id="12" name="Picture 11" descr="A diagram of weather forecast&#10;&#10;Description automatically generated">
            <a:extLst>
              <a:ext uri="{FF2B5EF4-FFF2-40B4-BE49-F238E27FC236}">
                <a16:creationId xmlns:a16="http://schemas.microsoft.com/office/drawing/2014/main" id="{5AE0DD39-B142-23D2-9AAE-4D8E4842EF0F}"/>
              </a:ext>
            </a:extLst>
          </p:cNvPr>
          <p:cNvPicPr>
            <a:picLocks noChangeAspect="1"/>
          </p:cNvPicPr>
          <p:nvPr/>
        </p:nvPicPr>
        <p:blipFill>
          <a:blip r:embed="rId3"/>
          <a:stretch>
            <a:fillRect/>
          </a:stretch>
        </p:blipFill>
        <p:spPr>
          <a:xfrm>
            <a:off x="3811347" y="603812"/>
            <a:ext cx="4003825" cy="2441961"/>
          </a:xfrm>
          <a:prstGeom prst="rect">
            <a:avLst/>
          </a:prstGeom>
        </p:spPr>
      </p:pic>
      <p:pic>
        <p:nvPicPr>
          <p:cNvPr id="14" name="Picture 13" descr="A diagram of a diagram&#10;&#10;Description automatically generated">
            <a:extLst>
              <a:ext uri="{FF2B5EF4-FFF2-40B4-BE49-F238E27FC236}">
                <a16:creationId xmlns:a16="http://schemas.microsoft.com/office/drawing/2014/main" id="{DBAAD9C8-C75E-765E-2F9F-C8FF9FBD74C2}"/>
              </a:ext>
            </a:extLst>
          </p:cNvPr>
          <p:cNvPicPr>
            <a:picLocks noChangeAspect="1"/>
          </p:cNvPicPr>
          <p:nvPr/>
        </p:nvPicPr>
        <p:blipFill>
          <a:blip r:embed="rId4"/>
          <a:srcRect l="15480" r="19320"/>
          <a:stretch/>
        </p:blipFill>
        <p:spPr>
          <a:xfrm>
            <a:off x="8592463" y="563803"/>
            <a:ext cx="3243219" cy="2544960"/>
          </a:xfrm>
          <a:prstGeom prst="rect">
            <a:avLst/>
          </a:prstGeom>
        </p:spPr>
      </p:pic>
    </p:spTree>
    <p:extLst>
      <p:ext uri="{BB962C8B-B14F-4D97-AF65-F5344CB8AC3E}">
        <p14:creationId xmlns:p14="http://schemas.microsoft.com/office/powerpoint/2010/main" val="249706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48AF-2E7F-1E2D-BAFF-2588B697412B}"/>
              </a:ext>
            </a:extLst>
          </p:cNvPr>
          <p:cNvSpPr>
            <a:spLocks noGrp="1"/>
          </p:cNvSpPr>
          <p:nvPr>
            <p:ph type="title"/>
          </p:nvPr>
        </p:nvSpPr>
        <p:spPr>
          <a:xfrm>
            <a:off x="1188744" y="355771"/>
            <a:ext cx="10449784" cy="1265928"/>
          </a:xfrm>
        </p:spPr>
        <p:txBody>
          <a:bodyPr/>
          <a:lstStyle/>
          <a:p>
            <a:r>
              <a:rPr lang="en-US" sz="2900" dirty="0"/>
              <a:t>What Machine Learning Model prediction accuracy </a:t>
            </a:r>
            <a:endParaRPr lang="en-US" dirty="0"/>
          </a:p>
        </p:txBody>
      </p:sp>
      <p:sp>
        <p:nvSpPr>
          <p:cNvPr id="3" name="Content Placeholder 2">
            <a:extLst>
              <a:ext uri="{FF2B5EF4-FFF2-40B4-BE49-F238E27FC236}">
                <a16:creationId xmlns:a16="http://schemas.microsoft.com/office/drawing/2014/main" id="{EBF7FDD3-57E7-8950-C266-A9CE8CF1DAB3}"/>
              </a:ext>
            </a:extLst>
          </p:cNvPr>
          <p:cNvSpPr>
            <a:spLocks noGrp="1"/>
          </p:cNvSpPr>
          <p:nvPr>
            <p:ph idx="1"/>
          </p:nvPr>
        </p:nvSpPr>
        <p:spPr>
          <a:xfrm>
            <a:off x="874776" y="2037115"/>
            <a:ext cx="10442448" cy="3903819"/>
          </a:xfrm>
        </p:spPr>
        <p:txBody>
          <a:bodyPr>
            <a:normAutofit fontScale="92500" lnSpcReduction="10000"/>
          </a:bodyPr>
          <a:lstStyle/>
          <a:p>
            <a:pPr marL="0" indent="0">
              <a:buNone/>
            </a:pPr>
            <a:r>
              <a:rPr lang="en-CA" sz="1800" b="1" dirty="0"/>
              <a:t>K-Nearest Neighbors (KNN)</a:t>
            </a:r>
          </a:p>
          <a:p>
            <a:pPr>
              <a:buFont typeface="Arial" panose="020B0604020202020204" pitchFamily="34" charset="0"/>
              <a:buChar char="•"/>
            </a:pPr>
            <a:r>
              <a:rPr lang="en-CA" dirty="0"/>
              <a:t>Achieves a training accuracy between </a:t>
            </a:r>
            <a:r>
              <a:rPr lang="en-CA" b="1" dirty="0"/>
              <a:t>45% and 55%</a:t>
            </a:r>
            <a:r>
              <a:rPr lang="en-CA" dirty="0"/>
              <a:t> and a test accuracy up to </a:t>
            </a:r>
            <a:r>
              <a:rPr lang="en-CA" b="1" dirty="0"/>
              <a:t>45%</a:t>
            </a:r>
            <a:r>
              <a:rPr lang="en-CA" dirty="0"/>
              <a:t>.</a:t>
            </a:r>
          </a:p>
          <a:p>
            <a:pPr>
              <a:buFont typeface="Arial" panose="020B0604020202020204" pitchFamily="34" charset="0"/>
              <a:buChar char="•"/>
            </a:pPr>
            <a:r>
              <a:rPr lang="en-CA" dirty="0"/>
              <a:t>Accuracy improves as the number of neighbors increases, suggesting better results with more data points considered.</a:t>
            </a:r>
          </a:p>
          <a:p>
            <a:pPr>
              <a:buFont typeface="Arial" panose="020B0604020202020204" pitchFamily="34" charset="0"/>
              <a:buChar char="•"/>
            </a:pPr>
            <a:endParaRPr lang="en-CA" dirty="0"/>
          </a:p>
          <a:p>
            <a:pPr marL="0" indent="0">
              <a:buNone/>
            </a:pPr>
            <a:r>
              <a:rPr lang="en-CA" sz="1800" b="1" dirty="0"/>
              <a:t>Decision Tree</a:t>
            </a:r>
          </a:p>
          <a:p>
            <a:pPr>
              <a:buFont typeface="Arial" panose="020B0604020202020204" pitchFamily="34" charset="0"/>
              <a:buChar char="•"/>
            </a:pPr>
            <a:r>
              <a:rPr lang="en-CA" b="1" i="1" dirty="0"/>
              <a:t>Lowest performing</a:t>
            </a:r>
            <a:r>
              <a:rPr lang="en-CA" dirty="0"/>
              <a:t> model with an accuracy of </a:t>
            </a:r>
            <a:r>
              <a:rPr lang="en-CA" b="1" dirty="0"/>
              <a:t>40%</a:t>
            </a:r>
            <a:r>
              <a:rPr lang="en-CA" dirty="0"/>
              <a:t>.</a:t>
            </a:r>
          </a:p>
          <a:p>
            <a:pPr>
              <a:buFont typeface="Arial" panose="020B0604020202020204" pitchFamily="34" charset="0"/>
              <a:buChar char="•"/>
            </a:pPr>
            <a:r>
              <a:rPr lang="en-CA" dirty="0"/>
              <a:t>May require pruning to improve performance and avoid overfitting.</a:t>
            </a:r>
          </a:p>
          <a:p>
            <a:pPr>
              <a:buFont typeface="Arial" panose="020B0604020202020204" pitchFamily="34" charset="0"/>
              <a:buChar char="•"/>
            </a:pPr>
            <a:endParaRPr lang="en-CA" dirty="0"/>
          </a:p>
          <a:p>
            <a:pPr marL="0" indent="0">
              <a:buNone/>
            </a:pPr>
            <a:r>
              <a:rPr lang="en-CA" sz="1800" b="1" dirty="0"/>
              <a:t>Artificial Neural Networks (ANN)</a:t>
            </a:r>
          </a:p>
          <a:p>
            <a:pPr>
              <a:buFont typeface="Arial" panose="020B0604020202020204" pitchFamily="34" charset="0"/>
              <a:buChar char="•"/>
            </a:pPr>
            <a:r>
              <a:rPr lang="en-CA" dirty="0"/>
              <a:t>Test accuracy does not exceed </a:t>
            </a:r>
            <a:r>
              <a:rPr lang="en-CA" b="1" dirty="0"/>
              <a:t>45%</a:t>
            </a:r>
            <a:r>
              <a:rPr lang="en-CA" dirty="0"/>
              <a:t>, indicating this may not be the most suitable model for the dataset.</a:t>
            </a:r>
          </a:p>
          <a:p>
            <a:pPr marL="0" indent="0">
              <a:buNone/>
            </a:pPr>
            <a:endParaRPr lang="en-CA" b="1" dirty="0"/>
          </a:p>
          <a:p>
            <a:endParaRPr lang="en-CA" b="1" dirty="0"/>
          </a:p>
          <a:p>
            <a:endParaRPr lang="en-US" dirty="0"/>
          </a:p>
        </p:txBody>
      </p:sp>
      <p:sp>
        <p:nvSpPr>
          <p:cNvPr id="4" name="Date Placeholder 3">
            <a:extLst>
              <a:ext uri="{FF2B5EF4-FFF2-40B4-BE49-F238E27FC236}">
                <a16:creationId xmlns:a16="http://schemas.microsoft.com/office/drawing/2014/main" id="{64525CA6-F508-8DCE-451E-410AD30F1257}"/>
              </a:ext>
            </a:extLst>
          </p:cNvPr>
          <p:cNvSpPr>
            <a:spLocks noGrp="1"/>
          </p:cNvSpPr>
          <p:nvPr>
            <p:ph type="dt" sz="half" idx="10"/>
          </p:nvPr>
        </p:nvSpPr>
        <p:spPr/>
        <p:txBody>
          <a:bodyPr/>
          <a:lstStyle/>
          <a:p>
            <a:fld id="{579F6069-8263-4296-913A-BC2234E8D32B}" type="datetime1">
              <a:rPr lang="en-US" smtClean="0"/>
              <a:t>9/12/24</a:t>
            </a:fld>
            <a:endParaRPr lang="en-US"/>
          </a:p>
        </p:txBody>
      </p:sp>
      <p:sp>
        <p:nvSpPr>
          <p:cNvPr id="5" name="Footer Placeholder 4">
            <a:extLst>
              <a:ext uri="{FF2B5EF4-FFF2-40B4-BE49-F238E27FC236}">
                <a16:creationId xmlns:a16="http://schemas.microsoft.com/office/drawing/2014/main" id="{CDEBF3D3-B7B3-976C-C7C8-2CB0B96AC92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BF644A3-D393-20E9-A473-ACFF43E5AC61}"/>
              </a:ext>
            </a:extLst>
          </p:cNvPr>
          <p:cNvSpPr>
            <a:spLocks noGrp="1"/>
          </p:cNvSpPr>
          <p:nvPr>
            <p:ph type="sldNum" sz="quarter" idx="12"/>
          </p:nvPr>
        </p:nvSpPr>
        <p:spPr/>
        <p:txBody>
          <a:bodyPr/>
          <a:lstStyle/>
          <a:p>
            <a:fld id="{C68AC1EC-23E2-4F0E-A5A4-674EC8DB954E}" type="slidenum">
              <a:rPr lang="en-US" smtClean="0"/>
              <a:t>6</a:t>
            </a:fld>
            <a:endParaRPr lang="en-US"/>
          </a:p>
        </p:txBody>
      </p:sp>
    </p:spTree>
    <p:extLst>
      <p:ext uri="{BB962C8B-B14F-4D97-AF65-F5344CB8AC3E}">
        <p14:creationId xmlns:p14="http://schemas.microsoft.com/office/powerpoint/2010/main" val="314215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BE96-C54A-0DE5-43D1-748C321B7876}"/>
              </a:ext>
            </a:extLst>
          </p:cNvPr>
          <p:cNvSpPr>
            <a:spLocks noGrp="1"/>
          </p:cNvSpPr>
          <p:nvPr>
            <p:ph type="title"/>
          </p:nvPr>
        </p:nvSpPr>
        <p:spPr>
          <a:xfrm>
            <a:off x="871108" y="588245"/>
            <a:ext cx="10449784" cy="1265928"/>
          </a:xfrm>
        </p:spPr>
        <p:txBody>
          <a:bodyPr anchor="b">
            <a:normAutofit/>
          </a:bodyPr>
          <a:lstStyle/>
          <a:p>
            <a:r>
              <a:rPr lang="en-US" dirty="0"/>
              <a:t>Conclusion </a:t>
            </a:r>
          </a:p>
        </p:txBody>
      </p:sp>
      <p:sp>
        <p:nvSpPr>
          <p:cNvPr id="4" name="Date Placeholder 3">
            <a:extLst>
              <a:ext uri="{FF2B5EF4-FFF2-40B4-BE49-F238E27FC236}">
                <a16:creationId xmlns:a16="http://schemas.microsoft.com/office/drawing/2014/main" id="{036B7A18-931E-98C0-055C-A2173B9BEFFC}"/>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9/12/24</a:t>
            </a:fld>
            <a:endParaRPr lang="en-US"/>
          </a:p>
        </p:txBody>
      </p:sp>
      <p:sp>
        <p:nvSpPr>
          <p:cNvPr id="5" name="Footer Placeholder 4">
            <a:extLst>
              <a:ext uri="{FF2B5EF4-FFF2-40B4-BE49-F238E27FC236}">
                <a16:creationId xmlns:a16="http://schemas.microsoft.com/office/drawing/2014/main" id="{7A4B58C9-73A3-8534-7615-79D0925E9DC1}"/>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F7B95D8A-4693-BB55-F1A4-99739302067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2A6E8530-1B18-C539-6BBF-E814BE9505EE}"/>
              </a:ext>
            </a:extLst>
          </p:cNvPr>
          <p:cNvGraphicFramePr>
            <a:graphicFrameLocks noGrp="1"/>
          </p:cNvGraphicFramePr>
          <p:nvPr>
            <p:ph idx="1"/>
            <p:extLst>
              <p:ext uri="{D42A27DB-BD31-4B8C-83A1-F6EECF244321}">
                <p14:modId xmlns:p14="http://schemas.microsoft.com/office/powerpoint/2010/main" val="3045423375"/>
              </p:ext>
            </p:extLst>
          </p:nvPr>
        </p:nvGraphicFramePr>
        <p:xfrm>
          <a:off x="877824" y="2157984"/>
          <a:ext cx="10442448" cy="3903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052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CE5F-8DDD-96F3-11D6-2BB507671206}"/>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63C554CC-63B0-0488-A957-009040A0E357}"/>
              </a:ext>
            </a:extLst>
          </p:cNvPr>
          <p:cNvSpPr>
            <a:spLocks noGrp="1"/>
          </p:cNvSpPr>
          <p:nvPr>
            <p:ph idx="1"/>
          </p:nvPr>
        </p:nvSpPr>
        <p:spPr/>
        <p:txBody>
          <a:bodyPr/>
          <a:lstStyle/>
          <a:p>
            <a:pPr>
              <a:buFont typeface="Arial" panose="020B0604020202020204" pitchFamily="34" charset="0"/>
              <a:buChar char="•"/>
            </a:pPr>
            <a:r>
              <a:rPr lang="en-CA" b="1" dirty="0"/>
              <a:t>Apply Unsupervised ML:</a:t>
            </a:r>
            <a:r>
              <a:rPr lang="en-CA" dirty="0"/>
              <a:t> Implement unsupervised machine learning techniques to see if they yield better results in predicting weather conditions.</a:t>
            </a:r>
          </a:p>
          <a:p>
            <a:pPr>
              <a:buFont typeface="Arial" panose="020B0604020202020204" pitchFamily="34" charset="0"/>
              <a:buChar char="•"/>
            </a:pPr>
            <a:r>
              <a:rPr lang="en-CA" b="1" dirty="0"/>
              <a:t>Collect Additional Data:</a:t>
            </a:r>
            <a:r>
              <a:rPr lang="en-CA" dirty="0"/>
              <a:t> Gather weather data from other geographical regions.</a:t>
            </a:r>
          </a:p>
          <a:p>
            <a:pPr>
              <a:buFont typeface="Arial" panose="020B0604020202020204" pitchFamily="34" charset="0"/>
              <a:buChar char="•"/>
            </a:pPr>
            <a:r>
              <a:rPr lang="en-CA" b="1" dirty="0"/>
              <a:t>Test Algorithms:</a:t>
            </a:r>
            <a:r>
              <a:rPr lang="en-CA" dirty="0"/>
              <a:t> Evaluate how the algorithms perform with this additional data to assess their effectiveness across diverse locations.</a:t>
            </a:r>
          </a:p>
          <a:p>
            <a:endParaRPr lang="en-US" dirty="0"/>
          </a:p>
        </p:txBody>
      </p:sp>
      <p:sp>
        <p:nvSpPr>
          <p:cNvPr id="4" name="Date Placeholder 3">
            <a:extLst>
              <a:ext uri="{FF2B5EF4-FFF2-40B4-BE49-F238E27FC236}">
                <a16:creationId xmlns:a16="http://schemas.microsoft.com/office/drawing/2014/main" id="{AA70F31D-B94C-1621-F499-AF5580FA6B86}"/>
              </a:ext>
            </a:extLst>
          </p:cNvPr>
          <p:cNvSpPr>
            <a:spLocks noGrp="1"/>
          </p:cNvSpPr>
          <p:nvPr>
            <p:ph type="dt" sz="half" idx="10"/>
          </p:nvPr>
        </p:nvSpPr>
        <p:spPr/>
        <p:txBody>
          <a:bodyPr/>
          <a:lstStyle/>
          <a:p>
            <a:fld id="{579F6069-8263-4296-913A-BC2234E8D32B}" type="datetime1">
              <a:rPr lang="en-US" smtClean="0"/>
              <a:t>9/12/24</a:t>
            </a:fld>
            <a:endParaRPr lang="en-US"/>
          </a:p>
        </p:txBody>
      </p:sp>
      <p:sp>
        <p:nvSpPr>
          <p:cNvPr id="5" name="Footer Placeholder 4">
            <a:extLst>
              <a:ext uri="{FF2B5EF4-FFF2-40B4-BE49-F238E27FC236}">
                <a16:creationId xmlns:a16="http://schemas.microsoft.com/office/drawing/2014/main" id="{2135D3D4-8835-5952-453C-81321EC4F25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EAA3092-5E9C-76C4-B385-2DB8A6C5C011}"/>
              </a:ext>
            </a:extLst>
          </p:cNvPr>
          <p:cNvSpPr>
            <a:spLocks noGrp="1"/>
          </p:cNvSpPr>
          <p:nvPr>
            <p:ph type="sldNum" sz="quarter" idx="12"/>
          </p:nvPr>
        </p:nvSpPr>
        <p:spPr/>
        <p:txBody>
          <a:bodyPr/>
          <a:lstStyle/>
          <a:p>
            <a:fld id="{C68AC1EC-23E2-4F0E-A5A4-674EC8DB954E}" type="slidenum">
              <a:rPr lang="en-US" smtClean="0"/>
              <a:t>8</a:t>
            </a:fld>
            <a:endParaRPr lang="en-US"/>
          </a:p>
        </p:txBody>
      </p:sp>
    </p:spTree>
    <p:extLst>
      <p:ext uri="{BB962C8B-B14F-4D97-AF65-F5344CB8AC3E}">
        <p14:creationId xmlns:p14="http://schemas.microsoft.com/office/powerpoint/2010/main" val="2468255231"/>
      </p:ext>
    </p:extLst>
  </p:cSld>
  <p:clrMapOvr>
    <a:masterClrMapping/>
  </p:clrMapOvr>
</p:sld>
</file>

<file path=ppt/theme/theme1.xml><?xml version="1.0" encoding="utf-8"?>
<a:theme xmlns:a="http://schemas.openxmlformats.org/drawingml/2006/main" name="BohoVogueVTI">
  <a:themeElements>
    <a:clrScheme name="AnalogousFromLightSeedRightStep">
      <a:dk1>
        <a:srgbClr val="000000"/>
      </a:dk1>
      <a:lt1>
        <a:srgbClr val="FFFFFF"/>
      </a:lt1>
      <a:dk2>
        <a:srgbClr val="243641"/>
      </a:dk2>
      <a:lt2>
        <a:srgbClr val="E2E5E8"/>
      </a:lt2>
      <a:accent1>
        <a:srgbClr val="B99C7D"/>
      </a:accent1>
      <a:accent2>
        <a:srgbClr val="A6A371"/>
      </a:accent2>
      <a:accent3>
        <a:srgbClr val="97A67E"/>
      </a:accent3>
      <a:accent4>
        <a:srgbClr val="82AD76"/>
      </a:accent4>
      <a:accent5>
        <a:srgbClr val="82AB8A"/>
      </a:accent5>
      <a:accent6>
        <a:srgbClr val="76AD98"/>
      </a:accent6>
      <a:hlink>
        <a:srgbClr val="6283AA"/>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179</TotalTime>
  <Words>614</Words>
  <Application>Microsoft Macintosh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 Light</vt:lpstr>
      <vt:lpstr>Arial</vt:lpstr>
      <vt:lpstr>Walbaum Display</vt:lpstr>
      <vt:lpstr>BohoVogueVTI</vt:lpstr>
      <vt:lpstr>Predicting Climate Changes in a changing world </vt:lpstr>
      <vt:lpstr>Introduction </vt:lpstr>
      <vt:lpstr>Hypothesis:   Supervised Machine Learning  can be used to predict future weather based on previous weather data   If Machine Learning works on the provided dataset, it will work for other geographical regions</vt:lpstr>
      <vt:lpstr>Data Bias:  Historical Data Bias: Changes in  measurement techniques and station locations over time could make past data less  representative of current conditions.  Geographical Bias: Data from only 18  European stations may not generalize  well to broader regions or global trends.  Climate Change Bias: Historical trends might underpredict future events as climate change accelerates, making past data less reflective of future conditions. </vt:lpstr>
      <vt:lpstr>Supervised Machine Learning Models</vt:lpstr>
      <vt:lpstr>What Machine Learning Model prediction accuracy </vt:lpstr>
      <vt:lpstr>Conclusion </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 Ned</dc:creator>
  <cp:lastModifiedBy>Andre Ned</cp:lastModifiedBy>
  <cp:revision>4</cp:revision>
  <dcterms:created xsi:type="dcterms:W3CDTF">2024-09-08T12:59:48Z</dcterms:created>
  <dcterms:modified xsi:type="dcterms:W3CDTF">2024-09-12T21:51:47Z</dcterms:modified>
</cp:coreProperties>
</file>