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0"/>
    <p:restoredTop sz="94654"/>
  </p:normalViewPr>
  <p:slideViewPr>
    <p:cSldViewPr snapToGrid="0" snapToObjects="1">
      <p:cViewPr varScale="1">
        <p:scale>
          <a:sx n="54" d="100"/>
          <a:sy n="54" d="100"/>
        </p:scale>
        <p:origin x="216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29F15A8B-F5FB-384D-9D3B-BEC49F2D0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80160"/>
            <a:ext cx="9144000" cy="3819841"/>
          </a:xfrm>
          <a:ln>
            <a:solidFill>
              <a:srgbClr val="00FDFF"/>
            </a:solidFill>
          </a:ln>
          <a:effectLst>
            <a:outerShdw sx="1000" sy="1000" algn="ctr" rotWithShape="0">
              <a:srgbClr val="000000"/>
            </a:outerShdw>
          </a:effectLst>
        </p:spPr>
        <p:txBody>
          <a:bodyPr anchor="b"/>
          <a:lstStyle>
            <a:lvl1pPr algn="ctr">
              <a:defRPr sz="6000">
                <a:noFill/>
              </a:defRPr>
            </a:lvl1pPr>
          </a:lstStyle>
          <a:p>
            <a:r>
              <a:rPr lang="en-US" dirty="0"/>
              <a:t>Click to </a:t>
            </a:r>
            <a:r>
              <a:rPr lang="en-US" dirty="0" err="1"/>
              <a:t>editaster</a:t>
            </a:r>
            <a:r>
              <a:rPr lang="en-US" dirty="0"/>
              <a:t>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06AD8-0942-D142-B893-E323A7C72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11200"/>
            <a:ext cx="12192000" cy="5181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4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TOPIC</a:t>
            </a:r>
          </a:p>
          <a:p>
            <a:pPr lvl="1"/>
            <a:r>
              <a:rPr lang="en-US" dirty="0"/>
              <a:t>Create an interactive dashboard to navigate through historical pricing data. In addition, build a simple machine learning model that can predict stock market prices on any given date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9C96-CEC4-0A49-B54A-71BDB1E8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11E1-2745-5944-9EBE-AC22261A265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7010E-9133-3440-97DD-71D4C30C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D7D9-6387-FD4B-9C73-604DE3D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07C-5B03-084B-B337-FB746103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7693C-9CB0-5F4C-8C45-F8BEE7A82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1B8F2-F72F-6D4B-BE93-BEC30554B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67EA-E17A-2242-A5FD-E2DA59C6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11E1-2745-5944-9EBE-AC22261A265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6451-0128-9644-B560-5CA8AAF7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61A8-2C95-4F45-B487-A0653B9D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07C-5B03-084B-B337-FB746103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3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A1AB-23A3-514A-9521-6FCA43E4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6400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Group Members:</a:t>
            </a:r>
            <a:br>
              <a:rPr lang="en-US" dirty="0"/>
            </a:br>
            <a:r>
              <a:rPr lang="en-US" dirty="0"/>
              <a:t>Andres Socorro</a:t>
            </a:r>
            <a:br>
              <a:rPr lang="en-US" dirty="0"/>
            </a:br>
            <a:r>
              <a:rPr lang="en-US" dirty="0"/>
              <a:t>Gabriel </a:t>
            </a:r>
            <a:r>
              <a:rPr lang="en-US" dirty="0" err="1"/>
              <a:t>Alade</a:t>
            </a:r>
            <a:br>
              <a:rPr lang="en-US" dirty="0"/>
            </a:br>
            <a:r>
              <a:rPr lang="en-US" dirty="0"/>
              <a:t>Javier </a:t>
            </a:r>
            <a:r>
              <a:rPr lang="en-US" dirty="0" err="1"/>
              <a:t>Portocarrero</a:t>
            </a:r>
            <a:br>
              <a:rPr lang="en-US" dirty="0"/>
            </a:br>
            <a:r>
              <a:rPr lang="en-US" dirty="0"/>
              <a:t>Samuel Fonseca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99C94-636A-A542-969F-5F9160CF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11E1-2745-5944-9EBE-AC22261A265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06838-55FC-F940-8767-D2CFF765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94327-672E-7643-82CD-BA5C4434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07C-5B03-084B-B337-FB746103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1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61A5-D864-2B4A-9435-8E5C2050DA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Let’s talk about stock, let’s make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4370-A11F-E649-A6E3-EED9A72A8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AEB3-87F9-9842-8E2D-2BF910D9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11E1-2745-5944-9EBE-AC22261A265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E8591-F1E9-3147-ABA4-0A1C5C5F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A1803-E34C-7247-8F25-0A74AA14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07C-5B03-084B-B337-FB746103F16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- up of a digital screen&#10;&#10;Description automatically generated with low confidence">
            <a:extLst>
              <a:ext uri="{FF2B5EF4-FFF2-40B4-BE49-F238E27FC236}">
                <a16:creationId xmlns:a16="http://schemas.microsoft.com/office/drawing/2014/main" id="{F67531C6-BC6D-064F-AE30-E1456231CB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1786930"/>
            <a:ext cx="5454316" cy="439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E6B-2AF4-4648-BFA1-208136A9A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90BB8-0F1C-E846-899A-31B1A376B9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93496"/>
            <a:ext cx="10512424" cy="252663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800" b="0"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The stock market is made up of exchanges, like the New York Stock Exchange and the Nasdaq. Stocks are listed on a specific exchange, which brings buyers and sellers together and acts as a market for the shares of those stocks. The exchange tracks the supply and demand and directly related, the price of each stock.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FF032-4056-3447-9532-E548C684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11E1-2745-5944-9EBE-AC22261A265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53E2E-94D1-8D46-AFDB-B608C7C6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89240-AA27-4441-9856-D7C9468F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07C-5B03-084B-B337-FB746103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6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BDBD-B4BD-0046-BEE6-271D0300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AAF33-1F87-2A44-9411-A69501CD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11E1-2745-5944-9EBE-AC22261A265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7EDD0-71B1-9244-BCE4-985CC1C9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AC04E-3918-9647-970E-191CE403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07C-5B03-084B-B337-FB746103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0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A2842-2B16-244F-8BD7-3A409FFA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11E1-2745-5944-9EBE-AC22261A265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94C7A-74EF-6B44-948A-2888AA57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BAFA8-7F99-0E45-98EE-B3C10651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07C-5B03-084B-B337-FB746103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16A4-E61D-5047-97C0-6C32CFB2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0690-99CB-C84A-89EB-E725E148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EFCFE-7DC4-6C4D-B838-7404A2ABB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67F30-12CC-1549-BDB4-1D9830B3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11E1-2745-5944-9EBE-AC22261A265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6489-1F77-A04C-BECF-6599ECF6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8DA26-55CD-6647-9127-F937ECA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07C-5B03-084B-B337-FB746103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4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8547-7A66-C748-9139-5A8A154A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19D1E-0EB9-F142-BD29-9A4879F90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D76BD-C313-B741-80C9-AAC741914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12C1E-473E-424F-9FA0-6405A117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11E1-2745-5944-9EBE-AC22261A265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2A53-604F-014D-9C46-5DEAB590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4F1EC-CC6A-6247-91DE-AF3F5741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07C-5B03-084B-B337-FB746103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6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2F35-E96B-6842-8D54-6D0E003E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77D34-5AE5-7E46-AF38-92C7B35B0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06FD-2E9C-F441-92B7-067F422E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11E1-2745-5944-9EBE-AC22261A265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6760-5F7D-A546-9702-79A33B6B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AF4B-19B4-9B4C-8205-F5BCA61D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07C-5B03-084B-B337-FB746103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CFE07-86B1-2A4E-A5CB-157AC60C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	GROUP 11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985C-EC27-5141-9AEE-7EFF898B7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	</a:t>
            </a:r>
          </a:p>
          <a:p>
            <a:pPr lvl="1"/>
            <a:r>
              <a:rPr lang="en-US" dirty="0"/>
              <a:t>PROJECT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	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1C83F-C6AA-9F40-B23E-8DA895108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C11E1-2745-5944-9EBE-AC22261A265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14DA8-E17F-D742-8886-2D01D6DA3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91813-B963-8A49-B2BD-977577EB1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C07C-5B03-084B-B337-FB746103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2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marL="0" marR="0" indent="0" algn="ctr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00" b="1" i="0" kern="1200">
          <a:solidFill>
            <a:schemeClr val="tx1"/>
          </a:solidFill>
          <a:latin typeface="Georgia Pro Cond Semibold" panose="020F0502020204030204" pitchFamily="34" charset="0"/>
          <a:ea typeface="+mj-ea"/>
          <a:cs typeface="Georgia Pro Cond Semibold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4400" b="1" i="0" kern="1200">
          <a:solidFill>
            <a:schemeClr val="tx1"/>
          </a:solidFill>
          <a:latin typeface="Georgia Pro Cond" panose="02040706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b="1" i="0" kern="1200">
          <a:solidFill>
            <a:schemeClr val="tx1"/>
          </a:solidFill>
          <a:latin typeface="Georgia Pro Cond Semibold" panose="020F0502020204030204" pitchFamily="34" charset="0"/>
          <a:ea typeface="+mn-ea"/>
          <a:cs typeface="Georgia Pro Cond Semibold" panose="020F0502020204030204" pitchFamily="34" charset="0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C56F-A0C5-DC4E-A39F-6AE66D7A7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4B68B-8DC7-B74A-8189-912031692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Georgia</vt:lpstr>
      <vt:lpstr>Georgia Pro Cond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 alade</dc:creator>
  <cp:lastModifiedBy>dare alade</cp:lastModifiedBy>
  <cp:revision>7</cp:revision>
  <dcterms:created xsi:type="dcterms:W3CDTF">2021-01-25T13:41:53Z</dcterms:created>
  <dcterms:modified xsi:type="dcterms:W3CDTF">2021-01-25T15:10:11Z</dcterms:modified>
</cp:coreProperties>
</file>