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7" r:id="rId5"/>
    <p:sldMasterId id="2147483705" r:id="rId6"/>
  </p:sldMasterIdLst>
  <p:notesMasterIdLst>
    <p:notesMasterId r:id="rId55"/>
  </p:notesMasterIdLst>
  <p:handoutMasterIdLst>
    <p:handoutMasterId r:id="rId56"/>
  </p:handoutMasterIdLst>
  <p:sldIdLst>
    <p:sldId id="257" r:id="rId7"/>
    <p:sldId id="260" r:id="rId8"/>
    <p:sldId id="263" r:id="rId9"/>
    <p:sldId id="264" r:id="rId10"/>
    <p:sldId id="265" r:id="rId11"/>
    <p:sldId id="262" r:id="rId12"/>
    <p:sldId id="266" r:id="rId13"/>
    <p:sldId id="268" r:id="rId14"/>
    <p:sldId id="271" r:id="rId15"/>
    <p:sldId id="267" r:id="rId16"/>
    <p:sldId id="269" r:id="rId17"/>
    <p:sldId id="270" r:id="rId18"/>
    <p:sldId id="291" r:id="rId19"/>
    <p:sldId id="292" r:id="rId20"/>
    <p:sldId id="293" r:id="rId21"/>
    <p:sldId id="294" r:id="rId22"/>
    <p:sldId id="296" r:id="rId23"/>
    <p:sldId id="297" r:id="rId24"/>
    <p:sldId id="295" r:id="rId25"/>
    <p:sldId id="298" r:id="rId26"/>
    <p:sldId id="272" r:id="rId27"/>
    <p:sldId id="274" r:id="rId28"/>
    <p:sldId id="273" r:id="rId29"/>
    <p:sldId id="306" r:id="rId30"/>
    <p:sldId id="307" r:id="rId31"/>
    <p:sldId id="305" r:id="rId32"/>
    <p:sldId id="275" r:id="rId33"/>
    <p:sldId id="284" r:id="rId34"/>
    <p:sldId id="285" r:id="rId35"/>
    <p:sldId id="288" r:id="rId36"/>
    <p:sldId id="287" r:id="rId37"/>
    <p:sldId id="289" r:id="rId38"/>
    <p:sldId id="283" r:id="rId39"/>
    <p:sldId id="276" r:id="rId40"/>
    <p:sldId id="281" r:id="rId41"/>
    <p:sldId id="308" r:id="rId42"/>
    <p:sldId id="309" r:id="rId43"/>
    <p:sldId id="310" r:id="rId44"/>
    <p:sldId id="311" r:id="rId45"/>
    <p:sldId id="303" r:id="rId46"/>
    <p:sldId id="302" r:id="rId47"/>
    <p:sldId id="279" r:id="rId48"/>
    <p:sldId id="299" r:id="rId49"/>
    <p:sldId id="300" r:id="rId50"/>
    <p:sldId id="304" r:id="rId51"/>
    <p:sldId id="280" r:id="rId52"/>
    <p:sldId id="282" r:id="rId53"/>
    <p:sldId id="259" r:id="rId5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D2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0DAA93-779F-4CAD-B7B5-28162FEF96A8}" v="1684" dt="2020-02-05T13:35:45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2" autoAdjust="0"/>
    <p:restoredTop sz="86369" autoAdjust="0"/>
  </p:normalViewPr>
  <p:slideViewPr>
    <p:cSldViewPr snapToGrid="0" showGuides="1">
      <p:cViewPr varScale="1">
        <p:scale>
          <a:sx n="87" d="100"/>
          <a:sy n="87" d="100"/>
        </p:scale>
        <p:origin x="55" y="8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48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61" Type="http://schemas.microsoft.com/office/2016/11/relationships/changesInfo" Target="changesInfos/changesInfo1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theme" Target="theme/theme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presProps" Target="presProps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Haugland Rudfoss" userId="ac7031b9-5e94-4137-a480-17987654c246" providerId="ADAL" clId="{A00DAA93-779F-4CAD-B7B5-28162FEF96A8}"/>
    <pc:docChg chg="undo redo custSel addSld delSld modSld sldOrd addSection delSection">
      <pc:chgData name="Thomas Haugland Rudfoss" userId="ac7031b9-5e94-4137-a480-17987654c246" providerId="ADAL" clId="{A00DAA93-779F-4CAD-B7B5-28162FEF96A8}" dt="2020-02-05T13:35:56.920" v="11453" actId="1076"/>
      <pc:docMkLst>
        <pc:docMk/>
      </pc:docMkLst>
      <pc:sldChg chg="modTransition">
        <pc:chgData name="Thomas Haugland Rudfoss" userId="ac7031b9-5e94-4137-a480-17987654c246" providerId="ADAL" clId="{A00DAA93-779F-4CAD-B7B5-28162FEF96A8}" dt="2020-02-05T07:51:57.774" v="9082"/>
        <pc:sldMkLst>
          <pc:docMk/>
          <pc:sldMk cId="4228410233" sldId="257"/>
        </pc:sldMkLst>
      </pc:sldChg>
      <pc:sldChg chg="modTransition setBg">
        <pc:chgData name="Thomas Haugland Rudfoss" userId="ac7031b9-5e94-4137-a480-17987654c246" providerId="ADAL" clId="{A00DAA93-779F-4CAD-B7B5-28162FEF96A8}" dt="2020-02-05T07:51:57.774" v="9082"/>
        <pc:sldMkLst>
          <pc:docMk/>
          <pc:sldMk cId="2463039634" sldId="259"/>
        </pc:sldMkLst>
      </pc:sldChg>
      <pc:sldChg chg="modTransition">
        <pc:chgData name="Thomas Haugland Rudfoss" userId="ac7031b9-5e94-4137-a480-17987654c246" providerId="ADAL" clId="{A00DAA93-779F-4CAD-B7B5-28162FEF96A8}" dt="2020-02-05T07:51:57.774" v="9082"/>
        <pc:sldMkLst>
          <pc:docMk/>
          <pc:sldMk cId="291656278" sldId="260"/>
        </pc:sldMkLst>
      </pc:sldChg>
      <pc:sldChg chg="modSp add del">
        <pc:chgData name="Thomas Haugland Rudfoss" userId="ac7031b9-5e94-4137-a480-17987654c246" providerId="ADAL" clId="{A00DAA93-779F-4CAD-B7B5-28162FEF96A8}" dt="2020-02-01T12:17:29.307" v="117" actId="47"/>
        <pc:sldMkLst>
          <pc:docMk/>
          <pc:sldMk cId="2610357291" sldId="261"/>
        </pc:sldMkLst>
        <pc:spChg chg="mod">
          <ac:chgData name="Thomas Haugland Rudfoss" userId="ac7031b9-5e94-4137-a480-17987654c246" providerId="ADAL" clId="{A00DAA93-779F-4CAD-B7B5-28162FEF96A8}" dt="2020-02-01T12:17:25.941" v="116" actId="6549"/>
          <ac:spMkLst>
            <pc:docMk/>
            <pc:sldMk cId="2610357291" sldId="261"/>
            <ac:spMk id="2" creationId="{19132829-BE0D-4D46-9A07-442F8686DFAC}"/>
          </ac:spMkLst>
        </pc:spChg>
        <pc:spChg chg="mod">
          <ac:chgData name="Thomas Haugland Rudfoss" userId="ac7031b9-5e94-4137-a480-17987654c246" providerId="ADAL" clId="{A00DAA93-779F-4CAD-B7B5-28162FEF96A8}" dt="2020-02-01T12:15:27.764" v="5" actId="20577"/>
          <ac:spMkLst>
            <pc:docMk/>
            <pc:sldMk cId="2610357291" sldId="261"/>
            <ac:spMk id="3" creationId="{2A36B10B-FA5C-4731-82BD-E66149E7A7EE}"/>
          </ac:spMkLst>
        </pc:spChg>
      </pc:sldChg>
      <pc:sldChg chg="modSp add ord modTransition modAnim">
        <pc:chgData name="Thomas Haugland Rudfoss" userId="ac7031b9-5e94-4137-a480-17987654c246" providerId="ADAL" clId="{A00DAA93-779F-4CAD-B7B5-28162FEF96A8}" dt="2020-02-05T07:51:57.774" v="9082"/>
        <pc:sldMkLst>
          <pc:docMk/>
          <pc:sldMk cId="3300788356" sldId="262"/>
        </pc:sldMkLst>
        <pc:spChg chg="mod">
          <ac:chgData name="Thomas Haugland Rudfoss" userId="ac7031b9-5e94-4137-a480-17987654c246" providerId="ADAL" clId="{A00DAA93-779F-4CAD-B7B5-28162FEF96A8}" dt="2020-02-01T12:25:20.213" v="937" actId="20577"/>
          <ac:spMkLst>
            <pc:docMk/>
            <pc:sldMk cId="3300788356" sldId="262"/>
            <ac:spMk id="2" creationId="{C628C889-5016-44F7-9278-CF1014CAEA84}"/>
          </ac:spMkLst>
        </pc:spChg>
        <pc:spChg chg="mod">
          <ac:chgData name="Thomas Haugland Rudfoss" userId="ac7031b9-5e94-4137-a480-17987654c246" providerId="ADAL" clId="{A00DAA93-779F-4CAD-B7B5-28162FEF96A8}" dt="2020-02-01T12:17:00.692" v="96" actId="20577"/>
          <ac:spMkLst>
            <pc:docMk/>
            <pc:sldMk cId="3300788356" sldId="262"/>
            <ac:spMk id="3" creationId="{B573FF18-9675-47A4-8B85-0112EFE65AD5}"/>
          </ac:spMkLst>
        </pc:spChg>
      </pc:sldChg>
      <pc:sldChg chg="modSp add modTransition">
        <pc:chgData name="Thomas Haugland Rudfoss" userId="ac7031b9-5e94-4137-a480-17987654c246" providerId="ADAL" clId="{A00DAA93-779F-4CAD-B7B5-28162FEF96A8}" dt="2020-02-05T11:11:53.856" v="10503" actId="6549"/>
        <pc:sldMkLst>
          <pc:docMk/>
          <pc:sldMk cId="483967013" sldId="263"/>
        </pc:sldMkLst>
        <pc:spChg chg="mod">
          <ac:chgData name="Thomas Haugland Rudfoss" userId="ac7031b9-5e94-4137-a480-17987654c246" providerId="ADAL" clId="{A00DAA93-779F-4CAD-B7B5-28162FEF96A8}" dt="2020-02-05T11:11:53.856" v="10503" actId="6549"/>
          <ac:spMkLst>
            <pc:docMk/>
            <pc:sldMk cId="483967013" sldId="263"/>
            <ac:spMk id="2" creationId="{E13A82E5-303F-4938-9E5D-56B9DB42D51C}"/>
          </ac:spMkLst>
        </pc:spChg>
        <pc:spChg chg="mod">
          <ac:chgData name="Thomas Haugland Rudfoss" userId="ac7031b9-5e94-4137-a480-17987654c246" providerId="ADAL" clId="{A00DAA93-779F-4CAD-B7B5-28162FEF96A8}" dt="2020-02-01T12:19:58.851" v="430" actId="20577"/>
          <ac:spMkLst>
            <pc:docMk/>
            <pc:sldMk cId="483967013" sldId="263"/>
            <ac:spMk id="3" creationId="{B9361C8F-C080-41B1-BA62-64B833BD05D1}"/>
          </ac:spMkLst>
        </pc:spChg>
      </pc:sldChg>
      <pc:sldChg chg="addSp delSp modSp add modTransition">
        <pc:chgData name="Thomas Haugland Rudfoss" userId="ac7031b9-5e94-4137-a480-17987654c246" providerId="ADAL" clId="{A00DAA93-779F-4CAD-B7B5-28162FEF96A8}" dt="2020-02-05T07:51:57.774" v="9082"/>
        <pc:sldMkLst>
          <pc:docMk/>
          <pc:sldMk cId="3625483321" sldId="264"/>
        </pc:sldMkLst>
        <pc:spChg chg="del">
          <ac:chgData name="Thomas Haugland Rudfoss" userId="ac7031b9-5e94-4137-a480-17987654c246" providerId="ADAL" clId="{A00DAA93-779F-4CAD-B7B5-28162FEF96A8}" dt="2020-02-01T12:23:01.786" v="712" actId="1032"/>
          <ac:spMkLst>
            <pc:docMk/>
            <pc:sldMk cId="3625483321" sldId="264"/>
            <ac:spMk id="2" creationId="{A32DE433-C526-4CF1-B1AD-5C55A9BB4991}"/>
          </ac:spMkLst>
        </pc:spChg>
        <pc:spChg chg="mod">
          <ac:chgData name="Thomas Haugland Rudfoss" userId="ac7031b9-5e94-4137-a480-17987654c246" providerId="ADAL" clId="{A00DAA93-779F-4CAD-B7B5-28162FEF96A8}" dt="2020-02-01T12:29:38.262" v="1028" actId="20577"/>
          <ac:spMkLst>
            <pc:docMk/>
            <pc:sldMk cId="3625483321" sldId="264"/>
            <ac:spMk id="3" creationId="{19C2A436-8F83-4426-876B-7FB43C5B8C43}"/>
          </ac:spMkLst>
        </pc:spChg>
        <pc:graphicFrameChg chg="add mod">
          <ac:chgData name="Thomas Haugland Rudfoss" userId="ac7031b9-5e94-4137-a480-17987654c246" providerId="ADAL" clId="{A00DAA93-779F-4CAD-B7B5-28162FEF96A8}" dt="2020-02-01T12:24:47.118" v="885" actId="20577"/>
          <ac:graphicFrameMkLst>
            <pc:docMk/>
            <pc:sldMk cId="3625483321" sldId="264"/>
            <ac:graphicFrameMk id="4" creationId="{823EC951-B0F2-480A-9D47-982E03E307CE}"/>
          </ac:graphicFrameMkLst>
        </pc:graphicFrameChg>
      </pc:sldChg>
      <pc:sldChg chg="modSp add modTransition">
        <pc:chgData name="Thomas Haugland Rudfoss" userId="ac7031b9-5e94-4137-a480-17987654c246" providerId="ADAL" clId="{A00DAA93-779F-4CAD-B7B5-28162FEF96A8}" dt="2020-02-05T07:51:57.774" v="9082"/>
        <pc:sldMkLst>
          <pc:docMk/>
          <pc:sldMk cId="2565739926" sldId="265"/>
        </pc:sldMkLst>
        <pc:spChg chg="mod">
          <ac:chgData name="Thomas Haugland Rudfoss" userId="ac7031b9-5e94-4137-a480-17987654c246" providerId="ADAL" clId="{A00DAA93-779F-4CAD-B7B5-28162FEF96A8}" dt="2020-02-01T12:29:41.745" v="1031" actId="20577"/>
          <ac:spMkLst>
            <pc:docMk/>
            <pc:sldMk cId="2565739926" sldId="265"/>
            <ac:spMk id="3" creationId="{19C2A436-8F83-4426-876B-7FB43C5B8C43}"/>
          </ac:spMkLst>
        </pc:spChg>
        <pc:graphicFrameChg chg="mod">
          <ac:chgData name="Thomas Haugland Rudfoss" userId="ac7031b9-5e94-4137-a480-17987654c246" providerId="ADAL" clId="{A00DAA93-779F-4CAD-B7B5-28162FEF96A8}" dt="2020-02-01T12:24:55.277" v="894" actId="20577"/>
          <ac:graphicFrameMkLst>
            <pc:docMk/>
            <pc:sldMk cId="2565739926" sldId="265"/>
            <ac:graphicFrameMk id="4" creationId="{823EC951-B0F2-480A-9D47-982E03E307CE}"/>
          </ac:graphicFrameMkLst>
        </pc:graphicFrameChg>
      </pc:sldChg>
      <pc:sldChg chg="addSp modSp add modTransition">
        <pc:chgData name="Thomas Haugland Rudfoss" userId="ac7031b9-5e94-4137-a480-17987654c246" providerId="ADAL" clId="{A00DAA93-779F-4CAD-B7B5-28162FEF96A8}" dt="2020-02-05T07:51:57.774" v="9082"/>
        <pc:sldMkLst>
          <pc:docMk/>
          <pc:sldMk cId="751079186" sldId="266"/>
        </pc:sldMkLst>
        <pc:spChg chg="mod">
          <ac:chgData name="Thomas Haugland Rudfoss" userId="ac7031b9-5e94-4137-a480-17987654c246" providerId="ADAL" clId="{A00DAA93-779F-4CAD-B7B5-28162FEF96A8}" dt="2020-02-01T13:16:00.702" v="1552" actId="20577"/>
          <ac:spMkLst>
            <pc:docMk/>
            <pc:sldMk cId="751079186" sldId="266"/>
            <ac:spMk id="2" creationId="{B18A12B9-9DE8-403D-AB21-338C1DE49E68}"/>
          </ac:spMkLst>
        </pc:spChg>
        <pc:spChg chg="mod">
          <ac:chgData name="Thomas Haugland Rudfoss" userId="ac7031b9-5e94-4137-a480-17987654c246" providerId="ADAL" clId="{A00DAA93-779F-4CAD-B7B5-28162FEF96A8}" dt="2020-02-01T12:31:00.250" v="1059" actId="20577"/>
          <ac:spMkLst>
            <pc:docMk/>
            <pc:sldMk cId="751079186" sldId="266"/>
            <ac:spMk id="3" creationId="{920C2359-3BCE-478F-9A46-14B4EE2F4F33}"/>
          </ac:spMkLst>
        </pc:spChg>
        <pc:spChg chg="add">
          <ac:chgData name="Thomas Haugland Rudfoss" userId="ac7031b9-5e94-4137-a480-17987654c246" providerId="ADAL" clId="{A00DAA93-779F-4CAD-B7B5-28162FEF96A8}" dt="2020-02-04T07:37:15.143" v="6251"/>
          <ac:spMkLst>
            <pc:docMk/>
            <pc:sldMk cId="751079186" sldId="266"/>
            <ac:spMk id="4" creationId="{A51F8EAA-E7A4-4CD5-98D1-91C7F8AE221E}"/>
          </ac:spMkLst>
        </pc:spChg>
      </pc:sldChg>
      <pc:sldChg chg="modSp add del">
        <pc:chgData name="Thomas Haugland Rudfoss" userId="ac7031b9-5e94-4137-a480-17987654c246" providerId="ADAL" clId="{A00DAA93-779F-4CAD-B7B5-28162FEF96A8}" dt="2020-02-01T12:25:32.700" v="952" actId="47"/>
        <pc:sldMkLst>
          <pc:docMk/>
          <pc:sldMk cId="2360068587" sldId="266"/>
        </pc:sldMkLst>
        <pc:spChg chg="mod">
          <ac:chgData name="Thomas Haugland Rudfoss" userId="ac7031b9-5e94-4137-a480-17987654c246" providerId="ADAL" clId="{A00DAA93-779F-4CAD-B7B5-28162FEF96A8}" dt="2020-02-01T12:25:28.627" v="950" actId="20577"/>
          <ac:spMkLst>
            <pc:docMk/>
            <pc:sldMk cId="2360068587" sldId="266"/>
            <ac:spMk id="3" creationId="{E988C7A2-10AF-4212-BF8D-7D1403D9DFE8}"/>
          </ac:spMkLst>
        </pc:spChg>
      </pc:sldChg>
      <pc:sldChg chg="addSp delSp modSp add del">
        <pc:chgData name="Thomas Haugland Rudfoss" userId="ac7031b9-5e94-4137-a480-17987654c246" providerId="ADAL" clId="{A00DAA93-779F-4CAD-B7B5-28162FEF96A8}" dt="2020-02-01T12:26:56.449" v="972" actId="47"/>
        <pc:sldMkLst>
          <pc:docMk/>
          <pc:sldMk cId="981504511" sldId="267"/>
        </pc:sldMkLst>
        <pc:spChg chg="add del mod">
          <ac:chgData name="Thomas Haugland Rudfoss" userId="ac7031b9-5e94-4137-a480-17987654c246" providerId="ADAL" clId="{A00DAA93-779F-4CAD-B7B5-28162FEF96A8}" dt="2020-02-01T12:26:42.130" v="971" actId="478"/>
          <ac:spMkLst>
            <pc:docMk/>
            <pc:sldMk cId="981504511" sldId="267"/>
            <ac:spMk id="2" creationId="{81019BE9-0745-46A9-81C8-F8396FA350D8}"/>
          </ac:spMkLst>
        </pc:spChg>
        <pc:spChg chg="mod">
          <ac:chgData name="Thomas Haugland Rudfoss" userId="ac7031b9-5e94-4137-a480-17987654c246" providerId="ADAL" clId="{A00DAA93-779F-4CAD-B7B5-28162FEF96A8}" dt="2020-02-01T12:25:36.131" v="964" actId="20577"/>
          <ac:spMkLst>
            <pc:docMk/>
            <pc:sldMk cId="981504511" sldId="267"/>
            <ac:spMk id="3" creationId="{19C2A436-8F83-4426-876B-7FB43C5B8C43}"/>
          </ac:spMkLst>
        </pc:spChg>
      </pc:sldChg>
      <pc:sldChg chg="modSp add ord modTransition modAnim">
        <pc:chgData name="Thomas Haugland Rudfoss" userId="ac7031b9-5e94-4137-a480-17987654c246" providerId="ADAL" clId="{A00DAA93-779F-4CAD-B7B5-28162FEF96A8}" dt="2020-02-05T11:03:49.935" v="10244"/>
        <pc:sldMkLst>
          <pc:docMk/>
          <pc:sldMk cId="3190412024" sldId="267"/>
        </pc:sldMkLst>
        <pc:spChg chg="mod">
          <ac:chgData name="Thomas Haugland Rudfoss" userId="ac7031b9-5e94-4137-a480-17987654c246" providerId="ADAL" clId="{A00DAA93-779F-4CAD-B7B5-28162FEF96A8}" dt="2020-02-01T13:53:13.479" v="2297" actId="20577"/>
          <ac:spMkLst>
            <pc:docMk/>
            <pc:sldMk cId="3190412024" sldId="267"/>
            <ac:spMk id="2" creationId="{97F8567F-6134-482B-A9AD-CAF5B3B06868}"/>
          </ac:spMkLst>
        </pc:spChg>
        <pc:spChg chg="mod">
          <ac:chgData name="Thomas Haugland Rudfoss" userId="ac7031b9-5e94-4137-a480-17987654c246" providerId="ADAL" clId="{A00DAA93-779F-4CAD-B7B5-28162FEF96A8}" dt="2020-02-01T12:31:13.234" v="1081" actId="20577"/>
          <ac:spMkLst>
            <pc:docMk/>
            <pc:sldMk cId="3190412024" sldId="267"/>
            <ac:spMk id="3" creationId="{44037781-FC50-4790-8D87-448572089E97}"/>
          </ac:spMkLst>
        </pc:spChg>
      </pc:sldChg>
      <pc:sldChg chg="addSp modSp add ord modTransition">
        <pc:chgData name="Thomas Haugland Rudfoss" userId="ac7031b9-5e94-4137-a480-17987654c246" providerId="ADAL" clId="{A00DAA93-779F-4CAD-B7B5-28162FEF96A8}" dt="2020-02-05T07:51:57.774" v="9082"/>
        <pc:sldMkLst>
          <pc:docMk/>
          <pc:sldMk cId="1226529851" sldId="268"/>
        </pc:sldMkLst>
        <pc:spChg chg="mod">
          <ac:chgData name="Thomas Haugland Rudfoss" userId="ac7031b9-5e94-4137-a480-17987654c246" providerId="ADAL" clId="{A00DAA93-779F-4CAD-B7B5-28162FEF96A8}" dt="2020-02-04T07:39:15.950" v="6295" actId="20577"/>
          <ac:spMkLst>
            <pc:docMk/>
            <pc:sldMk cId="1226529851" sldId="268"/>
            <ac:spMk id="2" creationId="{9293AE2B-D785-4A03-97B4-A079DDC37995}"/>
          </ac:spMkLst>
        </pc:spChg>
        <pc:spChg chg="mod">
          <ac:chgData name="Thomas Haugland Rudfoss" userId="ac7031b9-5e94-4137-a480-17987654c246" providerId="ADAL" clId="{A00DAA93-779F-4CAD-B7B5-28162FEF96A8}" dt="2020-02-01T12:46:29.858" v="1311" actId="20577"/>
          <ac:spMkLst>
            <pc:docMk/>
            <pc:sldMk cId="1226529851" sldId="268"/>
            <ac:spMk id="3" creationId="{75A53B43-5A64-4DB1-A648-851CB70B8E8D}"/>
          </ac:spMkLst>
        </pc:spChg>
        <pc:spChg chg="add">
          <ac:chgData name="Thomas Haugland Rudfoss" userId="ac7031b9-5e94-4137-a480-17987654c246" providerId="ADAL" clId="{A00DAA93-779F-4CAD-B7B5-28162FEF96A8}" dt="2020-02-04T07:39:14.435" v="6294"/>
          <ac:spMkLst>
            <pc:docMk/>
            <pc:sldMk cId="1226529851" sldId="268"/>
            <ac:spMk id="4" creationId="{639197FE-693A-4164-BBF1-0BBE364C2E41}"/>
          </ac:spMkLst>
        </pc:spChg>
      </pc:sldChg>
      <pc:sldChg chg="modSp add ord modTransition modAnim">
        <pc:chgData name="Thomas Haugland Rudfoss" userId="ac7031b9-5e94-4137-a480-17987654c246" providerId="ADAL" clId="{A00DAA93-779F-4CAD-B7B5-28162FEF96A8}" dt="2020-02-05T11:04:52.621" v="10245"/>
        <pc:sldMkLst>
          <pc:docMk/>
          <pc:sldMk cId="4200648478" sldId="269"/>
        </pc:sldMkLst>
        <pc:spChg chg="mod">
          <ac:chgData name="Thomas Haugland Rudfoss" userId="ac7031b9-5e94-4137-a480-17987654c246" providerId="ADAL" clId="{A00DAA93-779F-4CAD-B7B5-28162FEF96A8}" dt="2020-02-01T14:41:02.863" v="4062" actId="20577"/>
          <ac:spMkLst>
            <pc:docMk/>
            <pc:sldMk cId="4200648478" sldId="269"/>
            <ac:spMk id="2" creationId="{D1DC6237-006C-4EF8-8485-B2682C711106}"/>
          </ac:spMkLst>
        </pc:spChg>
        <pc:spChg chg="mod">
          <ac:chgData name="Thomas Haugland Rudfoss" userId="ac7031b9-5e94-4137-a480-17987654c246" providerId="ADAL" clId="{A00DAA93-779F-4CAD-B7B5-28162FEF96A8}" dt="2020-02-01T13:50:14.855" v="1961" actId="20577"/>
          <ac:spMkLst>
            <pc:docMk/>
            <pc:sldMk cId="4200648478" sldId="269"/>
            <ac:spMk id="3" creationId="{F75B68D2-ABB9-4A8B-8781-594BC83782A9}"/>
          </ac:spMkLst>
        </pc:spChg>
      </pc:sldChg>
      <pc:sldChg chg="addSp delSp modSp add del">
        <pc:chgData name="Thomas Haugland Rudfoss" userId="ac7031b9-5e94-4137-a480-17987654c246" providerId="ADAL" clId="{A00DAA93-779F-4CAD-B7B5-28162FEF96A8}" dt="2020-02-01T13:52:53.233" v="2255" actId="47"/>
        <pc:sldMkLst>
          <pc:docMk/>
          <pc:sldMk cId="1426742553" sldId="270"/>
        </pc:sldMkLst>
        <pc:spChg chg="add del">
          <ac:chgData name="Thomas Haugland Rudfoss" userId="ac7031b9-5e94-4137-a480-17987654c246" providerId="ADAL" clId="{A00DAA93-779F-4CAD-B7B5-28162FEF96A8}" dt="2020-02-01T13:52:47.152" v="2254" actId="1032"/>
          <ac:spMkLst>
            <pc:docMk/>
            <pc:sldMk cId="1426742553" sldId="270"/>
            <ac:spMk id="2" creationId="{0709DA1E-24DB-4C8C-886E-2EC5CE3E6673}"/>
          </ac:spMkLst>
        </pc:spChg>
        <pc:graphicFrameChg chg="add del mod">
          <ac:chgData name="Thomas Haugland Rudfoss" userId="ac7031b9-5e94-4137-a480-17987654c246" providerId="ADAL" clId="{A00DAA93-779F-4CAD-B7B5-28162FEF96A8}" dt="2020-02-01T13:52:36.800" v="2253" actId="1032"/>
          <ac:graphicFrameMkLst>
            <pc:docMk/>
            <pc:sldMk cId="1426742553" sldId="270"/>
            <ac:graphicFrameMk id="4" creationId="{FFF1C999-C42C-4599-93AE-15A6ECB3F659}"/>
          </ac:graphicFrameMkLst>
        </pc:graphicFrameChg>
        <pc:graphicFrameChg chg="add mod">
          <ac:chgData name="Thomas Haugland Rudfoss" userId="ac7031b9-5e94-4137-a480-17987654c246" providerId="ADAL" clId="{A00DAA93-779F-4CAD-B7B5-28162FEF96A8}" dt="2020-02-01T13:52:47.152" v="2254" actId="1032"/>
          <ac:graphicFrameMkLst>
            <pc:docMk/>
            <pc:sldMk cId="1426742553" sldId="270"/>
            <ac:graphicFrameMk id="5" creationId="{D51D2128-3026-4319-BD6C-2F6B99CA0D1F}"/>
          </ac:graphicFrameMkLst>
        </pc:graphicFrameChg>
      </pc:sldChg>
      <pc:sldChg chg="modSp add ord modTransition">
        <pc:chgData name="Thomas Haugland Rudfoss" userId="ac7031b9-5e94-4137-a480-17987654c246" providerId="ADAL" clId="{A00DAA93-779F-4CAD-B7B5-28162FEF96A8}" dt="2020-02-05T11:03:49.935" v="10244"/>
        <pc:sldMkLst>
          <pc:docMk/>
          <pc:sldMk cId="2443830252" sldId="270"/>
        </pc:sldMkLst>
        <pc:spChg chg="mod">
          <ac:chgData name="Thomas Haugland Rudfoss" userId="ac7031b9-5e94-4137-a480-17987654c246" providerId="ADAL" clId="{A00DAA93-779F-4CAD-B7B5-28162FEF96A8}" dt="2020-02-01T14:40:57.456" v="4057" actId="20577"/>
          <ac:spMkLst>
            <pc:docMk/>
            <pc:sldMk cId="2443830252" sldId="270"/>
            <ac:spMk id="2" creationId="{1DE0C9CD-6232-4F60-A3C1-1FCB30A1E9C9}"/>
          </ac:spMkLst>
        </pc:spChg>
        <pc:spChg chg="mod">
          <ac:chgData name="Thomas Haugland Rudfoss" userId="ac7031b9-5e94-4137-a480-17987654c246" providerId="ADAL" clId="{A00DAA93-779F-4CAD-B7B5-28162FEF96A8}" dt="2020-02-01T13:53:24.533" v="2349" actId="20577"/>
          <ac:spMkLst>
            <pc:docMk/>
            <pc:sldMk cId="2443830252" sldId="270"/>
            <ac:spMk id="3" creationId="{9EC49A3F-1E6B-4265-A2E8-4D3322AB91D4}"/>
          </ac:spMkLst>
        </pc:spChg>
      </pc:sldChg>
      <pc:sldChg chg="modSp add ord modTransition">
        <pc:chgData name="Thomas Haugland Rudfoss" userId="ac7031b9-5e94-4137-a480-17987654c246" providerId="ADAL" clId="{A00DAA93-779F-4CAD-B7B5-28162FEF96A8}" dt="2020-02-05T11:08:27.446" v="10487" actId="20577"/>
        <pc:sldMkLst>
          <pc:docMk/>
          <pc:sldMk cId="1248236986" sldId="271"/>
        </pc:sldMkLst>
        <pc:spChg chg="mod">
          <ac:chgData name="Thomas Haugland Rudfoss" userId="ac7031b9-5e94-4137-a480-17987654c246" providerId="ADAL" clId="{A00DAA93-779F-4CAD-B7B5-28162FEF96A8}" dt="2020-02-05T11:08:27.446" v="10487" actId="20577"/>
          <ac:spMkLst>
            <pc:docMk/>
            <pc:sldMk cId="1248236986" sldId="271"/>
            <ac:spMk id="2" creationId="{CDF0524D-8A2B-41AC-BB2D-057D3E3960DC}"/>
          </ac:spMkLst>
        </pc:spChg>
        <pc:spChg chg="mod">
          <ac:chgData name="Thomas Haugland Rudfoss" userId="ac7031b9-5e94-4137-a480-17987654c246" providerId="ADAL" clId="{A00DAA93-779F-4CAD-B7B5-28162FEF96A8}" dt="2020-02-01T14:20:13.234" v="2935" actId="6549"/>
          <ac:spMkLst>
            <pc:docMk/>
            <pc:sldMk cId="1248236986" sldId="271"/>
            <ac:spMk id="3" creationId="{A3DDD187-3DBE-44D6-9423-06CD07B09D62}"/>
          </ac:spMkLst>
        </pc:spChg>
      </pc:sldChg>
      <pc:sldChg chg="modSp add modTransition">
        <pc:chgData name="Thomas Haugland Rudfoss" userId="ac7031b9-5e94-4137-a480-17987654c246" providerId="ADAL" clId="{A00DAA93-779F-4CAD-B7B5-28162FEF96A8}" dt="2020-02-05T12:01:51.203" v="10504" actId="20577"/>
        <pc:sldMkLst>
          <pc:docMk/>
          <pc:sldMk cId="2841597624" sldId="272"/>
        </pc:sldMkLst>
        <pc:spChg chg="mod">
          <ac:chgData name="Thomas Haugland Rudfoss" userId="ac7031b9-5e94-4137-a480-17987654c246" providerId="ADAL" clId="{A00DAA93-779F-4CAD-B7B5-28162FEF96A8}" dt="2020-02-05T12:01:51.203" v="10504" actId="20577"/>
          <ac:spMkLst>
            <pc:docMk/>
            <pc:sldMk cId="2841597624" sldId="272"/>
            <ac:spMk id="2" creationId="{53EAEA4F-B819-4B2D-9530-472F04A42D55}"/>
          </ac:spMkLst>
        </pc:spChg>
        <pc:spChg chg="mod">
          <ac:chgData name="Thomas Haugland Rudfoss" userId="ac7031b9-5e94-4137-a480-17987654c246" providerId="ADAL" clId="{A00DAA93-779F-4CAD-B7B5-28162FEF96A8}" dt="2020-02-01T14:21:40.914" v="2953" actId="6549"/>
          <ac:spMkLst>
            <pc:docMk/>
            <pc:sldMk cId="2841597624" sldId="272"/>
            <ac:spMk id="3" creationId="{AAB463F9-49CA-4F60-8842-7A6DCDC1528A}"/>
          </ac:spMkLst>
        </pc:spChg>
      </pc:sldChg>
      <pc:sldChg chg="addSp modSp add modTransition modAnim">
        <pc:chgData name="Thomas Haugland Rudfoss" userId="ac7031b9-5e94-4137-a480-17987654c246" providerId="ADAL" clId="{A00DAA93-779F-4CAD-B7B5-28162FEF96A8}" dt="2020-02-05T13:35:56.920" v="11453" actId="1076"/>
        <pc:sldMkLst>
          <pc:docMk/>
          <pc:sldMk cId="3315666489" sldId="273"/>
        </pc:sldMkLst>
        <pc:spChg chg="mod">
          <ac:chgData name="Thomas Haugland Rudfoss" userId="ac7031b9-5e94-4137-a480-17987654c246" providerId="ADAL" clId="{A00DAA93-779F-4CAD-B7B5-28162FEF96A8}" dt="2020-02-05T13:21:01.015" v="11073" actId="20577"/>
          <ac:spMkLst>
            <pc:docMk/>
            <pc:sldMk cId="3315666489" sldId="273"/>
            <ac:spMk id="2" creationId="{12DC00F0-5EA0-4A52-8906-FD67C5614695}"/>
          </ac:spMkLst>
        </pc:spChg>
        <pc:spChg chg="mod">
          <ac:chgData name="Thomas Haugland Rudfoss" userId="ac7031b9-5e94-4137-a480-17987654c246" providerId="ADAL" clId="{A00DAA93-779F-4CAD-B7B5-28162FEF96A8}" dt="2020-02-01T14:34:32.895" v="3705" actId="20577"/>
          <ac:spMkLst>
            <pc:docMk/>
            <pc:sldMk cId="3315666489" sldId="273"/>
            <ac:spMk id="3" creationId="{BA8277E2-B16B-48D4-BB87-7DB155C55044}"/>
          </ac:spMkLst>
        </pc:spChg>
        <pc:graphicFrameChg chg="add mod">
          <ac:chgData name="Thomas Haugland Rudfoss" userId="ac7031b9-5e94-4137-a480-17987654c246" providerId="ADAL" clId="{A00DAA93-779F-4CAD-B7B5-28162FEF96A8}" dt="2020-02-05T13:35:56.920" v="11453" actId="1076"/>
          <ac:graphicFrameMkLst>
            <pc:docMk/>
            <pc:sldMk cId="3315666489" sldId="273"/>
            <ac:graphicFrameMk id="4" creationId="{6C3B0EA1-643C-461A-873B-2E239C4A8A74}"/>
          </ac:graphicFrameMkLst>
        </pc:graphicFrameChg>
      </pc:sldChg>
      <pc:sldChg chg="addSp delSp modSp add modTransition">
        <pc:chgData name="Thomas Haugland Rudfoss" userId="ac7031b9-5e94-4137-a480-17987654c246" providerId="ADAL" clId="{A00DAA93-779F-4CAD-B7B5-28162FEF96A8}" dt="2020-02-05T13:35:21.675" v="11444"/>
        <pc:sldMkLst>
          <pc:docMk/>
          <pc:sldMk cId="3564694218" sldId="274"/>
        </pc:sldMkLst>
        <pc:spChg chg="mod">
          <ac:chgData name="Thomas Haugland Rudfoss" userId="ac7031b9-5e94-4137-a480-17987654c246" providerId="ADAL" clId="{A00DAA93-779F-4CAD-B7B5-28162FEF96A8}" dt="2020-02-05T13:02:16.443" v="11022" actId="20577"/>
          <ac:spMkLst>
            <pc:docMk/>
            <pc:sldMk cId="3564694218" sldId="274"/>
            <ac:spMk id="2" creationId="{DC00D581-F5E7-410B-9CAC-53661BF2C5E4}"/>
          </ac:spMkLst>
        </pc:spChg>
        <pc:spChg chg="mod">
          <ac:chgData name="Thomas Haugland Rudfoss" userId="ac7031b9-5e94-4137-a480-17987654c246" providerId="ADAL" clId="{A00DAA93-779F-4CAD-B7B5-28162FEF96A8}" dt="2020-02-01T14:35:20.128" v="3862" actId="20577"/>
          <ac:spMkLst>
            <pc:docMk/>
            <pc:sldMk cId="3564694218" sldId="274"/>
            <ac:spMk id="3" creationId="{9113D246-0C02-439C-82F9-63954AD76617}"/>
          </ac:spMkLst>
        </pc:spChg>
        <pc:spChg chg="add">
          <ac:chgData name="Thomas Haugland Rudfoss" userId="ac7031b9-5e94-4137-a480-17987654c246" providerId="ADAL" clId="{A00DAA93-779F-4CAD-B7B5-28162FEF96A8}" dt="2020-02-04T07:40:07.079" v="6297"/>
          <ac:spMkLst>
            <pc:docMk/>
            <pc:sldMk cId="3564694218" sldId="274"/>
            <ac:spMk id="4" creationId="{5B709998-819E-435D-B117-E28273ADCBCE}"/>
          </ac:spMkLst>
        </pc:spChg>
        <pc:graphicFrameChg chg="add del mod">
          <ac:chgData name="Thomas Haugland Rudfoss" userId="ac7031b9-5e94-4137-a480-17987654c246" providerId="ADAL" clId="{A00DAA93-779F-4CAD-B7B5-28162FEF96A8}" dt="2020-02-05T13:35:21.675" v="11444"/>
          <ac:graphicFrameMkLst>
            <pc:docMk/>
            <pc:sldMk cId="3564694218" sldId="274"/>
            <ac:graphicFrameMk id="5" creationId="{86BBEC75-7062-44FE-A555-A85E79088626}"/>
          </ac:graphicFrameMkLst>
        </pc:graphicFrameChg>
        <pc:graphicFrameChg chg="add del mod">
          <ac:chgData name="Thomas Haugland Rudfoss" userId="ac7031b9-5e94-4137-a480-17987654c246" providerId="ADAL" clId="{A00DAA93-779F-4CAD-B7B5-28162FEF96A8}" dt="2020-02-05T13:35:18.767" v="11443"/>
          <ac:graphicFrameMkLst>
            <pc:docMk/>
            <pc:sldMk cId="3564694218" sldId="274"/>
            <ac:graphicFrameMk id="6" creationId="{2E791C07-3D03-4D1C-BF55-BE62F9E598BF}"/>
          </ac:graphicFrameMkLst>
        </pc:graphicFrameChg>
      </pc:sldChg>
      <pc:sldChg chg="addSp delSp modSp add del">
        <pc:chgData name="Thomas Haugland Rudfoss" userId="ac7031b9-5e94-4137-a480-17987654c246" providerId="ADAL" clId="{A00DAA93-779F-4CAD-B7B5-28162FEF96A8}" dt="2020-02-02T07:40:34.867" v="4200" actId="47"/>
        <pc:sldMkLst>
          <pc:docMk/>
          <pc:sldMk cId="42854772" sldId="275"/>
        </pc:sldMkLst>
        <pc:spChg chg="del">
          <ac:chgData name="Thomas Haugland Rudfoss" userId="ac7031b9-5e94-4137-a480-17987654c246" providerId="ADAL" clId="{A00DAA93-779F-4CAD-B7B5-28162FEF96A8}" dt="2020-02-02T07:39:26.970" v="4131" actId="478"/>
          <ac:spMkLst>
            <pc:docMk/>
            <pc:sldMk cId="42854772" sldId="275"/>
            <ac:spMk id="2" creationId="{ADEEDE09-4D5B-440C-8039-9F3F15F49BAC}"/>
          </ac:spMkLst>
        </pc:spChg>
        <pc:spChg chg="mod">
          <ac:chgData name="Thomas Haugland Rudfoss" userId="ac7031b9-5e94-4137-a480-17987654c246" providerId="ADAL" clId="{A00DAA93-779F-4CAD-B7B5-28162FEF96A8}" dt="2020-02-02T07:39:12.730" v="4130" actId="20577"/>
          <ac:spMkLst>
            <pc:docMk/>
            <pc:sldMk cId="42854772" sldId="275"/>
            <ac:spMk id="3" creationId="{9DD6B363-BDAA-4E48-9D3B-A5F9084AFE05}"/>
          </ac:spMkLst>
        </pc:spChg>
        <pc:spChg chg="add del mod">
          <ac:chgData name="Thomas Haugland Rudfoss" userId="ac7031b9-5e94-4137-a480-17987654c246" providerId="ADAL" clId="{A00DAA93-779F-4CAD-B7B5-28162FEF96A8}" dt="2020-02-02T07:40:32.136" v="4199" actId="478"/>
          <ac:spMkLst>
            <pc:docMk/>
            <pc:sldMk cId="42854772" sldId="275"/>
            <ac:spMk id="4" creationId="{441AB313-0C23-46EB-8969-2933362DD7E3}"/>
          </ac:spMkLst>
        </pc:spChg>
        <pc:spChg chg="add del mod">
          <ac:chgData name="Thomas Haugland Rudfoss" userId="ac7031b9-5e94-4137-a480-17987654c246" providerId="ADAL" clId="{A00DAA93-779F-4CAD-B7B5-28162FEF96A8}" dt="2020-02-02T07:40:31.625" v="4198" actId="478"/>
          <ac:spMkLst>
            <pc:docMk/>
            <pc:sldMk cId="42854772" sldId="275"/>
            <ac:spMk id="5" creationId="{FAFAFCD8-30A7-4F8E-B485-AE9EE866DE88}"/>
          </ac:spMkLst>
        </pc:spChg>
      </pc:sldChg>
      <pc:sldChg chg="addSp delSp modSp add ord modTransition">
        <pc:chgData name="Thomas Haugland Rudfoss" userId="ac7031b9-5e94-4137-a480-17987654c246" providerId="ADAL" clId="{A00DAA93-779F-4CAD-B7B5-28162FEF96A8}" dt="2020-02-05T13:22:12.011" v="11077" actId="20577"/>
        <pc:sldMkLst>
          <pc:docMk/>
          <pc:sldMk cId="2609796042" sldId="275"/>
        </pc:sldMkLst>
        <pc:spChg chg="mod">
          <ac:chgData name="Thomas Haugland Rudfoss" userId="ac7031b9-5e94-4137-a480-17987654c246" providerId="ADAL" clId="{A00DAA93-779F-4CAD-B7B5-28162FEF96A8}" dt="2020-02-05T13:22:12.011" v="11077" actId="20577"/>
          <ac:spMkLst>
            <pc:docMk/>
            <pc:sldMk cId="2609796042" sldId="275"/>
            <ac:spMk id="2" creationId="{00A5437D-7057-4CCB-BFD6-8701CC32DC04}"/>
          </ac:spMkLst>
        </pc:spChg>
        <pc:spChg chg="mod">
          <ac:chgData name="Thomas Haugland Rudfoss" userId="ac7031b9-5e94-4137-a480-17987654c246" providerId="ADAL" clId="{A00DAA93-779F-4CAD-B7B5-28162FEF96A8}" dt="2020-02-05T09:57:17.417" v="9987" actId="20577"/>
          <ac:spMkLst>
            <pc:docMk/>
            <pc:sldMk cId="2609796042" sldId="275"/>
            <ac:spMk id="3" creationId="{5CB6AAE0-ED09-4DA4-B9EF-1FE7972F5B4F}"/>
          </ac:spMkLst>
        </pc:spChg>
        <pc:spChg chg="add del">
          <ac:chgData name="Thomas Haugland Rudfoss" userId="ac7031b9-5e94-4137-a480-17987654c246" providerId="ADAL" clId="{A00DAA93-779F-4CAD-B7B5-28162FEF96A8}" dt="2020-02-04T07:40:59.469" v="6299" actId="478"/>
          <ac:spMkLst>
            <pc:docMk/>
            <pc:sldMk cId="2609796042" sldId="275"/>
            <ac:spMk id="4" creationId="{E35B4EBB-2B0E-4B22-9707-192BE9C4FEBC}"/>
          </ac:spMkLst>
        </pc:spChg>
      </pc:sldChg>
      <pc:sldChg chg="modSp add modTransition">
        <pc:chgData name="Thomas Haugland Rudfoss" userId="ac7031b9-5e94-4137-a480-17987654c246" providerId="ADAL" clId="{A00DAA93-779F-4CAD-B7B5-28162FEF96A8}" dt="2020-02-05T07:51:57.774" v="9082"/>
        <pc:sldMkLst>
          <pc:docMk/>
          <pc:sldMk cId="1041101795" sldId="276"/>
        </pc:sldMkLst>
        <pc:spChg chg="mod">
          <ac:chgData name="Thomas Haugland Rudfoss" userId="ac7031b9-5e94-4137-a480-17987654c246" providerId="ADAL" clId="{A00DAA93-779F-4CAD-B7B5-28162FEF96A8}" dt="2020-02-02T09:52:20.156" v="5439" actId="403"/>
          <ac:spMkLst>
            <pc:docMk/>
            <pc:sldMk cId="1041101795" sldId="276"/>
            <ac:spMk id="2" creationId="{AF8E7CAA-CF85-4A3D-AC5E-AD678F60E492}"/>
          </ac:spMkLst>
        </pc:spChg>
        <pc:spChg chg="mod">
          <ac:chgData name="Thomas Haugland Rudfoss" userId="ac7031b9-5e94-4137-a480-17987654c246" providerId="ADAL" clId="{A00DAA93-779F-4CAD-B7B5-28162FEF96A8}" dt="2020-02-04T07:41:20.080" v="6344" actId="20577"/>
          <ac:spMkLst>
            <pc:docMk/>
            <pc:sldMk cId="1041101795" sldId="276"/>
            <ac:spMk id="3" creationId="{12D845DC-341A-47A3-ABB9-4EB644EE8DA3}"/>
          </ac:spMkLst>
        </pc:spChg>
      </pc:sldChg>
      <pc:sldChg chg="modSp add del ord">
        <pc:chgData name="Thomas Haugland Rudfoss" userId="ac7031b9-5e94-4137-a480-17987654c246" providerId="ADAL" clId="{A00DAA93-779F-4CAD-B7B5-28162FEF96A8}" dt="2020-02-04T07:41:27.093" v="6345" actId="47"/>
        <pc:sldMkLst>
          <pc:docMk/>
          <pc:sldMk cId="807313216" sldId="277"/>
        </pc:sldMkLst>
        <pc:spChg chg="mod">
          <ac:chgData name="Thomas Haugland Rudfoss" userId="ac7031b9-5e94-4137-a480-17987654c246" providerId="ADAL" clId="{A00DAA93-779F-4CAD-B7B5-28162FEF96A8}" dt="2020-02-04T07:25:17.627" v="5897" actId="20577"/>
          <ac:spMkLst>
            <pc:docMk/>
            <pc:sldMk cId="807313216" sldId="277"/>
            <ac:spMk id="3" creationId="{9F8D88B4-7D4B-4F2C-97E7-320A6CCC5429}"/>
          </ac:spMkLst>
        </pc:spChg>
      </pc:sldChg>
      <pc:sldChg chg="addSp delSp modSp add del">
        <pc:chgData name="Thomas Haugland Rudfoss" userId="ac7031b9-5e94-4137-a480-17987654c246" providerId="ADAL" clId="{A00DAA93-779F-4CAD-B7B5-28162FEF96A8}" dt="2020-02-04T07:39:34.168" v="6296" actId="47"/>
        <pc:sldMkLst>
          <pc:docMk/>
          <pc:sldMk cId="1648530791" sldId="278"/>
        </pc:sldMkLst>
        <pc:spChg chg="del mod">
          <ac:chgData name="Thomas Haugland Rudfoss" userId="ac7031b9-5e94-4137-a480-17987654c246" providerId="ADAL" clId="{A00DAA93-779F-4CAD-B7B5-28162FEF96A8}" dt="2020-02-02T15:41:16.632" v="5663" actId="1032"/>
          <ac:spMkLst>
            <pc:docMk/>
            <pc:sldMk cId="1648530791" sldId="278"/>
            <ac:spMk id="2" creationId="{CFCF8D7F-A98B-431B-8762-A5E8DF2BE81A}"/>
          </ac:spMkLst>
        </pc:spChg>
        <pc:spChg chg="mod">
          <ac:chgData name="Thomas Haugland Rudfoss" userId="ac7031b9-5e94-4137-a480-17987654c246" providerId="ADAL" clId="{A00DAA93-779F-4CAD-B7B5-28162FEF96A8}" dt="2020-02-02T15:40:48.488" v="5658" actId="20577"/>
          <ac:spMkLst>
            <pc:docMk/>
            <pc:sldMk cId="1648530791" sldId="278"/>
            <ac:spMk id="3" creationId="{C556086D-F85B-40EE-8E34-8BFDAF77362C}"/>
          </ac:spMkLst>
        </pc:spChg>
        <pc:graphicFrameChg chg="add del mod">
          <ac:chgData name="Thomas Haugland Rudfoss" userId="ac7031b9-5e94-4137-a480-17987654c246" providerId="ADAL" clId="{A00DAA93-779F-4CAD-B7B5-28162FEF96A8}" dt="2020-02-02T15:40:53.543" v="5659" actId="478"/>
          <ac:graphicFrameMkLst>
            <pc:docMk/>
            <pc:sldMk cId="1648530791" sldId="278"/>
            <ac:graphicFrameMk id="4" creationId="{01897274-C9E1-4486-BF70-2EA4152EB2EE}"/>
          </ac:graphicFrameMkLst>
        </pc:graphicFrameChg>
        <pc:graphicFrameChg chg="add mod">
          <ac:chgData name="Thomas Haugland Rudfoss" userId="ac7031b9-5e94-4137-a480-17987654c246" providerId="ADAL" clId="{A00DAA93-779F-4CAD-B7B5-28162FEF96A8}" dt="2020-02-02T15:45:39.432" v="5881" actId="12269"/>
          <ac:graphicFrameMkLst>
            <pc:docMk/>
            <pc:sldMk cId="1648530791" sldId="278"/>
            <ac:graphicFrameMk id="5" creationId="{EDDEACF3-E444-4480-9E7E-C7EE15E84E85}"/>
          </ac:graphicFrameMkLst>
        </pc:graphicFrameChg>
      </pc:sldChg>
      <pc:sldChg chg="modSp add ord modTransition modAnim">
        <pc:chgData name="Thomas Haugland Rudfoss" userId="ac7031b9-5e94-4137-a480-17987654c246" providerId="ADAL" clId="{A00DAA93-779F-4CAD-B7B5-28162FEF96A8}" dt="2020-02-05T07:51:57.774" v="9082"/>
        <pc:sldMkLst>
          <pc:docMk/>
          <pc:sldMk cId="3209765597" sldId="279"/>
        </pc:sldMkLst>
        <pc:spChg chg="mod">
          <ac:chgData name="Thomas Haugland Rudfoss" userId="ac7031b9-5e94-4137-a480-17987654c246" providerId="ADAL" clId="{A00DAA93-779F-4CAD-B7B5-28162FEF96A8}" dt="2020-02-05T07:20:51.393" v="8935" actId="20577"/>
          <ac:spMkLst>
            <pc:docMk/>
            <pc:sldMk cId="3209765597" sldId="279"/>
            <ac:spMk id="2" creationId="{665BCB8C-DBC7-426C-851C-048B5207DACD}"/>
          </ac:spMkLst>
        </pc:spChg>
        <pc:spChg chg="mod">
          <ac:chgData name="Thomas Haugland Rudfoss" userId="ac7031b9-5e94-4137-a480-17987654c246" providerId="ADAL" clId="{A00DAA93-779F-4CAD-B7B5-28162FEF96A8}" dt="2020-02-04T07:25:22.959" v="5912" actId="20577"/>
          <ac:spMkLst>
            <pc:docMk/>
            <pc:sldMk cId="3209765597" sldId="279"/>
            <ac:spMk id="3" creationId="{2E4BABD5-E5AF-4EBB-9E97-11855EB993B4}"/>
          </ac:spMkLst>
        </pc:spChg>
      </pc:sldChg>
      <pc:sldChg chg="modSp add modTransition">
        <pc:chgData name="Thomas Haugland Rudfoss" userId="ac7031b9-5e94-4137-a480-17987654c246" providerId="ADAL" clId="{A00DAA93-779F-4CAD-B7B5-28162FEF96A8}" dt="2020-02-05T07:51:57.774" v="9082"/>
        <pc:sldMkLst>
          <pc:docMk/>
          <pc:sldMk cId="3767116163" sldId="280"/>
        </pc:sldMkLst>
        <pc:spChg chg="mod">
          <ac:chgData name="Thomas Haugland Rudfoss" userId="ac7031b9-5e94-4137-a480-17987654c246" providerId="ADAL" clId="{A00DAA93-779F-4CAD-B7B5-28162FEF96A8}" dt="2020-02-04T07:25:30.560" v="5920" actId="20577"/>
          <ac:spMkLst>
            <pc:docMk/>
            <pc:sldMk cId="3767116163" sldId="280"/>
            <ac:spMk id="3" creationId="{A3235F5A-B6D9-479C-A456-06B1DBC097CF}"/>
          </ac:spMkLst>
        </pc:spChg>
      </pc:sldChg>
      <pc:sldChg chg="modSp add ord modTransition modAnim">
        <pc:chgData name="Thomas Haugland Rudfoss" userId="ac7031b9-5e94-4137-a480-17987654c246" providerId="ADAL" clId="{A00DAA93-779F-4CAD-B7B5-28162FEF96A8}" dt="2020-02-05T12:18:12.241" v="10793" actId="20577"/>
        <pc:sldMkLst>
          <pc:docMk/>
          <pc:sldMk cId="897283507" sldId="281"/>
        </pc:sldMkLst>
        <pc:spChg chg="mod">
          <ac:chgData name="Thomas Haugland Rudfoss" userId="ac7031b9-5e94-4137-a480-17987654c246" providerId="ADAL" clId="{A00DAA93-779F-4CAD-B7B5-28162FEF96A8}" dt="2020-02-05T12:18:12.241" v="10793" actId="20577"/>
          <ac:spMkLst>
            <pc:docMk/>
            <pc:sldMk cId="897283507" sldId="281"/>
            <ac:spMk id="2" creationId="{3E5A5BAA-DEE2-4C14-9748-265DA2B46F7E}"/>
          </ac:spMkLst>
        </pc:spChg>
        <pc:spChg chg="mod">
          <ac:chgData name="Thomas Haugland Rudfoss" userId="ac7031b9-5e94-4137-a480-17987654c246" providerId="ADAL" clId="{A00DAA93-779F-4CAD-B7B5-28162FEF96A8}" dt="2020-02-04T07:26:04.890" v="5928" actId="20577"/>
          <ac:spMkLst>
            <pc:docMk/>
            <pc:sldMk cId="897283507" sldId="281"/>
            <ac:spMk id="3" creationId="{AB93BA47-EBB8-4B4A-B1A5-F518899BE04F}"/>
          </ac:spMkLst>
        </pc:spChg>
      </pc:sldChg>
      <pc:sldChg chg="modSp add modTransition">
        <pc:chgData name="Thomas Haugland Rudfoss" userId="ac7031b9-5e94-4137-a480-17987654c246" providerId="ADAL" clId="{A00DAA93-779F-4CAD-B7B5-28162FEF96A8}" dt="2020-02-05T07:51:57.774" v="9082"/>
        <pc:sldMkLst>
          <pc:docMk/>
          <pc:sldMk cId="882594254" sldId="282"/>
        </pc:sldMkLst>
        <pc:spChg chg="mod">
          <ac:chgData name="Thomas Haugland Rudfoss" userId="ac7031b9-5e94-4137-a480-17987654c246" providerId="ADAL" clId="{A00DAA93-779F-4CAD-B7B5-28162FEF96A8}" dt="2020-02-04T07:26:39.500" v="5959" actId="20577"/>
          <ac:spMkLst>
            <pc:docMk/>
            <pc:sldMk cId="882594254" sldId="282"/>
            <ac:spMk id="3" creationId="{AF4FBF42-00BE-43EB-BC14-38AFDD4C41D6}"/>
          </ac:spMkLst>
        </pc:spChg>
      </pc:sldChg>
      <pc:sldChg chg="addSp delSp modSp add modTransition modAnim">
        <pc:chgData name="Thomas Haugland Rudfoss" userId="ac7031b9-5e94-4137-a480-17987654c246" providerId="ADAL" clId="{A00DAA93-779F-4CAD-B7B5-28162FEF96A8}" dt="2020-02-05T07:51:57.774" v="9082"/>
        <pc:sldMkLst>
          <pc:docMk/>
          <pc:sldMk cId="793653436" sldId="283"/>
        </pc:sldMkLst>
        <pc:spChg chg="mod">
          <ac:chgData name="Thomas Haugland Rudfoss" userId="ac7031b9-5e94-4137-a480-17987654c246" providerId="ADAL" clId="{A00DAA93-779F-4CAD-B7B5-28162FEF96A8}" dt="2020-02-04T07:36:33.254" v="6230"/>
          <ac:spMkLst>
            <pc:docMk/>
            <pc:sldMk cId="793653436" sldId="283"/>
            <ac:spMk id="2" creationId="{4693FD60-B241-4527-9435-11162CFA9B2F}"/>
          </ac:spMkLst>
        </pc:spChg>
        <pc:spChg chg="mod">
          <ac:chgData name="Thomas Haugland Rudfoss" userId="ac7031b9-5e94-4137-a480-17987654c246" providerId="ADAL" clId="{A00DAA93-779F-4CAD-B7B5-28162FEF96A8}" dt="2020-02-04T07:36:59.403" v="6248" actId="20577"/>
          <ac:spMkLst>
            <pc:docMk/>
            <pc:sldMk cId="793653436" sldId="283"/>
            <ac:spMk id="3" creationId="{77F617A0-54BF-4D18-8164-2FBF1F81B193}"/>
          </ac:spMkLst>
        </pc:spChg>
        <pc:spChg chg="add del mod">
          <ac:chgData name="Thomas Haugland Rudfoss" userId="ac7031b9-5e94-4137-a480-17987654c246" providerId="ADAL" clId="{A00DAA93-779F-4CAD-B7B5-28162FEF96A8}" dt="2020-02-04T07:36:45.479" v="6233" actId="478"/>
          <ac:spMkLst>
            <pc:docMk/>
            <pc:sldMk cId="793653436" sldId="283"/>
            <ac:spMk id="4" creationId="{98AA87A5-7F15-429B-A99E-3DBA2A79018D}"/>
          </ac:spMkLst>
        </pc:spChg>
        <pc:spChg chg="add mod">
          <ac:chgData name="Thomas Haugland Rudfoss" userId="ac7031b9-5e94-4137-a480-17987654c246" providerId="ADAL" clId="{A00DAA93-779F-4CAD-B7B5-28162FEF96A8}" dt="2020-02-04T07:37:06.001" v="6250" actId="1076"/>
          <ac:spMkLst>
            <pc:docMk/>
            <pc:sldMk cId="793653436" sldId="283"/>
            <ac:spMk id="5" creationId="{702008E5-8575-4AC8-BB1E-D363456DD034}"/>
          </ac:spMkLst>
        </pc:spChg>
      </pc:sldChg>
      <pc:sldChg chg="addSp delSp modSp add modTransition modNotesTx">
        <pc:chgData name="Thomas Haugland Rudfoss" userId="ac7031b9-5e94-4137-a480-17987654c246" providerId="ADAL" clId="{A00DAA93-779F-4CAD-B7B5-28162FEF96A8}" dt="2020-02-05T13:25:19.430" v="11403" actId="20577"/>
        <pc:sldMkLst>
          <pc:docMk/>
          <pc:sldMk cId="4017578122" sldId="284"/>
        </pc:sldMkLst>
        <pc:spChg chg="mod">
          <ac:chgData name="Thomas Haugland Rudfoss" userId="ac7031b9-5e94-4137-a480-17987654c246" providerId="ADAL" clId="{A00DAA93-779F-4CAD-B7B5-28162FEF96A8}" dt="2020-02-05T13:24:21.799" v="11260" actId="404"/>
          <ac:spMkLst>
            <pc:docMk/>
            <pc:sldMk cId="4017578122" sldId="284"/>
            <ac:spMk id="2" creationId="{00490EFD-9570-483D-8B27-F2840383D0D7}"/>
          </ac:spMkLst>
        </pc:spChg>
        <pc:spChg chg="mod">
          <ac:chgData name="Thomas Haugland Rudfoss" userId="ac7031b9-5e94-4137-a480-17987654c246" providerId="ADAL" clId="{A00DAA93-779F-4CAD-B7B5-28162FEF96A8}" dt="2020-02-04T07:41:13.662" v="6335" actId="20577"/>
          <ac:spMkLst>
            <pc:docMk/>
            <pc:sldMk cId="4017578122" sldId="284"/>
            <ac:spMk id="3" creationId="{FBDD8451-1CAC-417A-9734-85E52198A475}"/>
          </ac:spMkLst>
        </pc:spChg>
        <pc:spChg chg="add del">
          <ac:chgData name="Thomas Haugland Rudfoss" userId="ac7031b9-5e94-4137-a480-17987654c246" providerId="ADAL" clId="{A00DAA93-779F-4CAD-B7B5-28162FEF96A8}" dt="2020-02-05T11:03:27.678" v="10242" actId="478"/>
          <ac:spMkLst>
            <pc:docMk/>
            <pc:sldMk cId="4017578122" sldId="284"/>
            <ac:spMk id="4" creationId="{0ACAAE49-2A74-4739-B575-45E4A07BA60D}"/>
          </ac:spMkLst>
        </pc:spChg>
      </pc:sldChg>
      <pc:sldChg chg="addSp delSp modSp add modTransition">
        <pc:chgData name="Thomas Haugland Rudfoss" userId="ac7031b9-5e94-4137-a480-17987654c246" providerId="ADAL" clId="{A00DAA93-779F-4CAD-B7B5-28162FEF96A8}" dt="2020-02-05T07:51:57.774" v="9082"/>
        <pc:sldMkLst>
          <pc:docMk/>
          <pc:sldMk cId="1883761975" sldId="285"/>
        </pc:sldMkLst>
        <pc:spChg chg="mod">
          <ac:chgData name="Thomas Haugland Rudfoss" userId="ac7031b9-5e94-4137-a480-17987654c246" providerId="ADAL" clId="{A00DAA93-779F-4CAD-B7B5-28162FEF96A8}" dt="2020-02-05T07:21:40.712" v="8983" actId="20577"/>
          <ac:spMkLst>
            <pc:docMk/>
            <pc:sldMk cId="1883761975" sldId="285"/>
            <ac:spMk id="3" creationId="{19C2A436-8F83-4426-876B-7FB43C5B8C43}"/>
          </ac:spMkLst>
        </pc:spChg>
        <pc:spChg chg="add">
          <ac:chgData name="Thomas Haugland Rudfoss" userId="ac7031b9-5e94-4137-a480-17987654c246" providerId="ADAL" clId="{A00DAA93-779F-4CAD-B7B5-28162FEF96A8}" dt="2020-02-04T07:41:45.306" v="6347"/>
          <ac:spMkLst>
            <pc:docMk/>
            <pc:sldMk cId="1883761975" sldId="285"/>
            <ac:spMk id="6" creationId="{7C93E482-A88A-4350-A7A6-F88D8D0EA61F}"/>
          </ac:spMkLst>
        </pc:spChg>
        <pc:spChg chg="add mod">
          <ac:chgData name="Thomas Haugland Rudfoss" userId="ac7031b9-5e94-4137-a480-17987654c246" providerId="ADAL" clId="{A00DAA93-779F-4CAD-B7B5-28162FEF96A8}" dt="2020-02-04T07:41:58.495" v="6373" actId="20577"/>
          <ac:spMkLst>
            <pc:docMk/>
            <pc:sldMk cId="1883761975" sldId="285"/>
            <ac:spMk id="7" creationId="{5776C334-D5EE-4BA9-B4CF-207A01511126}"/>
          </ac:spMkLst>
        </pc:spChg>
        <pc:grpChg chg="add del mod">
          <ac:chgData name="Thomas Haugland Rudfoss" userId="ac7031b9-5e94-4137-a480-17987654c246" providerId="ADAL" clId="{A00DAA93-779F-4CAD-B7B5-28162FEF96A8}" dt="2020-02-04T07:42:24.061" v="6377" actId="478"/>
          <ac:grpSpMkLst>
            <pc:docMk/>
            <pc:sldMk cId="1883761975" sldId="285"/>
            <ac:grpSpMk id="5" creationId="{58CF65C9-E4DD-4F23-B6A1-70077F54E88A}"/>
          </ac:grpSpMkLst>
        </pc:grpChg>
      </pc:sldChg>
      <pc:sldChg chg="modSp add del">
        <pc:chgData name="Thomas Haugland Rudfoss" userId="ac7031b9-5e94-4137-a480-17987654c246" providerId="ADAL" clId="{A00DAA93-779F-4CAD-B7B5-28162FEF96A8}" dt="2020-02-04T07:43:39.719" v="6425" actId="47"/>
        <pc:sldMkLst>
          <pc:docMk/>
          <pc:sldMk cId="2956834015" sldId="286"/>
        </pc:sldMkLst>
        <pc:spChg chg="mod">
          <ac:chgData name="Thomas Haugland Rudfoss" userId="ac7031b9-5e94-4137-a480-17987654c246" providerId="ADAL" clId="{A00DAA93-779F-4CAD-B7B5-28162FEF96A8}" dt="2020-02-04T07:42:36.700" v="6398" actId="20577"/>
          <ac:spMkLst>
            <pc:docMk/>
            <pc:sldMk cId="2956834015" sldId="286"/>
            <ac:spMk id="3" creationId="{19C2A436-8F83-4426-876B-7FB43C5B8C43}"/>
          </ac:spMkLst>
        </pc:spChg>
        <pc:graphicFrameChg chg="mod">
          <ac:chgData name="Thomas Haugland Rudfoss" userId="ac7031b9-5e94-4137-a480-17987654c246" providerId="ADAL" clId="{A00DAA93-779F-4CAD-B7B5-28162FEF96A8}" dt="2020-02-04T07:43:14.529" v="6414" actId="207"/>
          <ac:graphicFrameMkLst>
            <pc:docMk/>
            <pc:sldMk cId="2956834015" sldId="286"/>
            <ac:graphicFrameMk id="4" creationId="{823EC951-B0F2-480A-9D47-982E03E307CE}"/>
          </ac:graphicFrameMkLst>
        </pc:graphicFrameChg>
      </pc:sldChg>
      <pc:sldChg chg="modSp add modTransition">
        <pc:chgData name="Thomas Haugland Rudfoss" userId="ac7031b9-5e94-4137-a480-17987654c246" providerId="ADAL" clId="{A00DAA93-779F-4CAD-B7B5-28162FEF96A8}" dt="2020-02-05T07:51:57.774" v="9082"/>
        <pc:sldMkLst>
          <pc:docMk/>
          <pc:sldMk cId="3444995488" sldId="287"/>
        </pc:sldMkLst>
        <pc:spChg chg="mod">
          <ac:chgData name="Thomas Haugland Rudfoss" userId="ac7031b9-5e94-4137-a480-17987654c246" providerId="ADAL" clId="{A00DAA93-779F-4CAD-B7B5-28162FEF96A8}" dt="2020-02-05T07:21:45.110" v="8985"/>
          <ac:spMkLst>
            <pc:docMk/>
            <pc:sldMk cId="3444995488" sldId="287"/>
            <ac:spMk id="3" creationId="{19C2A436-8F83-4426-876B-7FB43C5B8C43}"/>
          </ac:spMkLst>
        </pc:spChg>
        <pc:graphicFrameChg chg="mod">
          <ac:chgData name="Thomas Haugland Rudfoss" userId="ac7031b9-5e94-4137-a480-17987654c246" providerId="ADAL" clId="{A00DAA93-779F-4CAD-B7B5-28162FEF96A8}" dt="2020-02-04T07:45:45.986" v="6458"/>
          <ac:graphicFrameMkLst>
            <pc:docMk/>
            <pc:sldMk cId="3444995488" sldId="287"/>
            <ac:graphicFrameMk id="4" creationId="{823EC951-B0F2-480A-9D47-982E03E307CE}"/>
          </ac:graphicFrameMkLst>
        </pc:graphicFrameChg>
      </pc:sldChg>
      <pc:sldChg chg="modSp add modTransition">
        <pc:chgData name="Thomas Haugland Rudfoss" userId="ac7031b9-5e94-4137-a480-17987654c246" providerId="ADAL" clId="{A00DAA93-779F-4CAD-B7B5-28162FEF96A8}" dt="2020-02-05T12:07:06.743" v="10508" actId="207"/>
        <pc:sldMkLst>
          <pc:docMk/>
          <pc:sldMk cId="3434135702" sldId="288"/>
        </pc:sldMkLst>
        <pc:spChg chg="mod">
          <ac:chgData name="Thomas Haugland Rudfoss" userId="ac7031b9-5e94-4137-a480-17987654c246" providerId="ADAL" clId="{A00DAA93-779F-4CAD-B7B5-28162FEF96A8}" dt="2020-02-05T07:21:43.322" v="8984"/>
          <ac:spMkLst>
            <pc:docMk/>
            <pc:sldMk cId="3434135702" sldId="288"/>
            <ac:spMk id="3" creationId="{19C2A436-8F83-4426-876B-7FB43C5B8C43}"/>
          </ac:spMkLst>
        </pc:spChg>
        <pc:graphicFrameChg chg="mod">
          <ac:chgData name="Thomas Haugland Rudfoss" userId="ac7031b9-5e94-4137-a480-17987654c246" providerId="ADAL" clId="{A00DAA93-779F-4CAD-B7B5-28162FEF96A8}" dt="2020-02-05T12:07:06.743" v="10508" actId="207"/>
          <ac:graphicFrameMkLst>
            <pc:docMk/>
            <pc:sldMk cId="3434135702" sldId="288"/>
            <ac:graphicFrameMk id="4" creationId="{823EC951-B0F2-480A-9D47-982E03E307CE}"/>
          </ac:graphicFrameMkLst>
        </pc:graphicFrameChg>
      </pc:sldChg>
      <pc:sldChg chg="add del">
        <pc:chgData name="Thomas Haugland Rudfoss" userId="ac7031b9-5e94-4137-a480-17987654c246" providerId="ADAL" clId="{A00DAA93-779F-4CAD-B7B5-28162FEF96A8}" dt="2020-02-04T07:44:03.305" v="6429"/>
        <pc:sldMkLst>
          <pc:docMk/>
          <pc:sldMk cId="3790832412" sldId="288"/>
        </pc:sldMkLst>
      </pc:sldChg>
      <pc:sldChg chg="addSp delSp modSp add modTransition">
        <pc:chgData name="Thomas Haugland Rudfoss" userId="ac7031b9-5e94-4137-a480-17987654c246" providerId="ADAL" clId="{A00DAA93-779F-4CAD-B7B5-28162FEF96A8}" dt="2020-02-05T07:51:57.774" v="9082"/>
        <pc:sldMkLst>
          <pc:docMk/>
          <pc:sldMk cId="542573951" sldId="289"/>
        </pc:sldMkLst>
        <pc:spChg chg="add del mod">
          <ac:chgData name="Thomas Haugland Rudfoss" userId="ac7031b9-5e94-4137-a480-17987654c246" providerId="ADAL" clId="{A00DAA93-779F-4CAD-B7B5-28162FEF96A8}" dt="2020-02-04T07:44:54.581" v="6439" actId="11529"/>
          <ac:spMkLst>
            <pc:docMk/>
            <pc:sldMk cId="542573951" sldId="289"/>
            <ac:spMk id="2" creationId="{9194C603-9667-4D17-BE34-2318C24856CB}"/>
          </ac:spMkLst>
        </pc:spChg>
        <pc:spChg chg="mod">
          <ac:chgData name="Thomas Haugland Rudfoss" userId="ac7031b9-5e94-4137-a480-17987654c246" providerId="ADAL" clId="{A00DAA93-779F-4CAD-B7B5-28162FEF96A8}" dt="2020-02-05T07:21:46.701" v="8986"/>
          <ac:spMkLst>
            <pc:docMk/>
            <pc:sldMk cId="542573951" sldId="289"/>
            <ac:spMk id="3" creationId="{19C2A436-8F83-4426-876B-7FB43C5B8C43}"/>
          </ac:spMkLst>
        </pc:spChg>
        <pc:spChg chg="add mod">
          <ac:chgData name="Thomas Haugland Rudfoss" userId="ac7031b9-5e94-4137-a480-17987654c246" providerId="ADAL" clId="{A00DAA93-779F-4CAD-B7B5-28162FEF96A8}" dt="2020-02-04T07:45:09.805" v="6443" actId="1076"/>
          <ac:spMkLst>
            <pc:docMk/>
            <pc:sldMk cId="542573951" sldId="289"/>
            <ac:spMk id="5" creationId="{9252F87D-09CC-4305-B1F6-88864D961E71}"/>
          </ac:spMkLst>
        </pc:spChg>
        <pc:graphicFrameChg chg="mod">
          <ac:chgData name="Thomas Haugland Rudfoss" userId="ac7031b9-5e94-4137-a480-17987654c246" providerId="ADAL" clId="{A00DAA93-779F-4CAD-B7B5-28162FEF96A8}" dt="2020-02-04T07:45:49.703" v="6459"/>
          <ac:graphicFrameMkLst>
            <pc:docMk/>
            <pc:sldMk cId="542573951" sldId="289"/>
            <ac:graphicFrameMk id="4" creationId="{823EC951-B0F2-480A-9D47-982E03E307CE}"/>
          </ac:graphicFrameMkLst>
        </pc:graphicFrameChg>
      </pc:sldChg>
      <pc:sldChg chg="modSp add del modTransition modAnim">
        <pc:chgData name="Thomas Haugland Rudfoss" userId="ac7031b9-5e94-4137-a480-17987654c246" providerId="ADAL" clId="{A00DAA93-779F-4CAD-B7B5-28162FEF96A8}" dt="2020-02-05T13:24:45.512" v="11261" actId="47"/>
        <pc:sldMkLst>
          <pc:docMk/>
          <pc:sldMk cId="3079637275" sldId="290"/>
        </pc:sldMkLst>
        <pc:spChg chg="mod">
          <ac:chgData name="Thomas Haugland Rudfoss" userId="ac7031b9-5e94-4137-a480-17987654c246" providerId="ADAL" clId="{A00DAA93-779F-4CAD-B7B5-28162FEF96A8}" dt="2020-02-05T13:23:08.297" v="11171" actId="20577"/>
          <ac:spMkLst>
            <pc:docMk/>
            <pc:sldMk cId="3079637275" sldId="290"/>
            <ac:spMk id="2" creationId="{5A34DBE9-42E1-4074-8401-08C4EDC991A0}"/>
          </ac:spMkLst>
        </pc:spChg>
        <pc:spChg chg="mod">
          <ac:chgData name="Thomas Haugland Rudfoss" userId="ac7031b9-5e94-4137-a480-17987654c246" providerId="ADAL" clId="{A00DAA93-779F-4CAD-B7B5-28162FEF96A8}" dt="2020-02-04T07:58:48.329" v="7163" actId="20577"/>
          <ac:spMkLst>
            <pc:docMk/>
            <pc:sldMk cId="3079637275" sldId="290"/>
            <ac:spMk id="3" creationId="{20D639A4-A12D-42D4-9BB5-CF90501F75B7}"/>
          </ac:spMkLst>
        </pc:spChg>
      </pc:sldChg>
      <pc:sldChg chg="addSp modSp add modTransition modAnim">
        <pc:chgData name="Thomas Haugland Rudfoss" userId="ac7031b9-5e94-4137-a480-17987654c246" providerId="ADAL" clId="{A00DAA93-779F-4CAD-B7B5-28162FEF96A8}" dt="2020-02-05T07:51:57.774" v="9082"/>
        <pc:sldMkLst>
          <pc:docMk/>
          <pc:sldMk cId="3165362556" sldId="291"/>
        </pc:sldMkLst>
        <pc:spChg chg="mod">
          <ac:chgData name="Thomas Haugland Rudfoss" userId="ac7031b9-5e94-4137-a480-17987654c246" providerId="ADAL" clId="{A00DAA93-779F-4CAD-B7B5-28162FEF96A8}" dt="2020-02-05T06:17:34.713" v="7537" actId="20577"/>
          <ac:spMkLst>
            <pc:docMk/>
            <pc:sldMk cId="3165362556" sldId="291"/>
            <ac:spMk id="2" creationId="{22D64E7A-B1F9-4A13-8F1D-A3407D12FE2D}"/>
          </ac:spMkLst>
        </pc:spChg>
        <pc:spChg chg="mod">
          <ac:chgData name="Thomas Haugland Rudfoss" userId="ac7031b9-5e94-4137-a480-17987654c246" providerId="ADAL" clId="{A00DAA93-779F-4CAD-B7B5-28162FEF96A8}" dt="2020-02-05T05:59:48.392" v="7297" actId="20577"/>
          <ac:spMkLst>
            <pc:docMk/>
            <pc:sldMk cId="3165362556" sldId="291"/>
            <ac:spMk id="3" creationId="{32DD444D-C390-4467-8CE2-DA2C3B4FEC01}"/>
          </ac:spMkLst>
        </pc:spChg>
        <pc:spChg chg="add mod">
          <ac:chgData name="Thomas Haugland Rudfoss" userId="ac7031b9-5e94-4137-a480-17987654c246" providerId="ADAL" clId="{A00DAA93-779F-4CAD-B7B5-28162FEF96A8}" dt="2020-02-05T06:17:17.870" v="7488" actId="1076"/>
          <ac:spMkLst>
            <pc:docMk/>
            <pc:sldMk cId="3165362556" sldId="291"/>
            <ac:spMk id="5" creationId="{1AF3A990-BE29-4FE4-9D25-9E3B2EE3C2E8}"/>
          </ac:spMkLst>
        </pc:spChg>
        <pc:picChg chg="add mod modCrop">
          <ac:chgData name="Thomas Haugland Rudfoss" userId="ac7031b9-5e94-4137-a480-17987654c246" providerId="ADAL" clId="{A00DAA93-779F-4CAD-B7B5-28162FEF96A8}" dt="2020-02-05T06:17:17.870" v="7488" actId="1076"/>
          <ac:picMkLst>
            <pc:docMk/>
            <pc:sldMk cId="3165362556" sldId="291"/>
            <ac:picMk id="4" creationId="{663E32A9-8173-4546-9065-DFC069696D0D}"/>
          </ac:picMkLst>
        </pc:picChg>
      </pc:sldChg>
      <pc:sldChg chg="addSp delSp modSp add modTransition">
        <pc:chgData name="Thomas Haugland Rudfoss" userId="ac7031b9-5e94-4137-a480-17987654c246" providerId="ADAL" clId="{A00DAA93-779F-4CAD-B7B5-28162FEF96A8}" dt="2020-02-05T07:51:57.774" v="9082"/>
        <pc:sldMkLst>
          <pc:docMk/>
          <pc:sldMk cId="552461377" sldId="292"/>
        </pc:sldMkLst>
        <pc:spChg chg="mod">
          <ac:chgData name="Thomas Haugland Rudfoss" userId="ac7031b9-5e94-4137-a480-17987654c246" providerId="ADAL" clId="{A00DAA93-779F-4CAD-B7B5-28162FEF96A8}" dt="2020-02-05T06:21:22.211" v="7626" actId="20577"/>
          <ac:spMkLst>
            <pc:docMk/>
            <pc:sldMk cId="552461377" sldId="292"/>
            <ac:spMk id="2" creationId="{22D64E7A-B1F9-4A13-8F1D-A3407D12FE2D}"/>
          </ac:spMkLst>
        </pc:spChg>
        <pc:spChg chg="mod">
          <ac:chgData name="Thomas Haugland Rudfoss" userId="ac7031b9-5e94-4137-a480-17987654c246" providerId="ADAL" clId="{A00DAA93-779F-4CAD-B7B5-28162FEF96A8}" dt="2020-02-05T06:17:46.446" v="7546" actId="20577"/>
          <ac:spMkLst>
            <pc:docMk/>
            <pc:sldMk cId="552461377" sldId="292"/>
            <ac:spMk id="3" creationId="{32DD444D-C390-4467-8CE2-DA2C3B4FEC01}"/>
          </ac:spMkLst>
        </pc:spChg>
        <pc:spChg chg="mod">
          <ac:chgData name="Thomas Haugland Rudfoss" userId="ac7031b9-5e94-4137-a480-17987654c246" providerId="ADAL" clId="{A00DAA93-779F-4CAD-B7B5-28162FEF96A8}" dt="2020-02-05T06:19:19.918" v="7562" actId="14100"/>
          <ac:spMkLst>
            <pc:docMk/>
            <pc:sldMk cId="552461377" sldId="292"/>
            <ac:spMk id="5" creationId="{1AF3A990-BE29-4FE4-9D25-9E3B2EE3C2E8}"/>
          </ac:spMkLst>
        </pc:spChg>
        <pc:spChg chg="add del mod">
          <ac:chgData name="Thomas Haugland Rudfoss" userId="ac7031b9-5e94-4137-a480-17987654c246" providerId="ADAL" clId="{A00DAA93-779F-4CAD-B7B5-28162FEF96A8}" dt="2020-02-05T06:20:38.701" v="7568" actId="478"/>
          <ac:spMkLst>
            <pc:docMk/>
            <pc:sldMk cId="552461377" sldId="292"/>
            <ac:spMk id="6" creationId="{CBB21D65-54EC-45A2-96E8-29135879B077}"/>
          </ac:spMkLst>
        </pc:spChg>
        <pc:spChg chg="add mod">
          <ac:chgData name="Thomas Haugland Rudfoss" userId="ac7031b9-5e94-4137-a480-17987654c246" providerId="ADAL" clId="{A00DAA93-779F-4CAD-B7B5-28162FEF96A8}" dt="2020-02-05T06:20:58.546" v="7575" actId="1076"/>
          <ac:spMkLst>
            <pc:docMk/>
            <pc:sldMk cId="552461377" sldId="292"/>
            <ac:spMk id="13" creationId="{08E7C4DE-E07B-4D7C-BB44-8CEDF96BD53E}"/>
          </ac:spMkLst>
        </pc:spChg>
        <pc:picChg chg="del">
          <ac:chgData name="Thomas Haugland Rudfoss" userId="ac7031b9-5e94-4137-a480-17987654c246" providerId="ADAL" clId="{A00DAA93-779F-4CAD-B7B5-28162FEF96A8}" dt="2020-02-05T06:18:25.294" v="7553" actId="478"/>
          <ac:picMkLst>
            <pc:docMk/>
            <pc:sldMk cId="552461377" sldId="292"/>
            <ac:picMk id="4" creationId="{663E32A9-8173-4546-9065-DFC069696D0D}"/>
          </ac:picMkLst>
        </pc:picChg>
        <pc:cxnChg chg="add mod">
          <ac:chgData name="Thomas Haugland Rudfoss" userId="ac7031b9-5e94-4137-a480-17987654c246" providerId="ADAL" clId="{A00DAA93-779F-4CAD-B7B5-28162FEF96A8}" dt="2020-02-05T06:20:58.546" v="7575" actId="1076"/>
          <ac:cxnSpMkLst>
            <pc:docMk/>
            <pc:sldMk cId="552461377" sldId="292"/>
            <ac:cxnSpMk id="8" creationId="{8E822CD6-B6D6-4E3F-BDAC-BF496B58CEB6}"/>
          </ac:cxnSpMkLst>
        </pc:cxnChg>
      </pc:sldChg>
      <pc:sldChg chg="addSp delSp modSp add modTransition">
        <pc:chgData name="Thomas Haugland Rudfoss" userId="ac7031b9-5e94-4137-a480-17987654c246" providerId="ADAL" clId="{A00DAA93-779F-4CAD-B7B5-28162FEF96A8}" dt="2020-02-05T07:51:57.774" v="9082"/>
        <pc:sldMkLst>
          <pc:docMk/>
          <pc:sldMk cId="589231756" sldId="293"/>
        </pc:sldMkLst>
        <pc:spChg chg="mod">
          <ac:chgData name="Thomas Haugland Rudfoss" userId="ac7031b9-5e94-4137-a480-17987654c246" providerId="ADAL" clId="{A00DAA93-779F-4CAD-B7B5-28162FEF96A8}" dt="2020-02-05T06:21:45.746" v="7678" actId="20577"/>
          <ac:spMkLst>
            <pc:docMk/>
            <pc:sldMk cId="589231756" sldId="293"/>
            <ac:spMk id="2" creationId="{22D64E7A-B1F9-4A13-8F1D-A3407D12FE2D}"/>
          </ac:spMkLst>
        </pc:spChg>
        <pc:spChg chg="add mod">
          <ac:chgData name="Thomas Haugland Rudfoss" userId="ac7031b9-5e94-4137-a480-17987654c246" providerId="ADAL" clId="{A00DAA93-779F-4CAD-B7B5-28162FEF96A8}" dt="2020-02-05T06:51:41.242" v="7690" actId="1076"/>
          <ac:spMkLst>
            <pc:docMk/>
            <pc:sldMk cId="589231756" sldId="293"/>
            <ac:spMk id="4" creationId="{6485AE98-1A8C-4BD4-9C5D-D28E74CA33C7}"/>
          </ac:spMkLst>
        </pc:spChg>
        <pc:spChg chg="del">
          <ac:chgData name="Thomas Haugland Rudfoss" userId="ac7031b9-5e94-4137-a480-17987654c246" providerId="ADAL" clId="{A00DAA93-779F-4CAD-B7B5-28162FEF96A8}" dt="2020-02-05T06:21:49.123" v="7679" actId="478"/>
          <ac:spMkLst>
            <pc:docMk/>
            <pc:sldMk cId="589231756" sldId="293"/>
            <ac:spMk id="5" creationId="{1AF3A990-BE29-4FE4-9D25-9E3B2EE3C2E8}"/>
          </ac:spMkLst>
        </pc:spChg>
        <pc:spChg chg="mod">
          <ac:chgData name="Thomas Haugland Rudfoss" userId="ac7031b9-5e94-4137-a480-17987654c246" providerId="ADAL" clId="{A00DAA93-779F-4CAD-B7B5-28162FEF96A8}" dt="2020-02-05T06:51:43.069" v="7691" actId="1076"/>
          <ac:spMkLst>
            <pc:docMk/>
            <pc:sldMk cId="589231756" sldId="293"/>
            <ac:spMk id="13" creationId="{08E7C4DE-E07B-4D7C-BB44-8CEDF96BD53E}"/>
          </ac:spMkLst>
        </pc:spChg>
        <pc:cxnChg chg="add mod">
          <ac:chgData name="Thomas Haugland Rudfoss" userId="ac7031b9-5e94-4137-a480-17987654c246" providerId="ADAL" clId="{A00DAA93-779F-4CAD-B7B5-28162FEF96A8}" dt="2020-02-05T06:51:43.069" v="7691" actId="1076"/>
          <ac:cxnSpMkLst>
            <pc:docMk/>
            <pc:sldMk cId="589231756" sldId="293"/>
            <ac:cxnSpMk id="7" creationId="{1AC03663-A9C6-4C44-AFA1-B12C6215566F}"/>
          </ac:cxnSpMkLst>
        </pc:cxnChg>
        <pc:cxnChg chg="del mod">
          <ac:chgData name="Thomas Haugland Rudfoss" userId="ac7031b9-5e94-4137-a480-17987654c246" providerId="ADAL" clId="{A00DAA93-779F-4CAD-B7B5-28162FEF96A8}" dt="2020-02-05T06:21:50.040" v="7680" actId="478"/>
          <ac:cxnSpMkLst>
            <pc:docMk/>
            <pc:sldMk cId="589231756" sldId="293"/>
            <ac:cxnSpMk id="8" creationId="{8E822CD6-B6D6-4E3F-BDAC-BF496B58CEB6}"/>
          </ac:cxnSpMkLst>
        </pc:cxnChg>
      </pc:sldChg>
      <pc:sldChg chg="modSp add del">
        <pc:chgData name="Thomas Haugland Rudfoss" userId="ac7031b9-5e94-4137-a480-17987654c246" providerId="ADAL" clId="{A00DAA93-779F-4CAD-B7B5-28162FEF96A8}" dt="2020-02-05T06:21:30.167" v="7633" actId="47"/>
        <pc:sldMkLst>
          <pc:docMk/>
          <pc:sldMk cId="4214082462" sldId="293"/>
        </pc:sldMkLst>
        <pc:spChg chg="mod">
          <ac:chgData name="Thomas Haugland Rudfoss" userId="ac7031b9-5e94-4137-a480-17987654c246" providerId="ADAL" clId="{A00DAA93-779F-4CAD-B7B5-28162FEF96A8}" dt="2020-02-05T06:21:27.860" v="7632" actId="20577"/>
          <ac:spMkLst>
            <pc:docMk/>
            <pc:sldMk cId="4214082462" sldId="293"/>
            <ac:spMk id="3" creationId="{E539EB6F-5BF6-4FC2-A89D-76FA817D617B}"/>
          </ac:spMkLst>
        </pc:spChg>
      </pc:sldChg>
      <pc:sldChg chg="addSp delSp modSp add modTransition">
        <pc:chgData name="Thomas Haugland Rudfoss" userId="ac7031b9-5e94-4137-a480-17987654c246" providerId="ADAL" clId="{A00DAA93-779F-4CAD-B7B5-28162FEF96A8}" dt="2020-02-05T07:51:57.774" v="9082"/>
        <pc:sldMkLst>
          <pc:docMk/>
          <pc:sldMk cId="2679256241" sldId="294"/>
        </pc:sldMkLst>
        <pc:spChg chg="mod">
          <ac:chgData name="Thomas Haugland Rudfoss" userId="ac7031b9-5e94-4137-a480-17987654c246" providerId="ADAL" clId="{A00DAA93-779F-4CAD-B7B5-28162FEF96A8}" dt="2020-02-05T07:19:10.286" v="8808" actId="14100"/>
          <ac:spMkLst>
            <pc:docMk/>
            <pc:sldMk cId="2679256241" sldId="294"/>
            <ac:spMk id="2" creationId="{22D64E7A-B1F9-4A13-8F1D-A3407D12FE2D}"/>
          </ac:spMkLst>
        </pc:spChg>
        <pc:spChg chg="del">
          <ac:chgData name="Thomas Haugland Rudfoss" userId="ac7031b9-5e94-4137-a480-17987654c246" providerId="ADAL" clId="{A00DAA93-779F-4CAD-B7B5-28162FEF96A8}" dt="2020-02-05T06:52:10.584" v="7693" actId="478"/>
          <ac:spMkLst>
            <pc:docMk/>
            <pc:sldMk cId="2679256241" sldId="294"/>
            <ac:spMk id="4" creationId="{6485AE98-1A8C-4BD4-9C5D-D28E74CA33C7}"/>
          </ac:spMkLst>
        </pc:spChg>
        <pc:spChg chg="add mod">
          <ac:chgData name="Thomas Haugland Rudfoss" userId="ac7031b9-5e94-4137-a480-17987654c246" providerId="ADAL" clId="{A00DAA93-779F-4CAD-B7B5-28162FEF96A8}" dt="2020-02-05T07:19:02.765" v="8806" actId="207"/>
          <ac:spMkLst>
            <pc:docMk/>
            <pc:sldMk cId="2679256241" sldId="294"/>
            <ac:spMk id="5" creationId="{87D45871-00AC-4C13-8D6B-1F8964C6FF42}"/>
          </ac:spMkLst>
        </pc:spChg>
        <pc:spChg chg="del">
          <ac:chgData name="Thomas Haugland Rudfoss" userId="ac7031b9-5e94-4137-a480-17987654c246" providerId="ADAL" clId="{A00DAA93-779F-4CAD-B7B5-28162FEF96A8}" dt="2020-02-05T06:52:10.584" v="7693" actId="478"/>
          <ac:spMkLst>
            <pc:docMk/>
            <pc:sldMk cId="2679256241" sldId="294"/>
            <ac:spMk id="13" creationId="{08E7C4DE-E07B-4D7C-BB44-8CEDF96BD53E}"/>
          </ac:spMkLst>
        </pc:spChg>
        <pc:cxnChg chg="del mod">
          <ac:chgData name="Thomas Haugland Rudfoss" userId="ac7031b9-5e94-4137-a480-17987654c246" providerId="ADAL" clId="{A00DAA93-779F-4CAD-B7B5-28162FEF96A8}" dt="2020-02-05T06:52:10.584" v="7693" actId="478"/>
          <ac:cxnSpMkLst>
            <pc:docMk/>
            <pc:sldMk cId="2679256241" sldId="294"/>
            <ac:cxnSpMk id="7" creationId="{1AC03663-A9C6-4C44-AFA1-B12C6215566F}"/>
          </ac:cxnSpMkLst>
        </pc:cxnChg>
      </pc:sldChg>
      <pc:sldChg chg="addSp delSp modSp add modTransition">
        <pc:chgData name="Thomas Haugland Rudfoss" userId="ac7031b9-5e94-4137-a480-17987654c246" providerId="ADAL" clId="{A00DAA93-779F-4CAD-B7B5-28162FEF96A8}" dt="2020-02-05T07:51:57.774" v="9082"/>
        <pc:sldMkLst>
          <pc:docMk/>
          <pc:sldMk cId="811388644" sldId="295"/>
        </pc:sldMkLst>
        <pc:spChg chg="mod">
          <ac:chgData name="Thomas Haugland Rudfoss" userId="ac7031b9-5e94-4137-a480-17987654c246" providerId="ADAL" clId="{A00DAA93-779F-4CAD-B7B5-28162FEF96A8}" dt="2020-02-05T07:00:40.965" v="8372" actId="20577"/>
          <ac:spMkLst>
            <pc:docMk/>
            <pc:sldMk cId="811388644" sldId="295"/>
            <ac:spMk id="2" creationId="{22D64E7A-B1F9-4A13-8F1D-A3407D12FE2D}"/>
          </ac:spMkLst>
        </pc:spChg>
        <pc:spChg chg="del mod">
          <ac:chgData name="Thomas Haugland Rudfoss" userId="ac7031b9-5e94-4137-a480-17987654c246" providerId="ADAL" clId="{A00DAA93-779F-4CAD-B7B5-28162FEF96A8}" dt="2020-02-05T07:00:24.697" v="8322" actId="478"/>
          <ac:spMkLst>
            <pc:docMk/>
            <pc:sldMk cId="811388644" sldId="295"/>
            <ac:spMk id="5" creationId="{87D45871-00AC-4C13-8D6B-1F8964C6FF42}"/>
          </ac:spMkLst>
        </pc:spChg>
        <pc:spChg chg="add del mod">
          <ac:chgData name="Thomas Haugland Rudfoss" userId="ac7031b9-5e94-4137-a480-17987654c246" providerId="ADAL" clId="{A00DAA93-779F-4CAD-B7B5-28162FEF96A8}" dt="2020-02-05T07:00:25.439" v="8323" actId="478"/>
          <ac:spMkLst>
            <pc:docMk/>
            <pc:sldMk cId="811388644" sldId="295"/>
            <ac:spMk id="6" creationId="{4A05D486-F77A-49CE-AD2D-C11B65682714}"/>
          </ac:spMkLst>
        </pc:spChg>
        <pc:picChg chg="add mod ord modCrop">
          <ac:chgData name="Thomas Haugland Rudfoss" userId="ac7031b9-5e94-4137-a480-17987654c246" providerId="ADAL" clId="{A00DAA93-779F-4CAD-B7B5-28162FEF96A8}" dt="2020-02-05T07:00:29.622" v="8325" actId="1076"/>
          <ac:picMkLst>
            <pc:docMk/>
            <pc:sldMk cId="811388644" sldId="295"/>
            <ac:picMk id="4" creationId="{C1B00C87-D781-4C00-B86E-FA3464EB6855}"/>
          </ac:picMkLst>
        </pc:picChg>
      </pc:sldChg>
      <pc:sldChg chg="addSp delSp modSp add modTransition">
        <pc:chgData name="Thomas Haugland Rudfoss" userId="ac7031b9-5e94-4137-a480-17987654c246" providerId="ADAL" clId="{A00DAA93-779F-4CAD-B7B5-28162FEF96A8}" dt="2020-02-05T07:51:57.774" v="9082"/>
        <pc:sldMkLst>
          <pc:docMk/>
          <pc:sldMk cId="3779061343" sldId="296"/>
        </pc:sldMkLst>
        <pc:spChg chg="mod">
          <ac:chgData name="Thomas Haugland Rudfoss" userId="ac7031b9-5e94-4137-a480-17987654c246" providerId="ADAL" clId="{A00DAA93-779F-4CAD-B7B5-28162FEF96A8}" dt="2020-02-05T06:57:32.721" v="8187" actId="20577"/>
          <ac:spMkLst>
            <pc:docMk/>
            <pc:sldMk cId="3779061343" sldId="296"/>
            <ac:spMk id="2" creationId="{22D64E7A-B1F9-4A13-8F1D-A3407D12FE2D}"/>
          </ac:spMkLst>
        </pc:spChg>
        <pc:spChg chg="mod">
          <ac:chgData name="Thomas Haugland Rudfoss" userId="ac7031b9-5e94-4137-a480-17987654c246" providerId="ADAL" clId="{A00DAA93-779F-4CAD-B7B5-28162FEF96A8}" dt="2020-02-05T07:00:11.474" v="8320" actId="1076"/>
          <ac:spMkLst>
            <pc:docMk/>
            <pc:sldMk cId="3779061343" sldId="296"/>
            <ac:spMk id="5" creationId="{87D45871-00AC-4C13-8D6B-1F8964C6FF42}"/>
          </ac:spMkLst>
        </pc:spChg>
        <pc:spChg chg="add del mod">
          <ac:chgData name="Thomas Haugland Rudfoss" userId="ac7031b9-5e94-4137-a480-17987654c246" providerId="ADAL" clId="{A00DAA93-779F-4CAD-B7B5-28162FEF96A8}" dt="2020-02-05T06:58:18.870" v="8196" actId="478"/>
          <ac:spMkLst>
            <pc:docMk/>
            <pc:sldMk cId="3779061343" sldId="296"/>
            <ac:spMk id="6" creationId="{FB3E5A98-B01A-44BC-A834-69B55A61AF0B}"/>
          </ac:spMkLst>
        </pc:spChg>
      </pc:sldChg>
      <pc:sldChg chg="addSp modSp add modTransition modAnim">
        <pc:chgData name="Thomas Haugland Rudfoss" userId="ac7031b9-5e94-4137-a480-17987654c246" providerId="ADAL" clId="{A00DAA93-779F-4CAD-B7B5-28162FEF96A8}" dt="2020-02-05T07:51:57.774" v="9082"/>
        <pc:sldMkLst>
          <pc:docMk/>
          <pc:sldMk cId="1815914000" sldId="297"/>
        </pc:sldMkLst>
        <pc:spChg chg="mod">
          <ac:chgData name="Thomas Haugland Rudfoss" userId="ac7031b9-5e94-4137-a480-17987654c246" providerId="ADAL" clId="{A00DAA93-779F-4CAD-B7B5-28162FEF96A8}" dt="2020-02-05T06:59:59.462" v="8296" actId="20577"/>
          <ac:spMkLst>
            <pc:docMk/>
            <pc:sldMk cId="1815914000" sldId="297"/>
            <ac:spMk id="2" creationId="{22D64E7A-B1F9-4A13-8F1D-A3407D12FE2D}"/>
          </ac:spMkLst>
        </pc:spChg>
        <pc:spChg chg="add mod ord">
          <ac:chgData name="Thomas Haugland Rudfoss" userId="ac7031b9-5e94-4137-a480-17987654c246" providerId="ADAL" clId="{A00DAA93-779F-4CAD-B7B5-28162FEF96A8}" dt="2020-02-05T07:00:04.827" v="8319" actId="1036"/>
          <ac:spMkLst>
            <pc:docMk/>
            <pc:sldMk cId="1815914000" sldId="297"/>
            <ac:spMk id="4" creationId="{2A85A10D-D2C7-466C-8E08-A3DFD72D42B4}"/>
          </ac:spMkLst>
        </pc:spChg>
        <pc:spChg chg="mod">
          <ac:chgData name="Thomas Haugland Rudfoss" userId="ac7031b9-5e94-4137-a480-17987654c246" providerId="ADAL" clId="{A00DAA93-779F-4CAD-B7B5-28162FEF96A8}" dt="2020-02-05T07:00:04.827" v="8319" actId="1036"/>
          <ac:spMkLst>
            <pc:docMk/>
            <pc:sldMk cId="1815914000" sldId="297"/>
            <ac:spMk id="5" creationId="{87D45871-00AC-4C13-8D6B-1F8964C6FF42}"/>
          </ac:spMkLst>
        </pc:spChg>
        <pc:spChg chg="mod">
          <ac:chgData name="Thomas Haugland Rudfoss" userId="ac7031b9-5e94-4137-a480-17987654c246" providerId="ADAL" clId="{A00DAA93-779F-4CAD-B7B5-28162FEF96A8}" dt="2020-02-05T07:00:04.827" v="8319" actId="1036"/>
          <ac:spMkLst>
            <pc:docMk/>
            <pc:sldMk cId="1815914000" sldId="297"/>
            <ac:spMk id="6" creationId="{FB3E5A98-B01A-44BC-A834-69B55A61AF0B}"/>
          </ac:spMkLst>
        </pc:spChg>
      </pc:sldChg>
      <pc:sldChg chg="addSp delSp modSp add modTransition modAnim">
        <pc:chgData name="Thomas Haugland Rudfoss" userId="ac7031b9-5e94-4137-a480-17987654c246" providerId="ADAL" clId="{A00DAA93-779F-4CAD-B7B5-28162FEF96A8}" dt="2020-02-05T07:51:57.774" v="9082"/>
        <pc:sldMkLst>
          <pc:docMk/>
          <pc:sldMk cId="3414538663" sldId="298"/>
        </pc:sldMkLst>
        <pc:spChg chg="del">
          <ac:chgData name="Thomas Haugland Rudfoss" userId="ac7031b9-5e94-4137-a480-17987654c246" providerId="ADAL" clId="{A00DAA93-779F-4CAD-B7B5-28162FEF96A8}" dt="2020-02-05T07:00:58.871" v="8374" actId="1032"/>
          <ac:spMkLst>
            <pc:docMk/>
            <pc:sldMk cId="3414538663" sldId="298"/>
            <ac:spMk id="2" creationId="{30DEF9B7-73B5-40CB-83EA-7D3A380528E4}"/>
          </ac:spMkLst>
        </pc:spChg>
        <pc:spChg chg="mod">
          <ac:chgData name="Thomas Haugland Rudfoss" userId="ac7031b9-5e94-4137-a480-17987654c246" providerId="ADAL" clId="{A00DAA93-779F-4CAD-B7B5-28162FEF96A8}" dt="2020-02-05T07:04:56.480" v="8757" actId="20577"/>
          <ac:spMkLst>
            <pc:docMk/>
            <pc:sldMk cId="3414538663" sldId="298"/>
            <ac:spMk id="3" creationId="{860E0508-5C65-42A8-AA2E-5708F994D9DD}"/>
          </ac:spMkLst>
        </pc:spChg>
        <pc:spChg chg="add del mod">
          <ac:chgData name="Thomas Haugland Rudfoss" userId="ac7031b9-5e94-4137-a480-17987654c246" providerId="ADAL" clId="{A00DAA93-779F-4CAD-B7B5-28162FEF96A8}" dt="2020-02-05T07:17:03.040" v="8800" actId="478"/>
          <ac:spMkLst>
            <pc:docMk/>
            <pc:sldMk cId="3414538663" sldId="298"/>
            <ac:spMk id="5" creationId="{9E2ED870-0575-490E-8E9F-3A1F2CDC92FA}"/>
          </ac:spMkLst>
        </pc:spChg>
        <pc:spChg chg="add mod">
          <ac:chgData name="Thomas Haugland Rudfoss" userId="ac7031b9-5e94-4137-a480-17987654c246" providerId="ADAL" clId="{A00DAA93-779F-4CAD-B7B5-28162FEF96A8}" dt="2020-02-05T07:17:16.567" v="8802" actId="1076"/>
          <ac:spMkLst>
            <pc:docMk/>
            <pc:sldMk cId="3414538663" sldId="298"/>
            <ac:spMk id="6" creationId="{0411B742-68AF-4542-B04D-EE9CD0650690}"/>
          </ac:spMkLst>
        </pc:spChg>
        <pc:graphicFrameChg chg="add mod">
          <ac:chgData name="Thomas Haugland Rudfoss" userId="ac7031b9-5e94-4137-a480-17987654c246" providerId="ADAL" clId="{A00DAA93-779F-4CAD-B7B5-28162FEF96A8}" dt="2020-02-05T07:05:36.996" v="8785" actId="207"/>
          <ac:graphicFrameMkLst>
            <pc:docMk/>
            <pc:sldMk cId="3414538663" sldId="298"/>
            <ac:graphicFrameMk id="4" creationId="{39B63364-F5DF-4A2C-B7A7-7E93E77D7B64}"/>
          </ac:graphicFrameMkLst>
        </pc:graphicFrameChg>
        <pc:cxnChg chg="add mod">
          <ac:chgData name="Thomas Haugland Rudfoss" userId="ac7031b9-5e94-4137-a480-17987654c246" providerId="ADAL" clId="{A00DAA93-779F-4CAD-B7B5-28162FEF96A8}" dt="2020-02-05T07:17:35.798" v="8805" actId="14100"/>
          <ac:cxnSpMkLst>
            <pc:docMk/>
            <pc:sldMk cId="3414538663" sldId="298"/>
            <ac:cxnSpMk id="8" creationId="{BC8707BC-1077-44AA-9641-B5A73667BBB2}"/>
          </ac:cxnSpMkLst>
        </pc:cxnChg>
      </pc:sldChg>
      <pc:sldChg chg="add del">
        <pc:chgData name="Thomas Haugland Rudfoss" userId="ac7031b9-5e94-4137-a480-17987654c246" providerId="ADAL" clId="{A00DAA93-779F-4CAD-B7B5-28162FEF96A8}" dt="2020-02-05T07:21:15.154" v="8937" actId="47"/>
        <pc:sldMkLst>
          <pc:docMk/>
          <pc:sldMk cId="1297682719" sldId="299"/>
        </pc:sldMkLst>
      </pc:sldChg>
      <pc:sldChg chg="modSp add modTransition">
        <pc:chgData name="Thomas Haugland Rudfoss" userId="ac7031b9-5e94-4137-a480-17987654c246" providerId="ADAL" clId="{A00DAA93-779F-4CAD-B7B5-28162FEF96A8}" dt="2020-02-05T07:51:57.774" v="9082"/>
        <pc:sldMkLst>
          <pc:docMk/>
          <pc:sldMk cId="3645184255" sldId="299"/>
        </pc:sldMkLst>
        <pc:spChg chg="mod">
          <ac:chgData name="Thomas Haugland Rudfoss" userId="ac7031b9-5e94-4137-a480-17987654c246" providerId="ADAL" clId="{A00DAA93-779F-4CAD-B7B5-28162FEF96A8}" dt="2020-02-05T07:21:27.301" v="8963" actId="20577"/>
          <ac:spMkLst>
            <pc:docMk/>
            <pc:sldMk cId="3645184255" sldId="299"/>
            <ac:spMk id="3" creationId="{19C2A436-8F83-4426-876B-7FB43C5B8C43}"/>
          </ac:spMkLst>
        </pc:spChg>
      </pc:sldChg>
      <pc:sldChg chg="modSp add modTransition">
        <pc:chgData name="Thomas Haugland Rudfoss" userId="ac7031b9-5e94-4137-a480-17987654c246" providerId="ADAL" clId="{A00DAA93-779F-4CAD-B7B5-28162FEF96A8}" dt="2020-02-05T07:51:57.774" v="9082"/>
        <pc:sldMkLst>
          <pc:docMk/>
          <pc:sldMk cId="2863872649" sldId="300"/>
        </pc:sldMkLst>
        <pc:graphicFrameChg chg="mod">
          <ac:chgData name="Thomas Haugland Rudfoss" userId="ac7031b9-5e94-4137-a480-17987654c246" providerId="ADAL" clId="{A00DAA93-779F-4CAD-B7B5-28162FEF96A8}" dt="2020-02-05T07:22:39.944" v="8992" actId="208"/>
          <ac:graphicFrameMkLst>
            <pc:docMk/>
            <pc:sldMk cId="2863872649" sldId="300"/>
            <ac:graphicFrameMk id="4" creationId="{823EC951-B0F2-480A-9D47-982E03E307CE}"/>
          </ac:graphicFrameMkLst>
        </pc:graphicFrameChg>
      </pc:sldChg>
      <pc:sldChg chg="modSp add del ord">
        <pc:chgData name="Thomas Haugland Rudfoss" userId="ac7031b9-5e94-4137-a480-17987654c246" providerId="ADAL" clId="{A00DAA93-779F-4CAD-B7B5-28162FEF96A8}" dt="2020-02-05T12:08:24.137" v="10514" actId="47"/>
        <pc:sldMkLst>
          <pc:docMk/>
          <pc:sldMk cId="3827357667" sldId="301"/>
        </pc:sldMkLst>
        <pc:spChg chg="mod">
          <ac:chgData name="Thomas Haugland Rudfoss" userId="ac7031b9-5e94-4137-a480-17987654c246" providerId="ADAL" clId="{A00DAA93-779F-4CAD-B7B5-28162FEF96A8}" dt="2020-02-05T07:52:54.872" v="9090" actId="20577"/>
          <ac:spMkLst>
            <pc:docMk/>
            <pc:sldMk cId="3827357667" sldId="301"/>
            <ac:spMk id="3" creationId="{19C2A436-8F83-4426-876B-7FB43C5B8C43}"/>
          </ac:spMkLst>
        </pc:spChg>
        <pc:graphicFrameChg chg="mod">
          <ac:chgData name="Thomas Haugland Rudfoss" userId="ac7031b9-5e94-4137-a480-17987654c246" providerId="ADAL" clId="{A00DAA93-779F-4CAD-B7B5-28162FEF96A8}" dt="2020-02-05T07:57:32.084" v="9097" actId="208"/>
          <ac:graphicFrameMkLst>
            <pc:docMk/>
            <pc:sldMk cId="3827357667" sldId="301"/>
            <ac:graphicFrameMk id="4" creationId="{823EC951-B0F2-480A-9D47-982E03E307CE}"/>
          </ac:graphicFrameMkLst>
        </pc:graphicFrameChg>
      </pc:sldChg>
      <pc:sldChg chg="modSp add ord">
        <pc:chgData name="Thomas Haugland Rudfoss" userId="ac7031b9-5e94-4137-a480-17987654c246" providerId="ADAL" clId="{A00DAA93-779F-4CAD-B7B5-28162FEF96A8}" dt="2020-02-05T12:12:12.138" v="10780" actId="20577"/>
        <pc:sldMkLst>
          <pc:docMk/>
          <pc:sldMk cId="1776102182" sldId="302"/>
        </pc:sldMkLst>
        <pc:spChg chg="mod">
          <ac:chgData name="Thomas Haugland Rudfoss" userId="ac7031b9-5e94-4137-a480-17987654c246" providerId="ADAL" clId="{A00DAA93-779F-4CAD-B7B5-28162FEF96A8}" dt="2020-02-05T12:12:12.138" v="10780" actId="20577"/>
          <ac:spMkLst>
            <pc:docMk/>
            <pc:sldMk cId="1776102182" sldId="302"/>
            <ac:spMk id="2" creationId="{654C4B77-3BE6-4D61-8E90-CF8E9E21BA80}"/>
          </ac:spMkLst>
        </pc:spChg>
        <pc:spChg chg="mod">
          <ac:chgData name="Thomas Haugland Rudfoss" userId="ac7031b9-5e94-4137-a480-17987654c246" providerId="ADAL" clId="{A00DAA93-779F-4CAD-B7B5-28162FEF96A8}" dt="2020-02-05T07:58:05.925" v="9148" actId="20577"/>
          <ac:spMkLst>
            <pc:docMk/>
            <pc:sldMk cId="1776102182" sldId="302"/>
            <ac:spMk id="3" creationId="{7C8AA740-276D-4918-885A-F39A7C8AD5F6}"/>
          </ac:spMkLst>
        </pc:spChg>
      </pc:sldChg>
      <pc:sldChg chg="addSp modSp add ord">
        <pc:chgData name="Thomas Haugland Rudfoss" userId="ac7031b9-5e94-4137-a480-17987654c246" providerId="ADAL" clId="{A00DAA93-779F-4CAD-B7B5-28162FEF96A8}" dt="2020-02-05T12:24:57.005" v="10795" actId="20577"/>
        <pc:sldMkLst>
          <pc:docMk/>
          <pc:sldMk cId="2055643404" sldId="303"/>
        </pc:sldMkLst>
        <pc:spChg chg="mod">
          <ac:chgData name="Thomas Haugland Rudfoss" userId="ac7031b9-5e94-4137-a480-17987654c246" providerId="ADAL" clId="{A00DAA93-779F-4CAD-B7B5-28162FEF96A8}" dt="2020-02-05T12:18:01.997" v="10787" actId="20577"/>
          <ac:spMkLst>
            <pc:docMk/>
            <pc:sldMk cId="2055643404" sldId="303"/>
            <ac:spMk id="2" creationId="{69B554E2-501D-4EAE-9B8D-36C98C71646F}"/>
          </ac:spMkLst>
        </pc:spChg>
        <pc:spChg chg="mod">
          <ac:chgData name="Thomas Haugland Rudfoss" userId="ac7031b9-5e94-4137-a480-17987654c246" providerId="ADAL" clId="{A00DAA93-779F-4CAD-B7B5-28162FEF96A8}" dt="2020-02-05T12:24:57.005" v="10795" actId="20577"/>
          <ac:spMkLst>
            <pc:docMk/>
            <pc:sldMk cId="2055643404" sldId="303"/>
            <ac:spMk id="3" creationId="{EFF36C41-7C8C-44B3-820B-C855FF438059}"/>
          </ac:spMkLst>
        </pc:spChg>
        <pc:spChg chg="add">
          <ac:chgData name="Thomas Haugland Rudfoss" userId="ac7031b9-5e94-4137-a480-17987654c246" providerId="ADAL" clId="{A00DAA93-779F-4CAD-B7B5-28162FEF96A8}" dt="2020-02-05T12:13:46.884" v="10785"/>
          <ac:spMkLst>
            <pc:docMk/>
            <pc:sldMk cId="2055643404" sldId="303"/>
            <ac:spMk id="4" creationId="{0EE5E665-36AE-4C45-B887-5052EB254FF4}"/>
          </ac:spMkLst>
        </pc:spChg>
      </pc:sldChg>
      <pc:sldChg chg="modSp add">
        <pc:chgData name="Thomas Haugland Rudfoss" userId="ac7031b9-5e94-4137-a480-17987654c246" providerId="ADAL" clId="{A00DAA93-779F-4CAD-B7B5-28162FEF96A8}" dt="2020-02-05T08:06:35.094" v="9905" actId="20577"/>
        <pc:sldMkLst>
          <pc:docMk/>
          <pc:sldMk cId="1707886789" sldId="304"/>
        </pc:sldMkLst>
        <pc:spChg chg="mod">
          <ac:chgData name="Thomas Haugland Rudfoss" userId="ac7031b9-5e94-4137-a480-17987654c246" providerId="ADAL" clId="{A00DAA93-779F-4CAD-B7B5-28162FEF96A8}" dt="2020-02-05T08:06:35.094" v="9905" actId="20577"/>
          <ac:spMkLst>
            <pc:docMk/>
            <pc:sldMk cId="1707886789" sldId="304"/>
            <ac:spMk id="2" creationId="{06F038C2-7391-429B-88CF-1408BAE164D2}"/>
          </ac:spMkLst>
        </pc:spChg>
        <pc:spChg chg="mod">
          <ac:chgData name="Thomas Haugland Rudfoss" userId="ac7031b9-5e94-4137-a480-17987654c246" providerId="ADAL" clId="{A00DAA93-779F-4CAD-B7B5-28162FEF96A8}" dt="2020-02-05T08:04:44.846" v="9593" actId="20577"/>
          <ac:spMkLst>
            <pc:docMk/>
            <pc:sldMk cId="1707886789" sldId="304"/>
            <ac:spMk id="3" creationId="{3C61B815-A71B-499C-88B0-D83D27BA0886}"/>
          </ac:spMkLst>
        </pc:spChg>
      </pc:sldChg>
      <pc:sldChg chg="addSp modSp add">
        <pc:chgData name="Thomas Haugland Rudfoss" userId="ac7031b9-5e94-4137-a480-17987654c246" providerId="ADAL" clId="{A00DAA93-779F-4CAD-B7B5-28162FEF96A8}" dt="2020-02-05T13:16:16.937" v="11065" actId="20577"/>
        <pc:sldMkLst>
          <pc:docMk/>
          <pc:sldMk cId="371051681" sldId="305"/>
        </pc:sldMkLst>
        <pc:spChg chg="mod">
          <ac:chgData name="Thomas Haugland Rudfoss" userId="ac7031b9-5e94-4137-a480-17987654c246" providerId="ADAL" clId="{A00DAA93-779F-4CAD-B7B5-28162FEF96A8}" dt="2020-02-05T13:16:16.937" v="11065" actId="20577"/>
          <ac:spMkLst>
            <pc:docMk/>
            <pc:sldMk cId="371051681" sldId="305"/>
            <ac:spMk id="2" creationId="{ABF4C83B-EF88-48F9-8609-24EF4592CEFF}"/>
          </ac:spMkLst>
        </pc:spChg>
        <pc:spChg chg="mod">
          <ac:chgData name="Thomas Haugland Rudfoss" userId="ac7031b9-5e94-4137-a480-17987654c246" providerId="ADAL" clId="{A00DAA93-779F-4CAD-B7B5-28162FEF96A8}" dt="2020-02-05T09:57:12.310" v="9979" actId="20577"/>
          <ac:spMkLst>
            <pc:docMk/>
            <pc:sldMk cId="371051681" sldId="305"/>
            <ac:spMk id="3" creationId="{890EF13B-3091-4C41-9A38-0F1A2B09349B}"/>
          </ac:spMkLst>
        </pc:spChg>
        <pc:spChg chg="add">
          <ac:chgData name="Thomas Haugland Rudfoss" userId="ac7031b9-5e94-4137-a480-17987654c246" providerId="ADAL" clId="{A00DAA93-779F-4CAD-B7B5-28162FEF96A8}" dt="2020-02-05T09:57:44.605" v="10069"/>
          <ac:spMkLst>
            <pc:docMk/>
            <pc:sldMk cId="371051681" sldId="305"/>
            <ac:spMk id="4" creationId="{2896A4A9-B03E-421C-9386-2F67531B638C}"/>
          </ac:spMkLst>
        </pc:spChg>
      </pc:sldChg>
      <pc:sldChg chg="addSp modSp add">
        <pc:chgData name="Thomas Haugland Rudfoss" userId="ac7031b9-5e94-4137-a480-17987654c246" providerId="ADAL" clId="{A00DAA93-779F-4CAD-B7B5-28162FEF96A8}" dt="2020-02-05T10:02:09.126" v="10216" actId="20577"/>
        <pc:sldMkLst>
          <pc:docMk/>
          <pc:sldMk cId="3275163381" sldId="306"/>
        </pc:sldMkLst>
        <pc:spChg chg="mod">
          <ac:chgData name="Thomas Haugland Rudfoss" userId="ac7031b9-5e94-4137-a480-17987654c246" providerId="ADAL" clId="{A00DAA93-779F-4CAD-B7B5-28162FEF96A8}" dt="2020-02-05T09:58:01.102" v="10081" actId="20577"/>
          <ac:spMkLst>
            <pc:docMk/>
            <pc:sldMk cId="3275163381" sldId="306"/>
            <ac:spMk id="3" creationId="{F9E49E3E-2A07-449F-9FE3-9466039FC894}"/>
          </ac:spMkLst>
        </pc:spChg>
        <pc:spChg chg="add mod">
          <ac:chgData name="Thomas Haugland Rudfoss" userId="ac7031b9-5e94-4137-a480-17987654c246" providerId="ADAL" clId="{A00DAA93-779F-4CAD-B7B5-28162FEF96A8}" dt="2020-02-05T10:02:09.126" v="10216" actId="20577"/>
          <ac:spMkLst>
            <pc:docMk/>
            <pc:sldMk cId="3275163381" sldId="306"/>
            <ac:spMk id="4" creationId="{28923BF5-7A9E-44CF-BCC4-3F09457E9E98}"/>
          </ac:spMkLst>
        </pc:spChg>
        <pc:spChg chg="add mod">
          <ac:chgData name="Thomas Haugland Rudfoss" userId="ac7031b9-5e94-4137-a480-17987654c246" providerId="ADAL" clId="{A00DAA93-779F-4CAD-B7B5-28162FEF96A8}" dt="2020-02-05T10:01:54.587" v="10212" actId="1076"/>
          <ac:spMkLst>
            <pc:docMk/>
            <pc:sldMk cId="3275163381" sldId="306"/>
            <ac:spMk id="5" creationId="{E381C9DD-337E-4047-B013-79B2E39D0D6B}"/>
          </ac:spMkLst>
        </pc:spChg>
      </pc:sldChg>
      <pc:sldChg chg="modSp add">
        <pc:chgData name="Thomas Haugland Rudfoss" userId="ac7031b9-5e94-4137-a480-17987654c246" providerId="ADAL" clId="{A00DAA93-779F-4CAD-B7B5-28162FEF96A8}" dt="2020-02-05T10:02:41.449" v="10241" actId="1076"/>
        <pc:sldMkLst>
          <pc:docMk/>
          <pc:sldMk cId="1644203914" sldId="307"/>
        </pc:sldMkLst>
        <pc:spChg chg="mod">
          <ac:chgData name="Thomas Haugland Rudfoss" userId="ac7031b9-5e94-4137-a480-17987654c246" providerId="ADAL" clId="{A00DAA93-779F-4CAD-B7B5-28162FEF96A8}" dt="2020-02-05T10:02:41.449" v="10241" actId="1076"/>
          <ac:spMkLst>
            <pc:docMk/>
            <pc:sldMk cId="1644203914" sldId="307"/>
            <ac:spMk id="5" creationId="{E381C9DD-337E-4047-B013-79B2E39D0D6B}"/>
          </ac:spMkLst>
        </pc:spChg>
      </pc:sldChg>
      <pc:sldChg chg="modSp add">
        <pc:chgData name="Thomas Haugland Rudfoss" userId="ac7031b9-5e94-4137-a480-17987654c246" providerId="ADAL" clId="{A00DAA93-779F-4CAD-B7B5-28162FEF96A8}" dt="2020-02-05T12:08:27.250" v="10521" actId="20577"/>
        <pc:sldMkLst>
          <pc:docMk/>
          <pc:sldMk cId="128727506" sldId="308"/>
        </pc:sldMkLst>
        <pc:spChg chg="mod">
          <ac:chgData name="Thomas Haugland Rudfoss" userId="ac7031b9-5e94-4137-a480-17987654c246" providerId="ADAL" clId="{A00DAA93-779F-4CAD-B7B5-28162FEF96A8}" dt="2020-02-05T12:08:27.250" v="10521" actId="20577"/>
          <ac:spMkLst>
            <pc:docMk/>
            <pc:sldMk cId="128727506" sldId="308"/>
            <ac:spMk id="3" creationId="{19C2A436-8F83-4426-876B-7FB43C5B8C43}"/>
          </ac:spMkLst>
        </pc:spChg>
      </pc:sldChg>
      <pc:sldChg chg="addSp modSp add">
        <pc:chgData name="Thomas Haugland Rudfoss" userId="ac7031b9-5e94-4137-a480-17987654c246" providerId="ADAL" clId="{A00DAA93-779F-4CAD-B7B5-28162FEF96A8}" dt="2020-02-05T12:09:18.457" v="10542" actId="207"/>
        <pc:sldMkLst>
          <pc:docMk/>
          <pc:sldMk cId="2468134408" sldId="309"/>
        </pc:sldMkLst>
        <pc:spChg chg="add mod">
          <ac:chgData name="Thomas Haugland Rudfoss" userId="ac7031b9-5e94-4137-a480-17987654c246" providerId="ADAL" clId="{A00DAA93-779F-4CAD-B7B5-28162FEF96A8}" dt="2020-02-05T12:08:53.922" v="10538" actId="121"/>
          <ac:spMkLst>
            <pc:docMk/>
            <pc:sldMk cId="2468134408" sldId="309"/>
            <ac:spMk id="2" creationId="{696207F9-6558-4315-8493-92FED5D0F24B}"/>
          </ac:spMkLst>
        </pc:spChg>
        <pc:graphicFrameChg chg="mod">
          <ac:chgData name="Thomas Haugland Rudfoss" userId="ac7031b9-5e94-4137-a480-17987654c246" providerId="ADAL" clId="{A00DAA93-779F-4CAD-B7B5-28162FEF96A8}" dt="2020-02-05T12:09:18.457" v="10542" actId="207"/>
          <ac:graphicFrameMkLst>
            <pc:docMk/>
            <pc:sldMk cId="2468134408" sldId="309"/>
            <ac:graphicFrameMk id="4" creationId="{823EC951-B0F2-480A-9D47-982E03E307CE}"/>
          </ac:graphicFrameMkLst>
        </pc:graphicFrameChg>
      </pc:sldChg>
      <pc:sldChg chg="modSp add">
        <pc:chgData name="Thomas Haugland Rudfoss" userId="ac7031b9-5e94-4137-a480-17987654c246" providerId="ADAL" clId="{A00DAA93-779F-4CAD-B7B5-28162FEF96A8}" dt="2020-02-05T12:09:35.882" v="10549" actId="20577"/>
        <pc:sldMkLst>
          <pc:docMk/>
          <pc:sldMk cId="1453827347" sldId="310"/>
        </pc:sldMkLst>
        <pc:spChg chg="mod">
          <ac:chgData name="Thomas Haugland Rudfoss" userId="ac7031b9-5e94-4137-a480-17987654c246" providerId="ADAL" clId="{A00DAA93-779F-4CAD-B7B5-28162FEF96A8}" dt="2020-02-05T12:09:35.882" v="10549" actId="20577"/>
          <ac:spMkLst>
            <pc:docMk/>
            <pc:sldMk cId="1453827347" sldId="310"/>
            <ac:spMk id="2" creationId="{696207F9-6558-4315-8493-92FED5D0F24B}"/>
          </ac:spMkLst>
        </pc:spChg>
        <pc:graphicFrameChg chg="mod">
          <ac:chgData name="Thomas Haugland Rudfoss" userId="ac7031b9-5e94-4137-a480-17987654c246" providerId="ADAL" clId="{A00DAA93-779F-4CAD-B7B5-28162FEF96A8}" dt="2020-02-05T12:09:32.535" v="10544" actId="207"/>
          <ac:graphicFrameMkLst>
            <pc:docMk/>
            <pc:sldMk cId="1453827347" sldId="310"/>
            <ac:graphicFrameMk id="4" creationId="{823EC951-B0F2-480A-9D47-982E03E307CE}"/>
          </ac:graphicFrameMkLst>
        </pc:graphicFrameChg>
      </pc:sldChg>
      <pc:sldChg chg="modSp add">
        <pc:chgData name="Thomas Haugland Rudfoss" userId="ac7031b9-5e94-4137-a480-17987654c246" providerId="ADAL" clId="{A00DAA93-779F-4CAD-B7B5-28162FEF96A8}" dt="2020-02-05T12:09:51.354" v="10568" actId="20577"/>
        <pc:sldMkLst>
          <pc:docMk/>
          <pc:sldMk cId="2845469165" sldId="311"/>
        </pc:sldMkLst>
        <pc:spChg chg="mod">
          <ac:chgData name="Thomas Haugland Rudfoss" userId="ac7031b9-5e94-4137-a480-17987654c246" providerId="ADAL" clId="{A00DAA93-779F-4CAD-B7B5-28162FEF96A8}" dt="2020-02-05T12:09:51.354" v="10568" actId="20577"/>
          <ac:spMkLst>
            <pc:docMk/>
            <pc:sldMk cId="2845469165" sldId="311"/>
            <ac:spMk id="2" creationId="{696207F9-6558-4315-8493-92FED5D0F24B}"/>
          </ac:spMkLst>
        </pc:spChg>
        <pc:graphicFrameChg chg="mod">
          <ac:chgData name="Thomas Haugland Rudfoss" userId="ac7031b9-5e94-4137-a480-17987654c246" providerId="ADAL" clId="{A00DAA93-779F-4CAD-B7B5-28162FEF96A8}" dt="2020-02-05T12:09:45.944" v="10551" actId="207"/>
          <ac:graphicFrameMkLst>
            <pc:docMk/>
            <pc:sldMk cId="2845469165" sldId="311"/>
            <ac:graphicFrameMk id="4" creationId="{823EC951-B0F2-480A-9D47-982E03E307CE}"/>
          </ac:graphicFrameMkLst>
        </pc:graphicFrameChg>
      </pc:sldChg>
      <pc:sldChg chg="add del">
        <pc:chgData name="Thomas Haugland Rudfoss" userId="ac7031b9-5e94-4137-a480-17987654c246" providerId="ADAL" clId="{A00DAA93-779F-4CAD-B7B5-28162FEF96A8}" dt="2020-02-05T13:23:28.071" v="11174" actId="47"/>
        <pc:sldMkLst>
          <pc:docMk/>
          <pc:sldMk cId="1750506035" sldId="312"/>
        </pc:sldMkLst>
      </pc:sldChg>
      <pc:sldChg chg="addSp modSp add del">
        <pc:chgData name="Thomas Haugland Rudfoss" userId="ac7031b9-5e94-4137-a480-17987654c246" providerId="ADAL" clId="{A00DAA93-779F-4CAD-B7B5-28162FEF96A8}" dt="2020-02-05T12:13:48.551" v="10786" actId="47"/>
        <pc:sldMkLst>
          <pc:docMk/>
          <pc:sldMk cId="2926026895" sldId="312"/>
        </pc:sldMkLst>
        <pc:spChg chg="mod">
          <ac:chgData name="Thomas Haugland Rudfoss" userId="ac7031b9-5e94-4137-a480-17987654c246" providerId="ADAL" clId="{A00DAA93-779F-4CAD-B7B5-28162FEF96A8}" dt="2020-02-05T12:10:30.641" v="10679" actId="6549"/>
          <ac:spMkLst>
            <pc:docMk/>
            <pc:sldMk cId="2926026895" sldId="312"/>
            <ac:spMk id="2" creationId="{5D62F3F1-A907-43F4-B136-A0966CF3CA6F}"/>
          </ac:spMkLst>
        </pc:spChg>
        <pc:spChg chg="mod">
          <ac:chgData name="Thomas Haugland Rudfoss" userId="ac7031b9-5e94-4137-a480-17987654c246" providerId="ADAL" clId="{A00DAA93-779F-4CAD-B7B5-28162FEF96A8}" dt="2020-02-05T12:10:02.681" v="10591" actId="20577"/>
          <ac:spMkLst>
            <pc:docMk/>
            <pc:sldMk cId="2926026895" sldId="312"/>
            <ac:spMk id="3" creationId="{71DEE3FF-0AC8-4E63-AF64-6C709D5746D6}"/>
          </ac:spMkLst>
        </pc:spChg>
        <pc:spChg chg="add">
          <ac:chgData name="Thomas Haugland Rudfoss" userId="ac7031b9-5e94-4137-a480-17987654c246" providerId="ADAL" clId="{A00DAA93-779F-4CAD-B7B5-28162FEF96A8}" dt="2020-02-05T12:11:12.904" v="10705"/>
          <ac:spMkLst>
            <pc:docMk/>
            <pc:sldMk cId="2926026895" sldId="312"/>
            <ac:spMk id="4" creationId="{48279E73-F2EC-4B8A-B3BC-84509750C2E4}"/>
          </ac:spMkLst>
        </pc:spChg>
      </pc:sldChg>
      <pc:sldChg chg="add del">
        <pc:chgData name="Thomas Haugland Rudfoss" userId="ac7031b9-5e94-4137-a480-17987654c246" providerId="ADAL" clId="{A00DAA93-779F-4CAD-B7B5-28162FEF96A8}" dt="2020-02-05T13:22:57.741" v="11124" actId="47"/>
        <pc:sldMkLst>
          <pc:docMk/>
          <pc:sldMk cId="3364439525" sldId="312"/>
        </pc:sldMkLst>
      </pc:sldChg>
      <pc:sldChg chg="modSp add del">
        <pc:chgData name="Thomas Haugland Rudfoss" userId="ac7031b9-5e94-4137-a480-17987654c246" providerId="ADAL" clId="{A00DAA93-779F-4CAD-B7B5-28162FEF96A8}" dt="2020-02-05T13:22:35.064" v="11109" actId="47"/>
        <pc:sldMkLst>
          <pc:docMk/>
          <pc:sldMk cId="4007754782" sldId="312"/>
        </pc:sldMkLst>
        <pc:spChg chg="mod">
          <ac:chgData name="Thomas Haugland Rudfoss" userId="ac7031b9-5e94-4137-a480-17987654c246" providerId="ADAL" clId="{A00DAA93-779F-4CAD-B7B5-28162FEF96A8}" dt="2020-02-05T13:22:22.198" v="11106" actId="20577"/>
          <ac:spMkLst>
            <pc:docMk/>
            <pc:sldMk cId="4007754782" sldId="312"/>
            <ac:spMk id="3" creationId="{42D3AD4D-9E60-4D47-8E88-8438801362E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F6E96F-191D-440C-AD73-C514D7DA00F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B37A9141-F894-452F-8D39-4D510FAF32BD}" type="asst">
      <dgm:prSet phldrT="[Text]"/>
      <dgm:spPr/>
      <dgm:t>
        <a:bodyPr/>
        <a:lstStyle/>
        <a:p>
          <a:endParaRPr lang="nb-NO" dirty="0"/>
        </a:p>
      </dgm:t>
    </dgm:pt>
    <dgm:pt modelId="{00FD4687-0440-42C7-A6F9-9B6D6C9735FA}" type="parTrans" cxnId="{3776F30E-88E5-4071-9493-7E6E6A129C5E}">
      <dgm:prSet/>
      <dgm:spPr/>
      <dgm:t>
        <a:bodyPr/>
        <a:lstStyle/>
        <a:p>
          <a:endParaRPr lang="nb-NO"/>
        </a:p>
      </dgm:t>
    </dgm:pt>
    <dgm:pt modelId="{10C0EED1-1D5B-4BA4-94CE-B1AE7DA1A39D}" type="sibTrans" cxnId="{3776F30E-88E5-4071-9493-7E6E6A129C5E}">
      <dgm:prSet/>
      <dgm:spPr/>
      <dgm:t>
        <a:bodyPr/>
        <a:lstStyle/>
        <a:p>
          <a:endParaRPr lang="nb-NO"/>
        </a:p>
      </dgm:t>
    </dgm:pt>
    <dgm:pt modelId="{6DC518D3-DE91-4F9E-BA13-6261E484440A}" type="asst">
      <dgm:prSet phldrT="[Text]"/>
      <dgm:spPr/>
      <dgm:t>
        <a:bodyPr/>
        <a:lstStyle/>
        <a:p>
          <a:endParaRPr lang="nb-NO" dirty="0"/>
        </a:p>
      </dgm:t>
    </dgm:pt>
    <dgm:pt modelId="{F0DC0B48-9278-44DB-AF0C-17EE2BE1DFA3}" type="parTrans" cxnId="{CB7A1950-BD13-4946-B409-EF4FF3F59424}">
      <dgm:prSet/>
      <dgm:spPr/>
      <dgm:t>
        <a:bodyPr/>
        <a:lstStyle/>
        <a:p>
          <a:endParaRPr lang="nb-NO"/>
        </a:p>
      </dgm:t>
    </dgm:pt>
    <dgm:pt modelId="{87893E53-98F2-4744-A7A5-4FA127C9D8D9}" type="sibTrans" cxnId="{CB7A1950-BD13-4946-B409-EF4FF3F59424}">
      <dgm:prSet/>
      <dgm:spPr/>
      <dgm:t>
        <a:bodyPr/>
        <a:lstStyle/>
        <a:p>
          <a:endParaRPr lang="nb-NO"/>
        </a:p>
      </dgm:t>
    </dgm:pt>
    <dgm:pt modelId="{A270B3E4-DBC6-4BC7-A161-D406E63C1660}" type="asst">
      <dgm:prSet phldrT="[Text]"/>
      <dgm:spPr/>
      <dgm:t>
        <a:bodyPr/>
        <a:lstStyle/>
        <a:p>
          <a:endParaRPr lang="nb-NO" dirty="0"/>
        </a:p>
      </dgm:t>
    </dgm:pt>
    <dgm:pt modelId="{D99A081D-CA85-4752-BCC6-728AB74C73B2}" type="parTrans" cxnId="{2917C6C7-8212-41FD-A453-D1D5A0CC1C80}">
      <dgm:prSet/>
      <dgm:spPr/>
      <dgm:t>
        <a:bodyPr/>
        <a:lstStyle/>
        <a:p>
          <a:endParaRPr lang="nb-NO"/>
        </a:p>
      </dgm:t>
    </dgm:pt>
    <dgm:pt modelId="{3F12B489-C5AE-4ED9-96D0-54136D7699BF}" type="sibTrans" cxnId="{2917C6C7-8212-41FD-A453-D1D5A0CC1C80}">
      <dgm:prSet/>
      <dgm:spPr/>
      <dgm:t>
        <a:bodyPr/>
        <a:lstStyle/>
        <a:p>
          <a:endParaRPr lang="nb-NO"/>
        </a:p>
      </dgm:t>
    </dgm:pt>
    <dgm:pt modelId="{4ED4D8A8-B714-4748-A6E9-4C681AF47E22}" type="asst">
      <dgm:prSet phldrT="[Text]"/>
      <dgm:spPr/>
      <dgm:t>
        <a:bodyPr/>
        <a:lstStyle/>
        <a:p>
          <a:endParaRPr lang="nb-NO" dirty="0"/>
        </a:p>
      </dgm:t>
    </dgm:pt>
    <dgm:pt modelId="{607D4968-AFA6-4616-A3CF-03277246F479}" type="parTrans" cxnId="{2F7A7246-E768-4E0A-8D0F-04E1F907437E}">
      <dgm:prSet/>
      <dgm:spPr/>
      <dgm:t>
        <a:bodyPr/>
        <a:lstStyle/>
        <a:p>
          <a:endParaRPr lang="nb-NO"/>
        </a:p>
      </dgm:t>
    </dgm:pt>
    <dgm:pt modelId="{FCFD5956-F8AF-4962-A40C-821FDC4C3611}" type="sibTrans" cxnId="{2F7A7246-E768-4E0A-8D0F-04E1F907437E}">
      <dgm:prSet/>
      <dgm:spPr/>
      <dgm:t>
        <a:bodyPr/>
        <a:lstStyle/>
        <a:p>
          <a:endParaRPr lang="nb-NO"/>
        </a:p>
      </dgm:t>
    </dgm:pt>
    <dgm:pt modelId="{93672BE7-BCC8-41B5-9161-94FCA901B08A}" type="asst">
      <dgm:prSet phldrT="[Text]"/>
      <dgm:spPr/>
      <dgm:t>
        <a:bodyPr/>
        <a:lstStyle/>
        <a:p>
          <a:endParaRPr lang="nb-NO" dirty="0"/>
        </a:p>
      </dgm:t>
    </dgm:pt>
    <dgm:pt modelId="{417779A5-4AD1-427F-96AE-2F0D2C434E78}" type="parTrans" cxnId="{14785D95-8FB2-47A4-ABC1-0C54771BFBAD}">
      <dgm:prSet/>
      <dgm:spPr/>
      <dgm:t>
        <a:bodyPr/>
        <a:lstStyle/>
        <a:p>
          <a:endParaRPr lang="nb-NO"/>
        </a:p>
      </dgm:t>
    </dgm:pt>
    <dgm:pt modelId="{BC880C48-C63D-43B8-87C9-898865859C26}" type="sibTrans" cxnId="{14785D95-8FB2-47A4-ABC1-0C54771BFBAD}">
      <dgm:prSet/>
      <dgm:spPr/>
      <dgm:t>
        <a:bodyPr/>
        <a:lstStyle/>
        <a:p>
          <a:endParaRPr lang="nb-NO"/>
        </a:p>
      </dgm:t>
    </dgm:pt>
    <dgm:pt modelId="{5A292081-DB23-4CEA-95C0-AFF83497F97E}" type="asst">
      <dgm:prSet phldrT="[Text]"/>
      <dgm:spPr/>
      <dgm:t>
        <a:bodyPr/>
        <a:lstStyle/>
        <a:p>
          <a:endParaRPr lang="nb-NO" dirty="0"/>
        </a:p>
      </dgm:t>
    </dgm:pt>
    <dgm:pt modelId="{FAD9FC52-6349-4539-8F43-EF1D3CFACC0E}" type="parTrans" cxnId="{E7AB7325-F5C3-429A-8A57-E67304D44C70}">
      <dgm:prSet/>
      <dgm:spPr/>
      <dgm:t>
        <a:bodyPr/>
        <a:lstStyle/>
        <a:p>
          <a:endParaRPr lang="nb-NO"/>
        </a:p>
      </dgm:t>
    </dgm:pt>
    <dgm:pt modelId="{BE8EDFF8-DAB2-4BA9-B9CC-3D478135833C}" type="sibTrans" cxnId="{E7AB7325-F5C3-429A-8A57-E67304D44C70}">
      <dgm:prSet/>
      <dgm:spPr/>
      <dgm:t>
        <a:bodyPr/>
        <a:lstStyle/>
        <a:p>
          <a:endParaRPr lang="nb-NO"/>
        </a:p>
      </dgm:t>
    </dgm:pt>
    <dgm:pt modelId="{AA877F7A-0667-455E-AD46-98ED5E1EABBD}" type="asst">
      <dgm:prSet phldrT="[Text]"/>
      <dgm:spPr/>
      <dgm:t>
        <a:bodyPr/>
        <a:lstStyle/>
        <a:p>
          <a:endParaRPr lang="nb-NO" dirty="0"/>
        </a:p>
      </dgm:t>
    </dgm:pt>
    <dgm:pt modelId="{F377BFFD-A37B-4E01-A146-C8811EE60FFE}" type="parTrans" cxnId="{3665E697-3174-476C-8B9A-009BC8BD3A78}">
      <dgm:prSet/>
      <dgm:spPr/>
      <dgm:t>
        <a:bodyPr/>
        <a:lstStyle/>
        <a:p>
          <a:endParaRPr lang="nb-NO"/>
        </a:p>
      </dgm:t>
    </dgm:pt>
    <dgm:pt modelId="{3D05A2B7-0338-466B-9739-7CACA59DA7E7}" type="sibTrans" cxnId="{3665E697-3174-476C-8B9A-009BC8BD3A78}">
      <dgm:prSet/>
      <dgm:spPr/>
      <dgm:t>
        <a:bodyPr/>
        <a:lstStyle/>
        <a:p>
          <a:endParaRPr lang="nb-NO"/>
        </a:p>
      </dgm:t>
    </dgm:pt>
    <dgm:pt modelId="{53CA433C-6327-4C03-8448-EA6DAD419C19}" type="asst">
      <dgm:prSet phldrT="[Text]"/>
      <dgm:spPr/>
      <dgm:t>
        <a:bodyPr/>
        <a:lstStyle/>
        <a:p>
          <a:endParaRPr lang="nb-NO" dirty="0"/>
        </a:p>
      </dgm:t>
    </dgm:pt>
    <dgm:pt modelId="{6EB5DE0B-8A09-4919-940C-5CBEF510F8F1}" type="parTrans" cxnId="{5DE4DF03-507D-43D0-8D89-07B1CCFEC9BE}">
      <dgm:prSet/>
      <dgm:spPr/>
      <dgm:t>
        <a:bodyPr/>
        <a:lstStyle/>
        <a:p>
          <a:endParaRPr lang="nb-NO"/>
        </a:p>
      </dgm:t>
    </dgm:pt>
    <dgm:pt modelId="{A7D32A3B-5833-40F4-A0A9-DE3940AD1BC0}" type="sibTrans" cxnId="{5DE4DF03-507D-43D0-8D89-07B1CCFEC9BE}">
      <dgm:prSet/>
      <dgm:spPr/>
      <dgm:t>
        <a:bodyPr/>
        <a:lstStyle/>
        <a:p>
          <a:endParaRPr lang="nb-NO"/>
        </a:p>
      </dgm:t>
    </dgm:pt>
    <dgm:pt modelId="{60676138-D032-4110-A50B-670DB1C5F199}" type="asst">
      <dgm:prSet phldrT="[Text]"/>
      <dgm:spPr/>
      <dgm:t>
        <a:bodyPr/>
        <a:lstStyle/>
        <a:p>
          <a:endParaRPr lang="nb-NO" dirty="0"/>
        </a:p>
      </dgm:t>
    </dgm:pt>
    <dgm:pt modelId="{7E91FDF0-E75D-4FBA-B286-6207B1B9E773}" type="parTrans" cxnId="{20D3B327-B607-4943-86EE-8D885E25E329}">
      <dgm:prSet/>
      <dgm:spPr/>
      <dgm:t>
        <a:bodyPr/>
        <a:lstStyle/>
        <a:p>
          <a:endParaRPr lang="nb-NO"/>
        </a:p>
      </dgm:t>
    </dgm:pt>
    <dgm:pt modelId="{3F78C673-ABE6-4C83-B9FF-D8343796A73F}" type="sibTrans" cxnId="{20D3B327-B607-4943-86EE-8D885E25E329}">
      <dgm:prSet/>
      <dgm:spPr/>
      <dgm:t>
        <a:bodyPr/>
        <a:lstStyle/>
        <a:p>
          <a:endParaRPr lang="nb-NO"/>
        </a:p>
      </dgm:t>
    </dgm:pt>
    <dgm:pt modelId="{4A2424A5-D21C-4E52-997E-32036D7EEC88}" type="asst">
      <dgm:prSet phldrT="[Text]"/>
      <dgm:spPr/>
      <dgm:t>
        <a:bodyPr/>
        <a:lstStyle/>
        <a:p>
          <a:endParaRPr lang="nb-NO" dirty="0"/>
        </a:p>
      </dgm:t>
    </dgm:pt>
    <dgm:pt modelId="{38D84EDA-2A6B-4623-AF92-228C974C69C6}" type="parTrans" cxnId="{132DE177-E928-4DB5-A636-507069B839D4}">
      <dgm:prSet/>
      <dgm:spPr/>
      <dgm:t>
        <a:bodyPr/>
        <a:lstStyle/>
        <a:p>
          <a:endParaRPr lang="nb-NO"/>
        </a:p>
      </dgm:t>
    </dgm:pt>
    <dgm:pt modelId="{8CED78C4-89C1-47B4-B34E-B1F3E214D207}" type="sibTrans" cxnId="{132DE177-E928-4DB5-A636-507069B839D4}">
      <dgm:prSet/>
      <dgm:spPr/>
      <dgm:t>
        <a:bodyPr/>
        <a:lstStyle/>
        <a:p>
          <a:endParaRPr lang="nb-NO"/>
        </a:p>
      </dgm:t>
    </dgm:pt>
    <dgm:pt modelId="{028ABC04-4A18-4CF2-BE01-89BD6E0FF8FC}" type="asst">
      <dgm:prSet phldrT="[Text]"/>
      <dgm:spPr/>
      <dgm:t>
        <a:bodyPr/>
        <a:lstStyle/>
        <a:p>
          <a:endParaRPr lang="nb-NO" dirty="0"/>
        </a:p>
      </dgm:t>
    </dgm:pt>
    <dgm:pt modelId="{7DAECA65-3F71-4AAC-B5BA-230831A1B5BC}" type="parTrans" cxnId="{2E1B5E59-1772-41EB-96CC-DC8910007597}">
      <dgm:prSet/>
      <dgm:spPr/>
      <dgm:t>
        <a:bodyPr/>
        <a:lstStyle/>
        <a:p>
          <a:endParaRPr lang="nb-NO"/>
        </a:p>
      </dgm:t>
    </dgm:pt>
    <dgm:pt modelId="{1D3020C6-5950-4D5B-A287-D15BD104DB0F}" type="sibTrans" cxnId="{2E1B5E59-1772-41EB-96CC-DC8910007597}">
      <dgm:prSet/>
      <dgm:spPr/>
    </dgm:pt>
    <dgm:pt modelId="{CAF843E1-2995-4AF7-B955-D71C84033361}" type="pres">
      <dgm:prSet presAssocID="{3AF6E96F-191D-440C-AD73-C514D7DA00F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09C7B4-2953-4657-A92D-C2374ECD90D8}" type="pres">
      <dgm:prSet presAssocID="{6DC518D3-DE91-4F9E-BA13-6261E484440A}" presName="root1" presStyleCnt="0"/>
      <dgm:spPr/>
    </dgm:pt>
    <dgm:pt modelId="{0DF55FE5-55BE-4EFD-AE78-A46B0CB543AC}" type="pres">
      <dgm:prSet presAssocID="{6DC518D3-DE91-4F9E-BA13-6261E484440A}" presName="LevelOneTextNode" presStyleLbl="node0" presStyleIdx="0" presStyleCnt="1">
        <dgm:presLayoutVars>
          <dgm:chPref val="3"/>
        </dgm:presLayoutVars>
      </dgm:prSet>
      <dgm:spPr/>
    </dgm:pt>
    <dgm:pt modelId="{540A411A-423B-4663-86EB-7017CBF13B3B}" type="pres">
      <dgm:prSet presAssocID="{6DC518D3-DE91-4F9E-BA13-6261E484440A}" presName="level2hierChild" presStyleCnt="0"/>
      <dgm:spPr/>
    </dgm:pt>
    <dgm:pt modelId="{67D0EBB0-4ACF-4DEC-8EB0-33A7629F8CB9}" type="pres">
      <dgm:prSet presAssocID="{D99A081D-CA85-4752-BCC6-728AB74C73B2}" presName="conn2-1" presStyleLbl="parChTrans1D2" presStyleIdx="0" presStyleCnt="2"/>
      <dgm:spPr/>
    </dgm:pt>
    <dgm:pt modelId="{A3C3FEE7-5947-4B55-9BCC-33331D344CAA}" type="pres">
      <dgm:prSet presAssocID="{D99A081D-CA85-4752-BCC6-728AB74C73B2}" presName="connTx" presStyleLbl="parChTrans1D2" presStyleIdx="0" presStyleCnt="2"/>
      <dgm:spPr/>
    </dgm:pt>
    <dgm:pt modelId="{FEB62BE7-F715-4971-82F1-FDEAE208CCDA}" type="pres">
      <dgm:prSet presAssocID="{A270B3E4-DBC6-4BC7-A161-D406E63C1660}" presName="root2" presStyleCnt="0"/>
      <dgm:spPr/>
    </dgm:pt>
    <dgm:pt modelId="{100DBA55-0965-4A97-BEFB-30658169A66E}" type="pres">
      <dgm:prSet presAssocID="{A270B3E4-DBC6-4BC7-A161-D406E63C1660}" presName="LevelTwoTextNode" presStyleLbl="asst0" presStyleIdx="0" presStyleCnt="10">
        <dgm:presLayoutVars>
          <dgm:chPref val="3"/>
        </dgm:presLayoutVars>
      </dgm:prSet>
      <dgm:spPr/>
    </dgm:pt>
    <dgm:pt modelId="{BC197694-48C9-4F3F-95BC-7D281B8E798A}" type="pres">
      <dgm:prSet presAssocID="{A270B3E4-DBC6-4BC7-A161-D406E63C1660}" presName="level3hierChild" presStyleCnt="0"/>
      <dgm:spPr/>
    </dgm:pt>
    <dgm:pt modelId="{C5CEB1B6-5CA7-4220-847E-C871229875F5}" type="pres">
      <dgm:prSet presAssocID="{607D4968-AFA6-4616-A3CF-03277246F479}" presName="conn2-1" presStyleLbl="parChTrans1D3" presStyleIdx="0" presStyleCnt="3"/>
      <dgm:spPr/>
    </dgm:pt>
    <dgm:pt modelId="{17F8E0C4-F419-41AD-9AE9-B79BF842B1C6}" type="pres">
      <dgm:prSet presAssocID="{607D4968-AFA6-4616-A3CF-03277246F479}" presName="connTx" presStyleLbl="parChTrans1D3" presStyleIdx="0" presStyleCnt="3"/>
      <dgm:spPr/>
    </dgm:pt>
    <dgm:pt modelId="{0469E9DE-129D-4A73-958E-20E39F5063E1}" type="pres">
      <dgm:prSet presAssocID="{4ED4D8A8-B714-4748-A6E9-4C681AF47E22}" presName="root2" presStyleCnt="0"/>
      <dgm:spPr/>
    </dgm:pt>
    <dgm:pt modelId="{10C46BA8-302D-42B6-9093-E3E15D3C8B7E}" type="pres">
      <dgm:prSet presAssocID="{4ED4D8A8-B714-4748-A6E9-4C681AF47E22}" presName="LevelTwoTextNode" presStyleLbl="asst0" presStyleIdx="1" presStyleCnt="10">
        <dgm:presLayoutVars>
          <dgm:chPref val="3"/>
        </dgm:presLayoutVars>
      </dgm:prSet>
      <dgm:spPr/>
    </dgm:pt>
    <dgm:pt modelId="{B61EE467-42B9-4F84-AE31-6B2B02B654CC}" type="pres">
      <dgm:prSet presAssocID="{4ED4D8A8-B714-4748-A6E9-4C681AF47E22}" presName="level3hierChild" presStyleCnt="0"/>
      <dgm:spPr/>
    </dgm:pt>
    <dgm:pt modelId="{457F44AF-594F-4412-8D61-E0F699DA0A2D}" type="pres">
      <dgm:prSet presAssocID="{417779A5-4AD1-427F-96AE-2F0D2C434E78}" presName="conn2-1" presStyleLbl="parChTrans1D3" presStyleIdx="1" presStyleCnt="3"/>
      <dgm:spPr/>
    </dgm:pt>
    <dgm:pt modelId="{6B85A0FF-1CFF-4063-A606-34F912F4EE92}" type="pres">
      <dgm:prSet presAssocID="{417779A5-4AD1-427F-96AE-2F0D2C434E78}" presName="connTx" presStyleLbl="parChTrans1D3" presStyleIdx="1" presStyleCnt="3"/>
      <dgm:spPr/>
    </dgm:pt>
    <dgm:pt modelId="{6B88B8EC-2268-46E8-AC2C-4589F90754F3}" type="pres">
      <dgm:prSet presAssocID="{93672BE7-BCC8-41B5-9161-94FCA901B08A}" presName="root2" presStyleCnt="0"/>
      <dgm:spPr/>
    </dgm:pt>
    <dgm:pt modelId="{F5E7507D-7E43-49C8-BCC7-509E0FCB70B8}" type="pres">
      <dgm:prSet presAssocID="{93672BE7-BCC8-41B5-9161-94FCA901B08A}" presName="LevelTwoTextNode" presStyleLbl="asst0" presStyleIdx="2" presStyleCnt="10">
        <dgm:presLayoutVars>
          <dgm:chPref val="3"/>
        </dgm:presLayoutVars>
      </dgm:prSet>
      <dgm:spPr/>
    </dgm:pt>
    <dgm:pt modelId="{55AD726E-EA1A-414D-AF18-C8298E47C3E5}" type="pres">
      <dgm:prSet presAssocID="{93672BE7-BCC8-41B5-9161-94FCA901B08A}" presName="level3hierChild" presStyleCnt="0"/>
      <dgm:spPr/>
    </dgm:pt>
    <dgm:pt modelId="{1D86ABB8-9E9E-4366-8C41-E1771F17A2DF}" type="pres">
      <dgm:prSet presAssocID="{FAD9FC52-6349-4539-8F43-EF1D3CFACC0E}" presName="conn2-1" presStyleLbl="parChTrans1D2" presStyleIdx="1" presStyleCnt="2"/>
      <dgm:spPr/>
    </dgm:pt>
    <dgm:pt modelId="{71389F7F-8446-4ADF-A3FD-2B5057A31056}" type="pres">
      <dgm:prSet presAssocID="{FAD9FC52-6349-4539-8F43-EF1D3CFACC0E}" presName="connTx" presStyleLbl="parChTrans1D2" presStyleIdx="1" presStyleCnt="2"/>
      <dgm:spPr/>
    </dgm:pt>
    <dgm:pt modelId="{B839B8DD-8BBB-4FA9-A86D-3C499A8B780B}" type="pres">
      <dgm:prSet presAssocID="{5A292081-DB23-4CEA-95C0-AFF83497F97E}" presName="root2" presStyleCnt="0"/>
      <dgm:spPr/>
    </dgm:pt>
    <dgm:pt modelId="{E8D75F0E-D925-410E-8448-34F2FE4C3DD9}" type="pres">
      <dgm:prSet presAssocID="{5A292081-DB23-4CEA-95C0-AFF83497F97E}" presName="LevelTwoTextNode" presStyleLbl="asst0" presStyleIdx="3" presStyleCnt="10">
        <dgm:presLayoutVars>
          <dgm:chPref val="3"/>
        </dgm:presLayoutVars>
      </dgm:prSet>
      <dgm:spPr/>
    </dgm:pt>
    <dgm:pt modelId="{3A1F47E1-9381-4DBB-A88E-540D70FE9AC1}" type="pres">
      <dgm:prSet presAssocID="{5A292081-DB23-4CEA-95C0-AFF83497F97E}" presName="level3hierChild" presStyleCnt="0"/>
      <dgm:spPr/>
    </dgm:pt>
    <dgm:pt modelId="{07D474A5-83C3-4637-8161-7835AA300B63}" type="pres">
      <dgm:prSet presAssocID="{F377BFFD-A37B-4E01-A146-C8811EE60FFE}" presName="conn2-1" presStyleLbl="parChTrans1D3" presStyleIdx="2" presStyleCnt="3"/>
      <dgm:spPr/>
    </dgm:pt>
    <dgm:pt modelId="{85B80EC6-95E3-452A-A5F5-425128190E57}" type="pres">
      <dgm:prSet presAssocID="{F377BFFD-A37B-4E01-A146-C8811EE60FFE}" presName="connTx" presStyleLbl="parChTrans1D3" presStyleIdx="2" presStyleCnt="3"/>
      <dgm:spPr/>
    </dgm:pt>
    <dgm:pt modelId="{3318339A-998F-4542-8D3A-CA083F1BC809}" type="pres">
      <dgm:prSet presAssocID="{AA877F7A-0667-455E-AD46-98ED5E1EABBD}" presName="root2" presStyleCnt="0"/>
      <dgm:spPr/>
    </dgm:pt>
    <dgm:pt modelId="{49DFB1ED-A513-422B-9B11-49B019DE422A}" type="pres">
      <dgm:prSet presAssocID="{AA877F7A-0667-455E-AD46-98ED5E1EABBD}" presName="LevelTwoTextNode" presStyleLbl="asst0" presStyleIdx="4" presStyleCnt="10">
        <dgm:presLayoutVars>
          <dgm:chPref val="3"/>
        </dgm:presLayoutVars>
      </dgm:prSet>
      <dgm:spPr/>
    </dgm:pt>
    <dgm:pt modelId="{C73725B4-4E88-4B65-B15D-7B086FEEFB62}" type="pres">
      <dgm:prSet presAssocID="{AA877F7A-0667-455E-AD46-98ED5E1EABBD}" presName="level3hierChild" presStyleCnt="0"/>
      <dgm:spPr/>
    </dgm:pt>
    <dgm:pt modelId="{65D393DF-2E4A-4942-BF05-075889974AA1}" type="pres">
      <dgm:prSet presAssocID="{6EB5DE0B-8A09-4919-940C-5CBEF510F8F1}" presName="conn2-1" presStyleLbl="parChTrans1D4" presStyleIdx="0" presStyleCnt="5"/>
      <dgm:spPr/>
    </dgm:pt>
    <dgm:pt modelId="{3CAA33B6-D47F-4708-AE3A-6059563E143F}" type="pres">
      <dgm:prSet presAssocID="{6EB5DE0B-8A09-4919-940C-5CBEF510F8F1}" presName="connTx" presStyleLbl="parChTrans1D4" presStyleIdx="0" presStyleCnt="5"/>
      <dgm:spPr/>
    </dgm:pt>
    <dgm:pt modelId="{6D9C2590-4170-40EA-AF06-4577826DB206}" type="pres">
      <dgm:prSet presAssocID="{53CA433C-6327-4C03-8448-EA6DAD419C19}" presName="root2" presStyleCnt="0"/>
      <dgm:spPr/>
    </dgm:pt>
    <dgm:pt modelId="{BB6B01A7-B35F-4DE7-9327-7B3478ECF07A}" type="pres">
      <dgm:prSet presAssocID="{53CA433C-6327-4C03-8448-EA6DAD419C19}" presName="LevelTwoTextNode" presStyleLbl="asst0" presStyleIdx="5" presStyleCnt="10">
        <dgm:presLayoutVars>
          <dgm:chPref val="3"/>
        </dgm:presLayoutVars>
      </dgm:prSet>
      <dgm:spPr/>
    </dgm:pt>
    <dgm:pt modelId="{D50ACF8C-E0EB-43DA-9452-4A6791B5C0A4}" type="pres">
      <dgm:prSet presAssocID="{53CA433C-6327-4C03-8448-EA6DAD419C19}" presName="level3hierChild" presStyleCnt="0"/>
      <dgm:spPr/>
    </dgm:pt>
    <dgm:pt modelId="{595D2E97-D1A6-420C-B8D1-3D70040E6464}" type="pres">
      <dgm:prSet presAssocID="{7E91FDF0-E75D-4FBA-B286-6207B1B9E773}" presName="conn2-1" presStyleLbl="parChTrans1D4" presStyleIdx="1" presStyleCnt="5"/>
      <dgm:spPr/>
    </dgm:pt>
    <dgm:pt modelId="{43317C32-FE7A-4B6D-994B-3F6CE9A3A263}" type="pres">
      <dgm:prSet presAssocID="{7E91FDF0-E75D-4FBA-B286-6207B1B9E773}" presName="connTx" presStyleLbl="parChTrans1D4" presStyleIdx="1" presStyleCnt="5"/>
      <dgm:spPr/>
    </dgm:pt>
    <dgm:pt modelId="{7E5FFA83-6A2D-44F6-A83C-0A93628569AA}" type="pres">
      <dgm:prSet presAssocID="{60676138-D032-4110-A50B-670DB1C5F199}" presName="root2" presStyleCnt="0"/>
      <dgm:spPr/>
    </dgm:pt>
    <dgm:pt modelId="{C97647E3-0AB2-42AB-9107-9F5BF0DE8782}" type="pres">
      <dgm:prSet presAssocID="{60676138-D032-4110-A50B-670DB1C5F199}" presName="LevelTwoTextNode" presStyleLbl="asst0" presStyleIdx="6" presStyleCnt="10">
        <dgm:presLayoutVars>
          <dgm:chPref val="3"/>
        </dgm:presLayoutVars>
      </dgm:prSet>
      <dgm:spPr/>
    </dgm:pt>
    <dgm:pt modelId="{F85A3C9F-BFBA-4825-8619-704876E4980F}" type="pres">
      <dgm:prSet presAssocID="{60676138-D032-4110-A50B-670DB1C5F199}" presName="level3hierChild" presStyleCnt="0"/>
      <dgm:spPr/>
    </dgm:pt>
    <dgm:pt modelId="{695FE4A4-A9A6-446B-8FBE-F21E9EBD398A}" type="pres">
      <dgm:prSet presAssocID="{38D84EDA-2A6B-4623-AF92-228C974C69C6}" presName="conn2-1" presStyleLbl="parChTrans1D4" presStyleIdx="2" presStyleCnt="5"/>
      <dgm:spPr/>
    </dgm:pt>
    <dgm:pt modelId="{AD8B426B-7372-47D4-8B9E-5520C48BF8A3}" type="pres">
      <dgm:prSet presAssocID="{38D84EDA-2A6B-4623-AF92-228C974C69C6}" presName="connTx" presStyleLbl="parChTrans1D4" presStyleIdx="2" presStyleCnt="5"/>
      <dgm:spPr/>
    </dgm:pt>
    <dgm:pt modelId="{6B7F031B-6D42-4F20-8F3C-5EE6210DA72C}" type="pres">
      <dgm:prSet presAssocID="{4A2424A5-D21C-4E52-997E-32036D7EEC88}" presName="root2" presStyleCnt="0"/>
      <dgm:spPr/>
    </dgm:pt>
    <dgm:pt modelId="{ECA3786D-3529-4494-BA2C-9A6F0F09A5F5}" type="pres">
      <dgm:prSet presAssocID="{4A2424A5-D21C-4E52-997E-32036D7EEC88}" presName="LevelTwoTextNode" presStyleLbl="asst0" presStyleIdx="7" presStyleCnt="10">
        <dgm:presLayoutVars>
          <dgm:chPref val="3"/>
        </dgm:presLayoutVars>
      </dgm:prSet>
      <dgm:spPr/>
    </dgm:pt>
    <dgm:pt modelId="{51CD4F3F-6745-48EF-B07F-B0943D97E78C}" type="pres">
      <dgm:prSet presAssocID="{4A2424A5-D21C-4E52-997E-32036D7EEC88}" presName="level3hierChild" presStyleCnt="0"/>
      <dgm:spPr/>
    </dgm:pt>
    <dgm:pt modelId="{64EDB7C4-245A-4EA9-A3E5-393285D69FA2}" type="pres">
      <dgm:prSet presAssocID="{7DAECA65-3F71-4AAC-B5BA-230831A1B5BC}" presName="conn2-1" presStyleLbl="parChTrans1D4" presStyleIdx="3" presStyleCnt="5"/>
      <dgm:spPr/>
    </dgm:pt>
    <dgm:pt modelId="{512CC071-F95D-4CDE-A357-9B7BD85E6D9A}" type="pres">
      <dgm:prSet presAssocID="{7DAECA65-3F71-4AAC-B5BA-230831A1B5BC}" presName="connTx" presStyleLbl="parChTrans1D4" presStyleIdx="3" presStyleCnt="5"/>
      <dgm:spPr/>
    </dgm:pt>
    <dgm:pt modelId="{4CE92C86-7D7B-433B-89B6-6239D8977446}" type="pres">
      <dgm:prSet presAssocID="{028ABC04-4A18-4CF2-BE01-89BD6E0FF8FC}" presName="root2" presStyleCnt="0"/>
      <dgm:spPr/>
    </dgm:pt>
    <dgm:pt modelId="{0127B36E-D199-4260-A4E4-294224C88F04}" type="pres">
      <dgm:prSet presAssocID="{028ABC04-4A18-4CF2-BE01-89BD6E0FF8FC}" presName="LevelTwoTextNode" presStyleLbl="asst0" presStyleIdx="8" presStyleCnt="10">
        <dgm:presLayoutVars>
          <dgm:chPref val="3"/>
        </dgm:presLayoutVars>
      </dgm:prSet>
      <dgm:spPr/>
    </dgm:pt>
    <dgm:pt modelId="{BAB3C907-EA7A-4CA2-B4E3-11D4CB93A608}" type="pres">
      <dgm:prSet presAssocID="{028ABC04-4A18-4CF2-BE01-89BD6E0FF8FC}" presName="level3hierChild" presStyleCnt="0"/>
      <dgm:spPr/>
    </dgm:pt>
    <dgm:pt modelId="{44F59D08-19C5-498A-BC40-3A6FF73B781A}" type="pres">
      <dgm:prSet presAssocID="{00FD4687-0440-42C7-A6F9-9B6D6C9735FA}" presName="conn2-1" presStyleLbl="parChTrans1D4" presStyleIdx="4" presStyleCnt="5"/>
      <dgm:spPr/>
    </dgm:pt>
    <dgm:pt modelId="{DB9AC0C0-85BE-4A18-B247-89940E368CB6}" type="pres">
      <dgm:prSet presAssocID="{00FD4687-0440-42C7-A6F9-9B6D6C9735FA}" presName="connTx" presStyleLbl="parChTrans1D4" presStyleIdx="4" presStyleCnt="5"/>
      <dgm:spPr/>
    </dgm:pt>
    <dgm:pt modelId="{F0114410-D3BD-4AE6-8BDA-CC201C0769A9}" type="pres">
      <dgm:prSet presAssocID="{B37A9141-F894-452F-8D39-4D510FAF32BD}" presName="root2" presStyleCnt="0"/>
      <dgm:spPr/>
    </dgm:pt>
    <dgm:pt modelId="{0D7DA836-CA45-4644-B8F7-9343DBE5DE06}" type="pres">
      <dgm:prSet presAssocID="{B37A9141-F894-452F-8D39-4D510FAF32BD}" presName="LevelTwoTextNode" presStyleLbl="asst0" presStyleIdx="9" presStyleCnt="10">
        <dgm:presLayoutVars>
          <dgm:chPref val="3"/>
        </dgm:presLayoutVars>
      </dgm:prSet>
      <dgm:spPr/>
    </dgm:pt>
    <dgm:pt modelId="{1883C1B2-FD54-425F-AD3C-5DD86C666A49}" type="pres">
      <dgm:prSet presAssocID="{B37A9141-F894-452F-8D39-4D510FAF32BD}" presName="level3hierChild" presStyleCnt="0"/>
      <dgm:spPr/>
    </dgm:pt>
  </dgm:ptLst>
  <dgm:cxnLst>
    <dgm:cxn modelId="{5DE4DF03-507D-43D0-8D89-07B1CCFEC9BE}" srcId="{AA877F7A-0667-455E-AD46-98ED5E1EABBD}" destId="{53CA433C-6327-4C03-8448-EA6DAD419C19}" srcOrd="0" destOrd="0" parTransId="{6EB5DE0B-8A09-4919-940C-5CBEF510F8F1}" sibTransId="{A7D32A3B-5833-40F4-A0A9-DE3940AD1BC0}"/>
    <dgm:cxn modelId="{8F82D30D-CC0A-4834-914E-D29FAC9A1392}" type="presOf" srcId="{417779A5-4AD1-427F-96AE-2F0D2C434E78}" destId="{6B85A0FF-1CFF-4063-A606-34F912F4EE92}" srcOrd="1" destOrd="0" presId="urn:microsoft.com/office/officeart/2005/8/layout/hierarchy2"/>
    <dgm:cxn modelId="{3776F30E-88E5-4071-9493-7E6E6A129C5E}" srcId="{4A2424A5-D21C-4E52-997E-32036D7EEC88}" destId="{B37A9141-F894-452F-8D39-4D510FAF32BD}" srcOrd="1" destOrd="0" parTransId="{00FD4687-0440-42C7-A6F9-9B6D6C9735FA}" sibTransId="{10C0EED1-1D5B-4BA4-94CE-B1AE7DA1A39D}"/>
    <dgm:cxn modelId="{36BC3716-5380-4E70-8C4B-38E02BB7DA6E}" type="presOf" srcId="{38D84EDA-2A6B-4623-AF92-228C974C69C6}" destId="{AD8B426B-7372-47D4-8B9E-5520C48BF8A3}" srcOrd="1" destOrd="0" presId="urn:microsoft.com/office/officeart/2005/8/layout/hierarchy2"/>
    <dgm:cxn modelId="{20B0C718-6DBF-4568-816F-823DDE652E28}" type="presOf" srcId="{607D4968-AFA6-4616-A3CF-03277246F479}" destId="{C5CEB1B6-5CA7-4220-847E-C871229875F5}" srcOrd="0" destOrd="0" presId="urn:microsoft.com/office/officeart/2005/8/layout/hierarchy2"/>
    <dgm:cxn modelId="{368D8719-7D71-41E8-A369-A7B6337ACBAA}" type="presOf" srcId="{7E91FDF0-E75D-4FBA-B286-6207B1B9E773}" destId="{43317C32-FE7A-4B6D-994B-3F6CE9A3A263}" srcOrd="1" destOrd="0" presId="urn:microsoft.com/office/officeart/2005/8/layout/hierarchy2"/>
    <dgm:cxn modelId="{E7AB7325-F5C3-429A-8A57-E67304D44C70}" srcId="{6DC518D3-DE91-4F9E-BA13-6261E484440A}" destId="{5A292081-DB23-4CEA-95C0-AFF83497F97E}" srcOrd="1" destOrd="0" parTransId="{FAD9FC52-6349-4539-8F43-EF1D3CFACC0E}" sibTransId="{BE8EDFF8-DAB2-4BA9-B9CC-3D478135833C}"/>
    <dgm:cxn modelId="{20D3B327-B607-4943-86EE-8D885E25E329}" srcId="{AA877F7A-0667-455E-AD46-98ED5E1EABBD}" destId="{60676138-D032-4110-A50B-670DB1C5F199}" srcOrd="1" destOrd="0" parTransId="{7E91FDF0-E75D-4FBA-B286-6207B1B9E773}" sibTransId="{3F78C673-ABE6-4C83-B9FF-D8343796A73F}"/>
    <dgm:cxn modelId="{5319AE2A-3C64-4980-BCF6-69C8D2CAC28B}" type="presOf" srcId="{D99A081D-CA85-4752-BCC6-728AB74C73B2}" destId="{67D0EBB0-4ACF-4DEC-8EB0-33A7629F8CB9}" srcOrd="0" destOrd="0" presId="urn:microsoft.com/office/officeart/2005/8/layout/hierarchy2"/>
    <dgm:cxn modelId="{59C78E2C-D105-4A0C-8096-CA99AE99DBD7}" type="presOf" srcId="{6EB5DE0B-8A09-4919-940C-5CBEF510F8F1}" destId="{65D393DF-2E4A-4942-BF05-075889974AA1}" srcOrd="0" destOrd="0" presId="urn:microsoft.com/office/officeart/2005/8/layout/hierarchy2"/>
    <dgm:cxn modelId="{3ECF833C-09D6-41BC-99BD-F1CBD467CDA7}" type="presOf" srcId="{5A292081-DB23-4CEA-95C0-AFF83497F97E}" destId="{E8D75F0E-D925-410E-8448-34F2FE4C3DD9}" srcOrd="0" destOrd="0" presId="urn:microsoft.com/office/officeart/2005/8/layout/hierarchy2"/>
    <dgm:cxn modelId="{DBD8E95F-D20D-4F68-B33E-89D43B0E03FB}" type="presOf" srcId="{F377BFFD-A37B-4E01-A146-C8811EE60FFE}" destId="{07D474A5-83C3-4637-8161-7835AA300B63}" srcOrd="0" destOrd="0" presId="urn:microsoft.com/office/officeart/2005/8/layout/hierarchy2"/>
    <dgm:cxn modelId="{2F7A7246-E768-4E0A-8D0F-04E1F907437E}" srcId="{A270B3E4-DBC6-4BC7-A161-D406E63C1660}" destId="{4ED4D8A8-B714-4748-A6E9-4C681AF47E22}" srcOrd="0" destOrd="0" parTransId="{607D4968-AFA6-4616-A3CF-03277246F479}" sibTransId="{FCFD5956-F8AF-4962-A40C-821FDC4C3611}"/>
    <dgm:cxn modelId="{F1101748-479F-4F88-8B01-0770294FCBE3}" type="presOf" srcId="{028ABC04-4A18-4CF2-BE01-89BD6E0FF8FC}" destId="{0127B36E-D199-4260-A4E4-294224C88F04}" srcOrd="0" destOrd="0" presId="urn:microsoft.com/office/officeart/2005/8/layout/hierarchy2"/>
    <dgm:cxn modelId="{45987349-1DB7-4BF1-868B-BC4C4296ED4D}" type="presOf" srcId="{A270B3E4-DBC6-4BC7-A161-D406E63C1660}" destId="{100DBA55-0965-4A97-BEFB-30658169A66E}" srcOrd="0" destOrd="0" presId="urn:microsoft.com/office/officeart/2005/8/layout/hierarchy2"/>
    <dgm:cxn modelId="{9C6F4C4B-D22C-49A0-B87B-23F1D484C6B1}" type="presOf" srcId="{38D84EDA-2A6B-4623-AF92-228C974C69C6}" destId="{695FE4A4-A9A6-446B-8FBE-F21E9EBD398A}" srcOrd="0" destOrd="0" presId="urn:microsoft.com/office/officeart/2005/8/layout/hierarchy2"/>
    <dgm:cxn modelId="{CB7A1950-BD13-4946-B409-EF4FF3F59424}" srcId="{3AF6E96F-191D-440C-AD73-C514D7DA00F6}" destId="{6DC518D3-DE91-4F9E-BA13-6261E484440A}" srcOrd="0" destOrd="0" parTransId="{F0DC0B48-9278-44DB-AF0C-17EE2BE1DFA3}" sibTransId="{87893E53-98F2-4744-A7A5-4FA127C9D8D9}"/>
    <dgm:cxn modelId="{A84FAF73-DB75-4F7E-9B5D-B21AC8669844}" type="presOf" srcId="{AA877F7A-0667-455E-AD46-98ED5E1EABBD}" destId="{49DFB1ED-A513-422B-9B11-49B019DE422A}" srcOrd="0" destOrd="0" presId="urn:microsoft.com/office/officeart/2005/8/layout/hierarchy2"/>
    <dgm:cxn modelId="{E867AD54-4913-4D0A-8925-A1CB4494005E}" type="presOf" srcId="{7DAECA65-3F71-4AAC-B5BA-230831A1B5BC}" destId="{512CC071-F95D-4CDE-A357-9B7BD85E6D9A}" srcOrd="1" destOrd="0" presId="urn:microsoft.com/office/officeart/2005/8/layout/hierarchy2"/>
    <dgm:cxn modelId="{132DE177-E928-4DB5-A636-507069B839D4}" srcId="{AA877F7A-0667-455E-AD46-98ED5E1EABBD}" destId="{4A2424A5-D21C-4E52-997E-32036D7EEC88}" srcOrd="2" destOrd="0" parTransId="{38D84EDA-2A6B-4623-AF92-228C974C69C6}" sibTransId="{8CED78C4-89C1-47B4-B34E-B1F3E214D207}"/>
    <dgm:cxn modelId="{24B00659-7F19-477A-84DC-AD37B8280836}" type="presOf" srcId="{B37A9141-F894-452F-8D39-4D510FAF32BD}" destId="{0D7DA836-CA45-4644-B8F7-9343DBE5DE06}" srcOrd="0" destOrd="0" presId="urn:microsoft.com/office/officeart/2005/8/layout/hierarchy2"/>
    <dgm:cxn modelId="{2E1B5E59-1772-41EB-96CC-DC8910007597}" srcId="{4A2424A5-D21C-4E52-997E-32036D7EEC88}" destId="{028ABC04-4A18-4CF2-BE01-89BD6E0FF8FC}" srcOrd="0" destOrd="0" parTransId="{7DAECA65-3F71-4AAC-B5BA-230831A1B5BC}" sibTransId="{1D3020C6-5950-4D5B-A287-D15BD104DB0F}"/>
    <dgm:cxn modelId="{6BC49983-B1BE-4265-9543-ED21A74253C3}" type="presOf" srcId="{3AF6E96F-191D-440C-AD73-C514D7DA00F6}" destId="{CAF843E1-2995-4AF7-B955-D71C84033361}" srcOrd="0" destOrd="0" presId="urn:microsoft.com/office/officeart/2005/8/layout/hierarchy2"/>
    <dgm:cxn modelId="{A0ACFC92-1D11-43D0-AD80-74B7BFD363F0}" type="presOf" srcId="{F377BFFD-A37B-4E01-A146-C8811EE60FFE}" destId="{85B80EC6-95E3-452A-A5F5-425128190E57}" srcOrd="1" destOrd="0" presId="urn:microsoft.com/office/officeart/2005/8/layout/hierarchy2"/>
    <dgm:cxn modelId="{14785D95-8FB2-47A4-ABC1-0C54771BFBAD}" srcId="{A270B3E4-DBC6-4BC7-A161-D406E63C1660}" destId="{93672BE7-BCC8-41B5-9161-94FCA901B08A}" srcOrd="1" destOrd="0" parTransId="{417779A5-4AD1-427F-96AE-2F0D2C434E78}" sibTransId="{BC880C48-C63D-43B8-87C9-898865859C26}"/>
    <dgm:cxn modelId="{3665E697-3174-476C-8B9A-009BC8BD3A78}" srcId="{5A292081-DB23-4CEA-95C0-AFF83497F97E}" destId="{AA877F7A-0667-455E-AD46-98ED5E1EABBD}" srcOrd="0" destOrd="0" parTransId="{F377BFFD-A37B-4E01-A146-C8811EE60FFE}" sibTransId="{3D05A2B7-0338-466B-9739-7CACA59DA7E7}"/>
    <dgm:cxn modelId="{A9E9A69D-3A1F-4E86-9260-E6BE4EC762C2}" type="presOf" srcId="{FAD9FC52-6349-4539-8F43-EF1D3CFACC0E}" destId="{1D86ABB8-9E9E-4366-8C41-E1771F17A2DF}" srcOrd="0" destOrd="0" presId="urn:microsoft.com/office/officeart/2005/8/layout/hierarchy2"/>
    <dgm:cxn modelId="{80ABF0A5-B57B-4323-B1B7-7C4F47CA0CB8}" type="presOf" srcId="{D99A081D-CA85-4752-BCC6-728AB74C73B2}" destId="{A3C3FEE7-5947-4B55-9BCC-33331D344CAA}" srcOrd="1" destOrd="0" presId="urn:microsoft.com/office/officeart/2005/8/layout/hierarchy2"/>
    <dgm:cxn modelId="{9D0829AD-BCBB-412C-8AB1-36F236648D9F}" type="presOf" srcId="{93672BE7-BCC8-41B5-9161-94FCA901B08A}" destId="{F5E7507D-7E43-49C8-BCC7-509E0FCB70B8}" srcOrd="0" destOrd="0" presId="urn:microsoft.com/office/officeart/2005/8/layout/hierarchy2"/>
    <dgm:cxn modelId="{6A946DAD-B005-4F86-8FAA-822283707C22}" type="presOf" srcId="{607D4968-AFA6-4616-A3CF-03277246F479}" destId="{17F8E0C4-F419-41AD-9AE9-B79BF842B1C6}" srcOrd="1" destOrd="0" presId="urn:microsoft.com/office/officeart/2005/8/layout/hierarchy2"/>
    <dgm:cxn modelId="{D43BFAAE-5088-437B-96FC-504C705401B9}" type="presOf" srcId="{6DC518D3-DE91-4F9E-BA13-6261E484440A}" destId="{0DF55FE5-55BE-4EFD-AE78-A46B0CB543AC}" srcOrd="0" destOrd="0" presId="urn:microsoft.com/office/officeart/2005/8/layout/hierarchy2"/>
    <dgm:cxn modelId="{D1787EB6-25B5-4800-8C04-7DB49655ED15}" type="presOf" srcId="{00FD4687-0440-42C7-A6F9-9B6D6C9735FA}" destId="{44F59D08-19C5-498A-BC40-3A6FF73B781A}" srcOrd="0" destOrd="0" presId="urn:microsoft.com/office/officeart/2005/8/layout/hierarchy2"/>
    <dgm:cxn modelId="{348CE2B6-9CCA-4B21-B4AD-AA7273508051}" type="presOf" srcId="{7E91FDF0-E75D-4FBA-B286-6207B1B9E773}" destId="{595D2E97-D1A6-420C-B8D1-3D70040E6464}" srcOrd="0" destOrd="0" presId="urn:microsoft.com/office/officeart/2005/8/layout/hierarchy2"/>
    <dgm:cxn modelId="{91AED1BB-98C0-4C34-A8E2-073B7A50834A}" type="presOf" srcId="{6EB5DE0B-8A09-4919-940C-5CBEF510F8F1}" destId="{3CAA33B6-D47F-4708-AE3A-6059563E143F}" srcOrd="1" destOrd="0" presId="urn:microsoft.com/office/officeart/2005/8/layout/hierarchy2"/>
    <dgm:cxn modelId="{0FEB54BD-0A49-4DFE-9127-647571E35316}" type="presOf" srcId="{53CA433C-6327-4C03-8448-EA6DAD419C19}" destId="{BB6B01A7-B35F-4DE7-9327-7B3478ECF07A}" srcOrd="0" destOrd="0" presId="urn:microsoft.com/office/officeart/2005/8/layout/hierarchy2"/>
    <dgm:cxn modelId="{2917C6C7-8212-41FD-A453-D1D5A0CC1C80}" srcId="{6DC518D3-DE91-4F9E-BA13-6261E484440A}" destId="{A270B3E4-DBC6-4BC7-A161-D406E63C1660}" srcOrd="0" destOrd="0" parTransId="{D99A081D-CA85-4752-BCC6-728AB74C73B2}" sibTransId="{3F12B489-C5AE-4ED9-96D0-54136D7699BF}"/>
    <dgm:cxn modelId="{4A700DCB-04E6-457C-AAD2-E974795162F6}" type="presOf" srcId="{417779A5-4AD1-427F-96AE-2F0D2C434E78}" destId="{457F44AF-594F-4412-8D61-E0F699DA0A2D}" srcOrd="0" destOrd="0" presId="urn:microsoft.com/office/officeart/2005/8/layout/hierarchy2"/>
    <dgm:cxn modelId="{84FF1FD7-0B9E-48BC-A092-6147969A74F9}" type="presOf" srcId="{4ED4D8A8-B714-4748-A6E9-4C681AF47E22}" destId="{10C46BA8-302D-42B6-9093-E3E15D3C8B7E}" srcOrd="0" destOrd="0" presId="urn:microsoft.com/office/officeart/2005/8/layout/hierarchy2"/>
    <dgm:cxn modelId="{1321AEDF-B6EE-4DB7-89C7-0F29D5FC713C}" type="presOf" srcId="{4A2424A5-D21C-4E52-997E-32036D7EEC88}" destId="{ECA3786D-3529-4494-BA2C-9A6F0F09A5F5}" srcOrd="0" destOrd="0" presId="urn:microsoft.com/office/officeart/2005/8/layout/hierarchy2"/>
    <dgm:cxn modelId="{FD7A22E2-765E-4F58-909F-546846C5B8AE}" type="presOf" srcId="{00FD4687-0440-42C7-A6F9-9B6D6C9735FA}" destId="{DB9AC0C0-85BE-4A18-B247-89940E368CB6}" srcOrd="1" destOrd="0" presId="urn:microsoft.com/office/officeart/2005/8/layout/hierarchy2"/>
    <dgm:cxn modelId="{A07023E6-22B7-4EA6-A95E-B064FB322431}" type="presOf" srcId="{FAD9FC52-6349-4539-8F43-EF1D3CFACC0E}" destId="{71389F7F-8446-4ADF-A3FD-2B5057A31056}" srcOrd="1" destOrd="0" presId="urn:microsoft.com/office/officeart/2005/8/layout/hierarchy2"/>
    <dgm:cxn modelId="{FDE64AF2-622B-44D3-92C6-A5F3BEE73C7C}" type="presOf" srcId="{60676138-D032-4110-A50B-670DB1C5F199}" destId="{C97647E3-0AB2-42AB-9107-9F5BF0DE8782}" srcOrd="0" destOrd="0" presId="urn:microsoft.com/office/officeart/2005/8/layout/hierarchy2"/>
    <dgm:cxn modelId="{B82EEDF2-7C57-4A94-955F-EBBF6C8E73D3}" type="presOf" srcId="{7DAECA65-3F71-4AAC-B5BA-230831A1B5BC}" destId="{64EDB7C4-245A-4EA9-A3E5-393285D69FA2}" srcOrd="0" destOrd="0" presId="urn:microsoft.com/office/officeart/2005/8/layout/hierarchy2"/>
    <dgm:cxn modelId="{AC2CB677-97B7-4F63-A1CC-141627516ACD}" type="presParOf" srcId="{CAF843E1-2995-4AF7-B955-D71C84033361}" destId="{2109C7B4-2953-4657-A92D-C2374ECD90D8}" srcOrd="0" destOrd="0" presId="urn:microsoft.com/office/officeart/2005/8/layout/hierarchy2"/>
    <dgm:cxn modelId="{8EB987B5-F2CE-48F1-BBC6-C62272A5749D}" type="presParOf" srcId="{2109C7B4-2953-4657-A92D-C2374ECD90D8}" destId="{0DF55FE5-55BE-4EFD-AE78-A46B0CB543AC}" srcOrd="0" destOrd="0" presId="urn:microsoft.com/office/officeart/2005/8/layout/hierarchy2"/>
    <dgm:cxn modelId="{73D509F7-0413-4DBF-82D5-9B62747628DB}" type="presParOf" srcId="{2109C7B4-2953-4657-A92D-C2374ECD90D8}" destId="{540A411A-423B-4663-86EB-7017CBF13B3B}" srcOrd="1" destOrd="0" presId="urn:microsoft.com/office/officeart/2005/8/layout/hierarchy2"/>
    <dgm:cxn modelId="{BDAEA7E0-5071-4F35-A809-7EED5D8EECE2}" type="presParOf" srcId="{540A411A-423B-4663-86EB-7017CBF13B3B}" destId="{67D0EBB0-4ACF-4DEC-8EB0-33A7629F8CB9}" srcOrd="0" destOrd="0" presId="urn:microsoft.com/office/officeart/2005/8/layout/hierarchy2"/>
    <dgm:cxn modelId="{9B5162BC-EB5D-413E-AA67-6264A00B2C93}" type="presParOf" srcId="{67D0EBB0-4ACF-4DEC-8EB0-33A7629F8CB9}" destId="{A3C3FEE7-5947-4B55-9BCC-33331D344CAA}" srcOrd="0" destOrd="0" presId="urn:microsoft.com/office/officeart/2005/8/layout/hierarchy2"/>
    <dgm:cxn modelId="{2AA63901-7348-4002-8ADB-7F5D7DD2E518}" type="presParOf" srcId="{540A411A-423B-4663-86EB-7017CBF13B3B}" destId="{FEB62BE7-F715-4971-82F1-FDEAE208CCDA}" srcOrd="1" destOrd="0" presId="urn:microsoft.com/office/officeart/2005/8/layout/hierarchy2"/>
    <dgm:cxn modelId="{FD015A08-D724-4D32-8186-B34937CBD8BD}" type="presParOf" srcId="{FEB62BE7-F715-4971-82F1-FDEAE208CCDA}" destId="{100DBA55-0965-4A97-BEFB-30658169A66E}" srcOrd="0" destOrd="0" presId="urn:microsoft.com/office/officeart/2005/8/layout/hierarchy2"/>
    <dgm:cxn modelId="{9D2E4278-BC6A-4C4F-85AA-459193128B0E}" type="presParOf" srcId="{FEB62BE7-F715-4971-82F1-FDEAE208CCDA}" destId="{BC197694-48C9-4F3F-95BC-7D281B8E798A}" srcOrd="1" destOrd="0" presId="urn:microsoft.com/office/officeart/2005/8/layout/hierarchy2"/>
    <dgm:cxn modelId="{7B1B69BC-B68D-4BAF-B0DB-0BE4B2DAA2BA}" type="presParOf" srcId="{BC197694-48C9-4F3F-95BC-7D281B8E798A}" destId="{C5CEB1B6-5CA7-4220-847E-C871229875F5}" srcOrd="0" destOrd="0" presId="urn:microsoft.com/office/officeart/2005/8/layout/hierarchy2"/>
    <dgm:cxn modelId="{0A0DE11A-4296-4693-A531-889ACDF09E16}" type="presParOf" srcId="{C5CEB1B6-5CA7-4220-847E-C871229875F5}" destId="{17F8E0C4-F419-41AD-9AE9-B79BF842B1C6}" srcOrd="0" destOrd="0" presId="urn:microsoft.com/office/officeart/2005/8/layout/hierarchy2"/>
    <dgm:cxn modelId="{56D6B9EE-DC46-47AC-BA50-3B4DC107DD06}" type="presParOf" srcId="{BC197694-48C9-4F3F-95BC-7D281B8E798A}" destId="{0469E9DE-129D-4A73-958E-20E39F5063E1}" srcOrd="1" destOrd="0" presId="urn:microsoft.com/office/officeart/2005/8/layout/hierarchy2"/>
    <dgm:cxn modelId="{EFCFA4B7-504A-41B8-8E57-10DA1884FE77}" type="presParOf" srcId="{0469E9DE-129D-4A73-958E-20E39F5063E1}" destId="{10C46BA8-302D-42B6-9093-E3E15D3C8B7E}" srcOrd="0" destOrd="0" presId="urn:microsoft.com/office/officeart/2005/8/layout/hierarchy2"/>
    <dgm:cxn modelId="{A1A4DD7D-82A5-4E2B-8679-4E35CF6CDC9E}" type="presParOf" srcId="{0469E9DE-129D-4A73-958E-20E39F5063E1}" destId="{B61EE467-42B9-4F84-AE31-6B2B02B654CC}" srcOrd="1" destOrd="0" presId="urn:microsoft.com/office/officeart/2005/8/layout/hierarchy2"/>
    <dgm:cxn modelId="{2B4A9A9D-A36B-461B-9E39-107F535E8E9E}" type="presParOf" srcId="{BC197694-48C9-4F3F-95BC-7D281B8E798A}" destId="{457F44AF-594F-4412-8D61-E0F699DA0A2D}" srcOrd="2" destOrd="0" presId="urn:microsoft.com/office/officeart/2005/8/layout/hierarchy2"/>
    <dgm:cxn modelId="{2597413B-4F92-4FA5-B19F-79005241CEB6}" type="presParOf" srcId="{457F44AF-594F-4412-8D61-E0F699DA0A2D}" destId="{6B85A0FF-1CFF-4063-A606-34F912F4EE92}" srcOrd="0" destOrd="0" presId="urn:microsoft.com/office/officeart/2005/8/layout/hierarchy2"/>
    <dgm:cxn modelId="{43B4C457-14D6-4DDE-BA00-43EC03629F9D}" type="presParOf" srcId="{BC197694-48C9-4F3F-95BC-7D281B8E798A}" destId="{6B88B8EC-2268-46E8-AC2C-4589F90754F3}" srcOrd="3" destOrd="0" presId="urn:microsoft.com/office/officeart/2005/8/layout/hierarchy2"/>
    <dgm:cxn modelId="{061C347C-FED2-467D-ACD2-197D07088D47}" type="presParOf" srcId="{6B88B8EC-2268-46E8-AC2C-4589F90754F3}" destId="{F5E7507D-7E43-49C8-BCC7-509E0FCB70B8}" srcOrd="0" destOrd="0" presId="urn:microsoft.com/office/officeart/2005/8/layout/hierarchy2"/>
    <dgm:cxn modelId="{422F5211-4F25-434F-8261-69C56F8687ED}" type="presParOf" srcId="{6B88B8EC-2268-46E8-AC2C-4589F90754F3}" destId="{55AD726E-EA1A-414D-AF18-C8298E47C3E5}" srcOrd="1" destOrd="0" presId="urn:microsoft.com/office/officeart/2005/8/layout/hierarchy2"/>
    <dgm:cxn modelId="{24E623AF-5AD0-4955-B0A2-023A5F9DC0BB}" type="presParOf" srcId="{540A411A-423B-4663-86EB-7017CBF13B3B}" destId="{1D86ABB8-9E9E-4366-8C41-E1771F17A2DF}" srcOrd="2" destOrd="0" presId="urn:microsoft.com/office/officeart/2005/8/layout/hierarchy2"/>
    <dgm:cxn modelId="{374C9ABE-CC61-4037-AAF5-566F7B0A48B4}" type="presParOf" srcId="{1D86ABB8-9E9E-4366-8C41-E1771F17A2DF}" destId="{71389F7F-8446-4ADF-A3FD-2B5057A31056}" srcOrd="0" destOrd="0" presId="urn:microsoft.com/office/officeart/2005/8/layout/hierarchy2"/>
    <dgm:cxn modelId="{07A59BFD-5BC2-4AE5-ABDD-B824AC037634}" type="presParOf" srcId="{540A411A-423B-4663-86EB-7017CBF13B3B}" destId="{B839B8DD-8BBB-4FA9-A86D-3C499A8B780B}" srcOrd="3" destOrd="0" presId="urn:microsoft.com/office/officeart/2005/8/layout/hierarchy2"/>
    <dgm:cxn modelId="{DA9437AA-CAC9-4FE2-8108-497D4E20C533}" type="presParOf" srcId="{B839B8DD-8BBB-4FA9-A86D-3C499A8B780B}" destId="{E8D75F0E-D925-410E-8448-34F2FE4C3DD9}" srcOrd="0" destOrd="0" presId="urn:microsoft.com/office/officeart/2005/8/layout/hierarchy2"/>
    <dgm:cxn modelId="{0DA27370-9DA6-4499-9110-AABA9761467B}" type="presParOf" srcId="{B839B8DD-8BBB-4FA9-A86D-3C499A8B780B}" destId="{3A1F47E1-9381-4DBB-A88E-540D70FE9AC1}" srcOrd="1" destOrd="0" presId="urn:microsoft.com/office/officeart/2005/8/layout/hierarchy2"/>
    <dgm:cxn modelId="{B810EDA7-3DE5-4C20-9428-4ED1B81635F7}" type="presParOf" srcId="{3A1F47E1-9381-4DBB-A88E-540D70FE9AC1}" destId="{07D474A5-83C3-4637-8161-7835AA300B63}" srcOrd="0" destOrd="0" presId="urn:microsoft.com/office/officeart/2005/8/layout/hierarchy2"/>
    <dgm:cxn modelId="{642809DB-B381-49C0-8E54-CBF3AC9CBF37}" type="presParOf" srcId="{07D474A5-83C3-4637-8161-7835AA300B63}" destId="{85B80EC6-95E3-452A-A5F5-425128190E57}" srcOrd="0" destOrd="0" presId="urn:microsoft.com/office/officeart/2005/8/layout/hierarchy2"/>
    <dgm:cxn modelId="{5422D486-EF0C-45FC-BE3B-D0B1A9009DC4}" type="presParOf" srcId="{3A1F47E1-9381-4DBB-A88E-540D70FE9AC1}" destId="{3318339A-998F-4542-8D3A-CA083F1BC809}" srcOrd="1" destOrd="0" presId="urn:microsoft.com/office/officeart/2005/8/layout/hierarchy2"/>
    <dgm:cxn modelId="{EB1D3DEA-6AEB-4EC8-9EF3-1F7C9B73CBAE}" type="presParOf" srcId="{3318339A-998F-4542-8D3A-CA083F1BC809}" destId="{49DFB1ED-A513-422B-9B11-49B019DE422A}" srcOrd="0" destOrd="0" presId="urn:microsoft.com/office/officeart/2005/8/layout/hierarchy2"/>
    <dgm:cxn modelId="{EFED78A7-83EF-4650-945E-35D8EDD80714}" type="presParOf" srcId="{3318339A-998F-4542-8D3A-CA083F1BC809}" destId="{C73725B4-4E88-4B65-B15D-7B086FEEFB62}" srcOrd="1" destOrd="0" presId="urn:microsoft.com/office/officeart/2005/8/layout/hierarchy2"/>
    <dgm:cxn modelId="{63AC186E-97D4-411C-AE32-A34D594E9952}" type="presParOf" srcId="{C73725B4-4E88-4B65-B15D-7B086FEEFB62}" destId="{65D393DF-2E4A-4942-BF05-075889974AA1}" srcOrd="0" destOrd="0" presId="urn:microsoft.com/office/officeart/2005/8/layout/hierarchy2"/>
    <dgm:cxn modelId="{FC5B0C65-6FEB-4A80-8300-43DBB631B2B6}" type="presParOf" srcId="{65D393DF-2E4A-4942-BF05-075889974AA1}" destId="{3CAA33B6-D47F-4708-AE3A-6059563E143F}" srcOrd="0" destOrd="0" presId="urn:microsoft.com/office/officeart/2005/8/layout/hierarchy2"/>
    <dgm:cxn modelId="{098A3338-823E-4F50-9ED1-8EFA551233F2}" type="presParOf" srcId="{C73725B4-4E88-4B65-B15D-7B086FEEFB62}" destId="{6D9C2590-4170-40EA-AF06-4577826DB206}" srcOrd="1" destOrd="0" presId="urn:microsoft.com/office/officeart/2005/8/layout/hierarchy2"/>
    <dgm:cxn modelId="{A48DA9B8-D063-4504-AFE5-4F24CD83B748}" type="presParOf" srcId="{6D9C2590-4170-40EA-AF06-4577826DB206}" destId="{BB6B01A7-B35F-4DE7-9327-7B3478ECF07A}" srcOrd="0" destOrd="0" presId="urn:microsoft.com/office/officeart/2005/8/layout/hierarchy2"/>
    <dgm:cxn modelId="{61306C64-6C0B-49A5-88F2-DA4112CD2A54}" type="presParOf" srcId="{6D9C2590-4170-40EA-AF06-4577826DB206}" destId="{D50ACF8C-E0EB-43DA-9452-4A6791B5C0A4}" srcOrd="1" destOrd="0" presId="urn:microsoft.com/office/officeart/2005/8/layout/hierarchy2"/>
    <dgm:cxn modelId="{5D0F7F1F-F1CE-4330-BAF0-1BEEA6318A51}" type="presParOf" srcId="{C73725B4-4E88-4B65-B15D-7B086FEEFB62}" destId="{595D2E97-D1A6-420C-B8D1-3D70040E6464}" srcOrd="2" destOrd="0" presId="urn:microsoft.com/office/officeart/2005/8/layout/hierarchy2"/>
    <dgm:cxn modelId="{A35E5116-5755-43E4-AD82-4D07354B8F34}" type="presParOf" srcId="{595D2E97-D1A6-420C-B8D1-3D70040E6464}" destId="{43317C32-FE7A-4B6D-994B-3F6CE9A3A263}" srcOrd="0" destOrd="0" presId="urn:microsoft.com/office/officeart/2005/8/layout/hierarchy2"/>
    <dgm:cxn modelId="{AA0D499D-A273-43B2-918D-86184FE2D8A3}" type="presParOf" srcId="{C73725B4-4E88-4B65-B15D-7B086FEEFB62}" destId="{7E5FFA83-6A2D-44F6-A83C-0A93628569AA}" srcOrd="3" destOrd="0" presId="urn:microsoft.com/office/officeart/2005/8/layout/hierarchy2"/>
    <dgm:cxn modelId="{3CCC2549-FEF6-4EEA-9BCF-90849ECD50B5}" type="presParOf" srcId="{7E5FFA83-6A2D-44F6-A83C-0A93628569AA}" destId="{C97647E3-0AB2-42AB-9107-9F5BF0DE8782}" srcOrd="0" destOrd="0" presId="urn:microsoft.com/office/officeart/2005/8/layout/hierarchy2"/>
    <dgm:cxn modelId="{6C4F88DA-ED41-4710-83D2-8A7E03230BED}" type="presParOf" srcId="{7E5FFA83-6A2D-44F6-A83C-0A93628569AA}" destId="{F85A3C9F-BFBA-4825-8619-704876E4980F}" srcOrd="1" destOrd="0" presId="urn:microsoft.com/office/officeart/2005/8/layout/hierarchy2"/>
    <dgm:cxn modelId="{CF97631A-56FE-4E8E-B95D-0CBB2650DE4B}" type="presParOf" srcId="{C73725B4-4E88-4B65-B15D-7B086FEEFB62}" destId="{695FE4A4-A9A6-446B-8FBE-F21E9EBD398A}" srcOrd="4" destOrd="0" presId="urn:microsoft.com/office/officeart/2005/8/layout/hierarchy2"/>
    <dgm:cxn modelId="{EBB41056-2D14-470F-8BA8-55BAF2849222}" type="presParOf" srcId="{695FE4A4-A9A6-446B-8FBE-F21E9EBD398A}" destId="{AD8B426B-7372-47D4-8B9E-5520C48BF8A3}" srcOrd="0" destOrd="0" presId="urn:microsoft.com/office/officeart/2005/8/layout/hierarchy2"/>
    <dgm:cxn modelId="{4257F2AD-6227-40CD-992A-DAA7770E022F}" type="presParOf" srcId="{C73725B4-4E88-4B65-B15D-7B086FEEFB62}" destId="{6B7F031B-6D42-4F20-8F3C-5EE6210DA72C}" srcOrd="5" destOrd="0" presId="urn:microsoft.com/office/officeart/2005/8/layout/hierarchy2"/>
    <dgm:cxn modelId="{45767449-8605-4094-A680-8835CA37177A}" type="presParOf" srcId="{6B7F031B-6D42-4F20-8F3C-5EE6210DA72C}" destId="{ECA3786D-3529-4494-BA2C-9A6F0F09A5F5}" srcOrd="0" destOrd="0" presId="urn:microsoft.com/office/officeart/2005/8/layout/hierarchy2"/>
    <dgm:cxn modelId="{0D68688B-A010-4E0B-BB17-A92EACABFB9A}" type="presParOf" srcId="{6B7F031B-6D42-4F20-8F3C-5EE6210DA72C}" destId="{51CD4F3F-6745-48EF-B07F-B0943D97E78C}" srcOrd="1" destOrd="0" presId="urn:microsoft.com/office/officeart/2005/8/layout/hierarchy2"/>
    <dgm:cxn modelId="{D7B18AF5-19D4-447B-BBD2-81E3FD8BB4A5}" type="presParOf" srcId="{51CD4F3F-6745-48EF-B07F-B0943D97E78C}" destId="{64EDB7C4-245A-4EA9-A3E5-393285D69FA2}" srcOrd="0" destOrd="0" presId="urn:microsoft.com/office/officeart/2005/8/layout/hierarchy2"/>
    <dgm:cxn modelId="{DC55908C-7648-47E7-A9E5-C6BDD89E84F1}" type="presParOf" srcId="{64EDB7C4-245A-4EA9-A3E5-393285D69FA2}" destId="{512CC071-F95D-4CDE-A357-9B7BD85E6D9A}" srcOrd="0" destOrd="0" presId="urn:microsoft.com/office/officeart/2005/8/layout/hierarchy2"/>
    <dgm:cxn modelId="{D4A9AF85-D1C1-499E-A474-057114A2B1E3}" type="presParOf" srcId="{51CD4F3F-6745-48EF-B07F-B0943D97E78C}" destId="{4CE92C86-7D7B-433B-89B6-6239D8977446}" srcOrd="1" destOrd="0" presId="urn:microsoft.com/office/officeart/2005/8/layout/hierarchy2"/>
    <dgm:cxn modelId="{7C9CF1C5-5EFD-4812-951D-CC5E9E1AC17C}" type="presParOf" srcId="{4CE92C86-7D7B-433B-89B6-6239D8977446}" destId="{0127B36E-D199-4260-A4E4-294224C88F04}" srcOrd="0" destOrd="0" presId="urn:microsoft.com/office/officeart/2005/8/layout/hierarchy2"/>
    <dgm:cxn modelId="{D05372CD-777F-4E61-8440-E8B800A7FF58}" type="presParOf" srcId="{4CE92C86-7D7B-433B-89B6-6239D8977446}" destId="{BAB3C907-EA7A-4CA2-B4E3-11D4CB93A608}" srcOrd="1" destOrd="0" presId="urn:microsoft.com/office/officeart/2005/8/layout/hierarchy2"/>
    <dgm:cxn modelId="{18AB5699-9C7F-4A52-A08C-29218BE584EF}" type="presParOf" srcId="{51CD4F3F-6745-48EF-B07F-B0943D97E78C}" destId="{44F59D08-19C5-498A-BC40-3A6FF73B781A}" srcOrd="2" destOrd="0" presId="urn:microsoft.com/office/officeart/2005/8/layout/hierarchy2"/>
    <dgm:cxn modelId="{618EEC66-F71B-4C99-9A6E-0B480357FCB6}" type="presParOf" srcId="{44F59D08-19C5-498A-BC40-3A6FF73B781A}" destId="{DB9AC0C0-85BE-4A18-B247-89940E368CB6}" srcOrd="0" destOrd="0" presId="urn:microsoft.com/office/officeart/2005/8/layout/hierarchy2"/>
    <dgm:cxn modelId="{EC81E977-522E-4F59-86F0-6A66D3D2A32B}" type="presParOf" srcId="{51CD4F3F-6745-48EF-B07F-B0943D97E78C}" destId="{F0114410-D3BD-4AE6-8BDA-CC201C0769A9}" srcOrd="3" destOrd="0" presId="urn:microsoft.com/office/officeart/2005/8/layout/hierarchy2"/>
    <dgm:cxn modelId="{C143E479-66F7-4653-9809-162C580778B6}" type="presParOf" srcId="{F0114410-D3BD-4AE6-8BDA-CC201C0769A9}" destId="{0D7DA836-CA45-4644-B8F7-9343DBE5DE06}" srcOrd="0" destOrd="0" presId="urn:microsoft.com/office/officeart/2005/8/layout/hierarchy2"/>
    <dgm:cxn modelId="{6F92A9D0-7EE9-4BAA-961D-B1A59B41580A}" type="presParOf" srcId="{F0114410-D3BD-4AE6-8BDA-CC201C0769A9}" destId="{1883C1B2-FD54-425F-AD3C-5DD86C666A4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AF6E96F-191D-440C-AD73-C514D7DA00F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B37A9141-F894-452F-8D39-4D510FAF32BD}" type="asst">
      <dgm:prSet phldrT="[Text]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nb-NO" dirty="0" err="1"/>
            <a:t>About</a:t>
          </a:r>
          <a:endParaRPr lang="nb-NO" dirty="0"/>
        </a:p>
      </dgm:t>
    </dgm:pt>
    <dgm:pt modelId="{00FD4687-0440-42C7-A6F9-9B6D6C9735FA}" type="parTrans" cxnId="{3776F30E-88E5-4071-9493-7E6E6A129C5E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endParaRPr lang="nb-NO"/>
        </a:p>
      </dgm:t>
    </dgm:pt>
    <dgm:pt modelId="{10C0EED1-1D5B-4BA4-94CE-B1AE7DA1A39D}" type="sibTrans" cxnId="{3776F30E-88E5-4071-9493-7E6E6A129C5E}">
      <dgm:prSet/>
      <dgm:spPr/>
      <dgm:t>
        <a:bodyPr/>
        <a:lstStyle/>
        <a:p>
          <a:endParaRPr lang="nb-NO"/>
        </a:p>
      </dgm:t>
    </dgm:pt>
    <dgm:pt modelId="{6DC518D3-DE91-4F9E-BA13-6261E484440A}" type="asst">
      <dgm:prSet phldrT="[Text]"/>
      <dgm:spPr/>
      <dgm:t>
        <a:bodyPr/>
        <a:lstStyle/>
        <a:p>
          <a:r>
            <a:rPr lang="nb-NO" dirty="0"/>
            <a:t>App</a:t>
          </a:r>
        </a:p>
      </dgm:t>
    </dgm:pt>
    <dgm:pt modelId="{F0DC0B48-9278-44DB-AF0C-17EE2BE1DFA3}" type="parTrans" cxnId="{CB7A1950-BD13-4946-B409-EF4FF3F59424}">
      <dgm:prSet/>
      <dgm:spPr/>
      <dgm:t>
        <a:bodyPr/>
        <a:lstStyle/>
        <a:p>
          <a:endParaRPr lang="nb-NO"/>
        </a:p>
      </dgm:t>
    </dgm:pt>
    <dgm:pt modelId="{87893E53-98F2-4744-A7A5-4FA127C9D8D9}" type="sibTrans" cxnId="{CB7A1950-BD13-4946-B409-EF4FF3F59424}">
      <dgm:prSet/>
      <dgm:spPr/>
      <dgm:t>
        <a:bodyPr/>
        <a:lstStyle/>
        <a:p>
          <a:endParaRPr lang="nb-NO"/>
        </a:p>
      </dgm:t>
    </dgm:pt>
    <dgm:pt modelId="{A270B3E4-DBC6-4BC7-A161-D406E63C1660}" type="asst">
      <dgm:prSet phldrT="[Text]"/>
      <dgm:spPr/>
      <dgm:t>
        <a:bodyPr/>
        <a:lstStyle/>
        <a:p>
          <a:r>
            <a:rPr lang="nb-NO" dirty="0"/>
            <a:t>Header</a:t>
          </a:r>
        </a:p>
      </dgm:t>
    </dgm:pt>
    <dgm:pt modelId="{D99A081D-CA85-4752-BCC6-728AB74C73B2}" type="parTrans" cxnId="{2917C6C7-8212-41FD-A453-D1D5A0CC1C80}">
      <dgm:prSet/>
      <dgm:spPr/>
      <dgm:t>
        <a:bodyPr/>
        <a:lstStyle/>
        <a:p>
          <a:endParaRPr lang="nb-NO"/>
        </a:p>
      </dgm:t>
    </dgm:pt>
    <dgm:pt modelId="{3F12B489-C5AE-4ED9-96D0-54136D7699BF}" type="sibTrans" cxnId="{2917C6C7-8212-41FD-A453-D1D5A0CC1C80}">
      <dgm:prSet/>
      <dgm:spPr/>
      <dgm:t>
        <a:bodyPr/>
        <a:lstStyle/>
        <a:p>
          <a:endParaRPr lang="nb-NO"/>
        </a:p>
      </dgm:t>
    </dgm:pt>
    <dgm:pt modelId="{4ED4D8A8-B714-4748-A6E9-4C681AF47E22}" type="asst">
      <dgm:prSet phldrT="[Text]"/>
      <dgm:spPr/>
      <dgm:t>
        <a:bodyPr/>
        <a:lstStyle/>
        <a:p>
          <a:r>
            <a:rPr lang="nb-NO" dirty="0"/>
            <a:t>Nav</a:t>
          </a:r>
        </a:p>
      </dgm:t>
    </dgm:pt>
    <dgm:pt modelId="{607D4968-AFA6-4616-A3CF-03277246F479}" type="parTrans" cxnId="{2F7A7246-E768-4E0A-8D0F-04E1F907437E}">
      <dgm:prSet/>
      <dgm:spPr/>
      <dgm:t>
        <a:bodyPr/>
        <a:lstStyle/>
        <a:p>
          <a:endParaRPr lang="nb-NO"/>
        </a:p>
      </dgm:t>
    </dgm:pt>
    <dgm:pt modelId="{FCFD5956-F8AF-4962-A40C-821FDC4C3611}" type="sibTrans" cxnId="{2F7A7246-E768-4E0A-8D0F-04E1F907437E}">
      <dgm:prSet/>
      <dgm:spPr/>
      <dgm:t>
        <a:bodyPr/>
        <a:lstStyle/>
        <a:p>
          <a:endParaRPr lang="nb-NO"/>
        </a:p>
      </dgm:t>
    </dgm:pt>
    <dgm:pt modelId="{93672BE7-BCC8-41B5-9161-94FCA901B08A}" type="asst">
      <dgm:prSet phldrT="[Text]"/>
      <dgm:spPr/>
      <dgm:t>
        <a:bodyPr/>
        <a:lstStyle/>
        <a:p>
          <a:r>
            <a:rPr lang="nb-NO" dirty="0" err="1"/>
            <a:t>UserToken</a:t>
          </a:r>
          <a:endParaRPr lang="nb-NO" dirty="0"/>
        </a:p>
      </dgm:t>
    </dgm:pt>
    <dgm:pt modelId="{417779A5-4AD1-427F-96AE-2F0D2C434E78}" type="parTrans" cxnId="{14785D95-8FB2-47A4-ABC1-0C54771BFBAD}">
      <dgm:prSet/>
      <dgm:spPr/>
      <dgm:t>
        <a:bodyPr/>
        <a:lstStyle/>
        <a:p>
          <a:endParaRPr lang="nb-NO"/>
        </a:p>
      </dgm:t>
    </dgm:pt>
    <dgm:pt modelId="{BC880C48-C63D-43B8-87C9-898865859C26}" type="sibTrans" cxnId="{14785D95-8FB2-47A4-ABC1-0C54771BFBAD}">
      <dgm:prSet/>
      <dgm:spPr/>
      <dgm:t>
        <a:bodyPr/>
        <a:lstStyle/>
        <a:p>
          <a:endParaRPr lang="nb-NO"/>
        </a:p>
      </dgm:t>
    </dgm:pt>
    <dgm:pt modelId="{5A292081-DB23-4CEA-95C0-AFF83497F97E}" type="asst">
      <dgm:prSet phldrT="[Text]"/>
      <dgm:spPr/>
      <dgm:t>
        <a:bodyPr/>
        <a:lstStyle/>
        <a:p>
          <a:r>
            <a:rPr lang="nb-NO" dirty="0"/>
            <a:t>Main</a:t>
          </a:r>
        </a:p>
      </dgm:t>
    </dgm:pt>
    <dgm:pt modelId="{FAD9FC52-6349-4539-8F43-EF1D3CFACC0E}" type="parTrans" cxnId="{E7AB7325-F5C3-429A-8A57-E67304D44C70}">
      <dgm:prSet/>
      <dgm:spPr/>
      <dgm:t>
        <a:bodyPr/>
        <a:lstStyle/>
        <a:p>
          <a:endParaRPr lang="nb-NO"/>
        </a:p>
      </dgm:t>
    </dgm:pt>
    <dgm:pt modelId="{BE8EDFF8-DAB2-4BA9-B9CC-3D478135833C}" type="sibTrans" cxnId="{E7AB7325-F5C3-429A-8A57-E67304D44C70}">
      <dgm:prSet/>
      <dgm:spPr/>
      <dgm:t>
        <a:bodyPr/>
        <a:lstStyle/>
        <a:p>
          <a:endParaRPr lang="nb-NO"/>
        </a:p>
      </dgm:t>
    </dgm:pt>
    <dgm:pt modelId="{AA877F7A-0667-455E-AD46-98ED5E1EABBD}" type="asst">
      <dgm:prSet phldrT="[Text]"/>
      <dgm:spPr/>
      <dgm:t>
        <a:bodyPr/>
        <a:lstStyle/>
        <a:p>
          <a:r>
            <a:rPr lang="nb-NO" dirty="0" err="1"/>
            <a:t>Router</a:t>
          </a:r>
          <a:endParaRPr lang="nb-NO" dirty="0"/>
        </a:p>
      </dgm:t>
    </dgm:pt>
    <dgm:pt modelId="{F377BFFD-A37B-4E01-A146-C8811EE60FFE}" type="parTrans" cxnId="{3665E697-3174-476C-8B9A-009BC8BD3A78}">
      <dgm:prSet/>
      <dgm:spPr/>
      <dgm:t>
        <a:bodyPr/>
        <a:lstStyle/>
        <a:p>
          <a:endParaRPr lang="nb-NO"/>
        </a:p>
      </dgm:t>
    </dgm:pt>
    <dgm:pt modelId="{3D05A2B7-0338-466B-9739-7CACA59DA7E7}" type="sibTrans" cxnId="{3665E697-3174-476C-8B9A-009BC8BD3A78}">
      <dgm:prSet/>
      <dgm:spPr/>
      <dgm:t>
        <a:bodyPr/>
        <a:lstStyle/>
        <a:p>
          <a:endParaRPr lang="nb-NO"/>
        </a:p>
      </dgm:t>
    </dgm:pt>
    <dgm:pt modelId="{53CA433C-6327-4C03-8448-EA6DAD419C19}" type="asst">
      <dgm:prSet phldrT="[Text]"/>
      <dgm:spPr/>
      <dgm:t>
        <a:bodyPr/>
        <a:lstStyle/>
        <a:p>
          <a:r>
            <a:rPr lang="nb-NO" dirty="0"/>
            <a:t>Home</a:t>
          </a:r>
        </a:p>
      </dgm:t>
    </dgm:pt>
    <dgm:pt modelId="{6EB5DE0B-8A09-4919-940C-5CBEF510F8F1}" type="parTrans" cxnId="{5DE4DF03-507D-43D0-8D89-07B1CCFEC9BE}">
      <dgm:prSet/>
      <dgm:spPr/>
      <dgm:t>
        <a:bodyPr/>
        <a:lstStyle/>
        <a:p>
          <a:endParaRPr lang="nb-NO"/>
        </a:p>
      </dgm:t>
    </dgm:pt>
    <dgm:pt modelId="{A7D32A3B-5833-40F4-A0A9-DE3940AD1BC0}" type="sibTrans" cxnId="{5DE4DF03-507D-43D0-8D89-07B1CCFEC9BE}">
      <dgm:prSet/>
      <dgm:spPr/>
      <dgm:t>
        <a:bodyPr/>
        <a:lstStyle/>
        <a:p>
          <a:endParaRPr lang="nb-NO"/>
        </a:p>
      </dgm:t>
    </dgm:pt>
    <dgm:pt modelId="{60676138-D032-4110-A50B-670DB1C5F199}" type="asst">
      <dgm:prSet phldrT="[Text]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nb-NO" dirty="0" err="1"/>
            <a:t>Login</a:t>
          </a:r>
          <a:endParaRPr lang="nb-NO" dirty="0"/>
        </a:p>
      </dgm:t>
    </dgm:pt>
    <dgm:pt modelId="{7E91FDF0-E75D-4FBA-B286-6207B1B9E773}" type="parTrans" cxnId="{20D3B327-B607-4943-86EE-8D885E25E329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endParaRPr lang="nb-NO"/>
        </a:p>
      </dgm:t>
    </dgm:pt>
    <dgm:pt modelId="{3F78C673-ABE6-4C83-B9FF-D8343796A73F}" type="sibTrans" cxnId="{20D3B327-B607-4943-86EE-8D885E25E329}">
      <dgm:prSet/>
      <dgm:spPr/>
      <dgm:t>
        <a:bodyPr/>
        <a:lstStyle/>
        <a:p>
          <a:endParaRPr lang="nb-NO"/>
        </a:p>
      </dgm:t>
    </dgm:pt>
    <dgm:pt modelId="{4A2424A5-D21C-4E52-997E-32036D7EEC88}" type="asst">
      <dgm:prSet phldrT="[Text]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nb-NO" dirty="0" err="1"/>
            <a:t>Profile</a:t>
          </a:r>
          <a:endParaRPr lang="nb-NO" dirty="0"/>
        </a:p>
      </dgm:t>
    </dgm:pt>
    <dgm:pt modelId="{38D84EDA-2A6B-4623-AF92-228C974C69C6}" type="parTrans" cxnId="{132DE177-E928-4DB5-A636-507069B839D4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endParaRPr lang="nb-NO"/>
        </a:p>
      </dgm:t>
    </dgm:pt>
    <dgm:pt modelId="{8CED78C4-89C1-47B4-B34E-B1F3E214D207}" type="sibTrans" cxnId="{132DE177-E928-4DB5-A636-507069B839D4}">
      <dgm:prSet/>
      <dgm:spPr/>
      <dgm:t>
        <a:bodyPr/>
        <a:lstStyle/>
        <a:p>
          <a:endParaRPr lang="nb-NO"/>
        </a:p>
      </dgm:t>
    </dgm:pt>
    <dgm:pt modelId="{7F6291BA-00C9-47F7-A2DA-CDB4E89E8BC8}" type="asst">
      <dgm:prSet phldrT="[Text]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nb-NO" dirty="0"/>
            <a:t>Settings</a:t>
          </a:r>
        </a:p>
      </dgm:t>
    </dgm:pt>
    <dgm:pt modelId="{E7F274B9-5716-4E23-B752-4C9261486D5B}" type="parTrans" cxnId="{323FE20B-91BF-47E8-AD9F-0916FCC099A7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endParaRPr lang="nb-NO"/>
        </a:p>
      </dgm:t>
    </dgm:pt>
    <dgm:pt modelId="{BA518AA9-0435-4B2D-AC2F-027563077F75}" type="sibTrans" cxnId="{323FE20B-91BF-47E8-AD9F-0916FCC099A7}">
      <dgm:prSet/>
      <dgm:spPr/>
      <dgm:t>
        <a:bodyPr/>
        <a:lstStyle/>
        <a:p>
          <a:endParaRPr lang="nb-NO"/>
        </a:p>
      </dgm:t>
    </dgm:pt>
    <dgm:pt modelId="{CAF843E1-2995-4AF7-B955-D71C84033361}" type="pres">
      <dgm:prSet presAssocID="{3AF6E96F-191D-440C-AD73-C514D7DA00F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09C7B4-2953-4657-A92D-C2374ECD90D8}" type="pres">
      <dgm:prSet presAssocID="{6DC518D3-DE91-4F9E-BA13-6261E484440A}" presName="root1" presStyleCnt="0"/>
      <dgm:spPr/>
    </dgm:pt>
    <dgm:pt modelId="{0DF55FE5-55BE-4EFD-AE78-A46B0CB543AC}" type="pres">
      <dgm:prSet presAssocID="{6DC518D3-DE91-4F9E-BA13-6261E484440A}" presName="LevelOneTextNode" presStyleLbl="node0" presStyleIdx="0" presStyleCnt="1">
        <dgm:presLayoutVars>
          <dgm:chPref val="3"/>
        </dgm:presLayoutVars>
      </dgm:prSet>
      <dgm:spPr/>
    </dgm:pt>
    <dgm:pt modelId="{540A411A-423B-4663-86EB-7017CBF13B3B}" type="pres">
      <dgm:prSet presAssocID="{6DC518D3-DE91-4F9E-BA13-6261E484440A}" presName="level2hierChild" presStyleCnt="0"/>
      <dgm:spPr/>
    </dgm:pt>
    <dgm:pt modelId="{67D0EBB0-4ACF-4DEC-8EB0-33A7629F8CB9}" type="pres">
      <dgm:prSet presAssocID="{D99A081D-CA85-4752-BCC6-728AB74C73B2}" presName="conn2-1" presStyleLbl="parChTrans1D2" presStyleIdx="0" presStyleCnt="2"/>
      <dgm:spPr/>
    </dgm:pt>
    <dgm:pt modelId="{A3C3FEE7-5947-4B55-9BCC-33331D344CAA}" type="pres">
      <dgm:prSet presAssocID="{D99A081D-CA85-4752-BCC6-728AB74C73B2}" presName="connTx" presStyleLbl="parChTrans1D2" presStyleIdx="0" presStyleCnt="2"/>
      <dgm:spPr/>
    </dgm:pt>
    <dgm:pt modelId="{FEB62BE7-F715-4971-82F1-FDEAE208CCDA}" type="pres">
      <dgm:prSet presAssocID="{A270B3E4-DBC6-4BC7-A161-D406E63C1660}" presName="root2" presStyleCnt="0"/>
      <dgm:spPr/>
    </dgm:pt>
    <dgm:pt modelId="{100DBA55-0965-4A97-BEFB-30658169A66E}" type="pres">
      <dgm:prSet presAssocID="{A270B3E4-DBC6-4BC7-A161-D406E63C1660}" presName="LevelTwoTextNode" presStyleLbl="asst0" presStyleIdx="0" presStyleCnt="10">
        <dgm:presLayoutVars>
          <dgm:chPref val="3"/>
        </dgm:presLayoutVars>
      </dgm:prSet>
      <dgm:spPr/>
    </dgm:pt>
    <dgm:pt modelId="{BC197694-48C9-4F3F-95BC-7D281B8E798A}" type="pres">
      <dgm:prSet presAssocID="{A270B3E4-DBC6-4BC7-A161-D406E63C1660}" presName="level3hierChild" presStyleCnt="0"/>
      <dgm:spPr/>
    </dgm:pt>
    <dgm:pt modelId="{C5CEB1B6-5CA7-4220-847E-C871229875F5}" type="pres">
      <dgm:prSet presAssocID="{607D4968-AFA6-4616-A3CF-03277246F479}" presName="conn2-1" presStyleLbl="parChTrans1D3" presStyleIdx="0" presStyleCnt="3"/>
      <dgm:spPr/>
    </dgm:pt>
    <dgm:pt modelId="{17F8E0C4-F419-41AD-9AE9-B79BF842B1C6}" type="pres">
      <dgm:prSet presAssocID="{607D4968-AFA6-4616-A3CF-03277246F479}" presName="connTx" presStyleLbl="parChTrans1D3" presStyleIdx="0" presStyleCnt="3"/>
      <dgm:spPr/>
    </dgm:pt>
    <dgm:pt modelId="{0469E9DE-129D-4A73-958E-20E39F5063E1}" type="pres">
      <dgm:prSet presAssocID="{4ED4D8A8-B714-4748-A6E9-4C681AF47E22}" presName="root2" presStyleCnt="0"/>
      <dgm:spPr/>
    </dgm:pt>
    <dgm:pt modelId="{10C46BA8-302D-42B6-9093-E3E15D3C8B7E}" type="pres">
      <dgm:prSet presAssocID="{4ED4D8A8-B714-4748-A6E9-4C681AF47E22}" presName="LevelTwoTextNode" presStyleLbl="asst0" presStyleIdx="1" presStyleCnt="10">
        <dgm:presLayoutVars>
          <dgm:chPref val="3"/>
        </dgm:presLayoutVars>
      </dgm:prSet>
      <dgm:spPr/>
    </dgm:pt>
    <dgm:pt modelId="{B61EE467-42B9-4F84-AE31-6B2B02B654CC}" type="pres">
      <dgm:prSet presAssocID="{4ED4D8A8-B714-4748-A6E9-4C681AF47E22}" presName="level3hierChild" presStyleCnt="0"/>
      <dgm:spPr/>
    </dgm:pt>
    <dgm:pt modelId="{457F44AF-594F-4412-8D61-E0F699DA0A2D}" type="pres">
      <dgm:prSet presAssocID="{417779A5-4AD1-427F-96AE-2F0D2C434E78}" presName="conn2-1" presStyleLbl="parChTrans1D3" presStyleIdx="1" presStyleCnt="3"/>
      <dgm:spPr/>
    </dgm:pt>
    <dgm:pt modelId="{6B85A0FF-1CFF-4063-A606-34F912F4EE92}" type="pres">
      <dgm:prSet presAssocID="{417779A5-4AD1-427F-96AE-2F0D2C434E78}" presName="connTx" presStyleLbl="parChTrans1D3" presStyleIdx="1" presStyleCnt="3"/>
      <dgm:spPr/>
    </dgm:pt>
    <dgm:pt modelId="{6B88B8EC-2268-46E8-AC2C-4589F90754F3}" type="pres">
      <dgm:prSet presAssocID="{93672BE7-BCC8-41B5-9161-94FCA901B08A}" presName="root2" presStyleCnt="0"/>
      <dgm:spPr/>
    </dgm:pt>
    <dgm:pt modelId="{F5E7507D-7E43-49C8-BCC7-509E0FCB70B8}" type="pres">
      <dgm:prSet presAssocID="{93672BE7-BCC8-41B5-9161-94FCA901B08A}" presName="LevelTwoTextNode" presStyleLbl="asst0" presStyleIdx="2" presStyleCnt="10">
        <dgm:presLayoutVars>
          <dgm:chPref val="3"/>
        </dgm:presLayoutVars>
      </dgm:prSet>
      <dgm:spPr/>
    </dgm:pt>
    <dgm:pt modelId="{55AD726E-EA1A-414D-AF18-C8298E47C3E5}" type="pres">
      <dgm:prSet presAssocID="{93672BE7-BCC8-41B5-9161-94FCA901B08A}" presName="level3hierChild" presStyleCnt="0"/>
      <dgm:spPr/>
    </dgm:pt>
    <dgm:pt modelId="{1D86ABB8-9E9E-4366-8C41-E1771F17A2DF}" type="pres">
      <dgm:prSet presAssocID="{FAD9FC52-6349-4539-8F43-EF1D3CFACC0E}" presName="conn2-1" presStyleLbl="parChTrans1D2" presStyleIdx="1" presStyleCnt="2"/>
      <dgm:spPr/>
    </dgm:pt>
    <dgm:pt modelId="{71389F7F-8446-4ADF-A3FD-2B5057A31056}" type="pres">
      <dgm:prSet presAssocID="{FAD9FC52-6349-4539-8F43-EF1D3CFACC0E}" presName="connTx" presStyleLbl="parChTrans1D2" presStyleIdx="1" presStyleCnt="2"/>
      <dgm:spPr/>
    </dgm:pt>
    <dgm:pt modelId="{B839B8DD-8BBB-4FA9-A86D-3C499A8B780B}" type="pres">
      <dgm:prSet presAssocID="{5A292081-DB23-4CEA-95C0-AFF83497F97E}" presName="root2" presStyleCnt="0"/>
      <dgm:spPr/>
    </dgm:pt>
    <dgm:pt modelId="{E8D75F0E-D925-410E-8448-34F2FE4C3DD9}" type="pres">
      <dgm:prSet presAssocID="{5A292081-DB23-4CEA-95C0-AFF83497F97E}" presName="LevelTwoTextNode" presStyleLbl="asst0" presStyleIdx="3" presStyleCnt="10">
        <dgm:presLayoutVars>
          <dgm:chPref val="3"/>
        </dgm:presLayoutVars>
      </dgm:prSet>
      <dgm:spPr/>
    </dgm:pt>
    <dgm:pt modelId="{3A1F47E1-9381-4DBB-A88E-540D70FE9AC1}" type="pres">
      <dgm:prSet presAssocID="{5A292081-DB23-4CEA-95C0-AFF83497F97E}" presName="level3hierChild" presStyleCnt="0"/>
      <dgm:spPr/>
    </dgm:pt>
    <dgm:pt modelId="{07D474A5-83C3-4637-8161-7835AA300B63}" type="pres">
      <dgm:prSet presAssocID="{F377BFFD-A37B-4E01-A146-C8811EE60FFE}" presName="conn2-1" presStyleLbl="parChTrans1D3" presStyleIdx="2" presStyleCnt="3"/>
      <dgm:spPr/>
    </dgm:pt>
    <dgm:pt modelId="{85B80EC6-95E3-452A-A5F5-425128190E57}" type="pres">
      <dgm:prSet presAssocID="{F377BFFD-A37B-4E01-A146-C8811EE60FFE}" presName="connTx" presStyleLbl="parChTrans1D3" presStyleIdx="2" presStyleCnt="3"/>
      <dgm:spPr/>
    </dgm:pt>
    <dgm:pt modelId="{3318339A-998F-4542-8D3A-CA083F1BC809}" type="pres">
      <dgm:prSet presAssocID="{AA877F7A-0667-455E-AD46-98ED5E1EABBD}" presName="root2" presStyleCnt="0"/>
      <dgm:spPr/>
    </dgm:pt>
    <dgm:pt modelId="{49DFB1ED-A513-422B-9B11-49B019DE422A}" type="pres">
      <dgm:prSet presAssocID="{AA877F7A-0667-455E-AD46-98ED5E1EABBD}" presName="LevelTwoTextNode" presStyleLbl="asst0" presStyleIdx="4" presStyleCnt="10">
        <dgm:presLayoutVars>
          <dgm:chPref val="3"/>
        </dgm:presLayoutVars>
      </dgm:prSet>
      <dgm:spPr/>
    </dgm:pt>
    <dgm:pt modelId="{C73725B4-4E88-4B65-B15D-7B086FEEFB62}" type="pres">
      <dgm:prSet presAssocID="{AA877F7A-0667-455E-AD46-98ED5E1EABBD}" presName="level3hierChild" presStyleCnt="0"/>
      <dgm:spPr/>
    </dgm:pt>
    <dgm:pt modelId="{65D393DF-2E4A-4942-BF05-075889974AA1}" type="pres">
      <dgm:prSet presAssocID="{6EB5DE0B-8A09-4919-940C-5CBEF510F8F1}" presName="conn2-1" presStyleLbl="parChTrans1D4" presStyleIdx="0" presStyleCnt="5"/>
      <dgm:spPr/>
    </dgm:pt>
    <dgm:pt modelId="{3CAA33B6-D47F-4708-AE3A-6059563E143F}" type="pres">
      <dgm:prSet presAssocID="{6EB5DE0B-8A09-4919-940C-5CBEF510F8F1}" presName="connTx" presStyleLbl="parChTrans1D4" presStyleIdx="0" presStyleCnt="5"/>
      <dgm:spPr/>
    </dgm:pt>
    <dgm:pt modelId="{6D9C2590-4170-40EA-AF06-4577826DB206}" type="pres">
      <dgm:prSet presAssocID="{53CA433C-6327-4C03-8448-EA6DAD419C19}" presName="root2" presStyleCnt="0"/>
      <dgm:spPr/>
    </dgm:pt>
    <dgm:pt modelId="{BB6B01A7-B35F-4DE7-9327-7B3478ECF07A}" type="pres">
      <dgm:prSet presAssocID="{53CA433C-6327-4C03-8448-EA6DAD419C19}" presName="LevelTwoTextNode" presStyleLbl="asst0" presStyleIdx="5" presStyleCnt="10">
        <dgm:presLayoutVars>
          <dgm:chPref val="3"/>
        </dgm:presLayoutVars>
      </dgm:prSet>
      <dgm:spPr/>
    </dgm:pt>
    <dgm:pt modelId="{D50ACF8C-E0EB-43DA-9452-4A6791B5C0A4}" type="pres">
      <dgm:prSet presAssocID="{53CA433C-6327-4C03-8448-EA6DAD419C19}" presName="level3hierChild" presStyleCnt="0"/>
      <dgm:spPr/>
    </dgm:pt>
    <dgm:pt modelId="{595D2E97-D1A6-420C-B8D1-3D70040E6464}" type="pres">
      <dgm:prSet presAssocID="{7E91FDF0-E75D-4FBA-B286-6207B1B9E773}" presName="conn2-1" presStyleLbl="parChTrans1D4" presStyleIdx="1" presStyleCnt="5"/>
      <dgm:spPr/>
    </dgm:pt>
    <dgm:pt modelId="{43317C32-FE7A-4B6D-994B-3F6CE9A3A263}" type="pres">
      <dgm:prSet presAssocID="{7E91FDF0-E75D-4FBA-B286-6207B1B9E773}" presName="connTx" presStyleLbl="parChTrans1D4" presStyleIdx="1" presStyleCnt="5"/>
      <dgm:spPr/>
    </dgm:pt>
    <dgm:pt modelId="{7E5FFA83-6A2D-44F6-A83C-0A93628569AA}" type="pres">
      <dgm:prSet presAssocID="{60676138-D032-4110-A50B-670DB1C5F199}" presName="root2" presStyleCnt="0"/>
      <dgm:spPr/>
    </dgm:pt>
    <dgm:pt modelId="{C97647E3-0AB2-42AB-9107-9F5BF0DE8782}" type="pres">
      <dgm:prSet presAssocID="{60676138-D032-4110-A50B-670DB1C5F199}" presName="LevelTwoTextNode" presStyleLbl="asst0" presStyleIdx="6" presStyleCnt="10">
        <dgm:presLayoutVars>
          <dgm:chPref val="3"/>
        </dgm:presLayoutVars>
      </dgm:prSet>
      <dgm:spPr/>
    </dgm:pt>
    <dgm:pt modelId="{F85A3C9F-BFBA-4825-8619-704876E4980F}" type="pres">
      <dgm:prSet presAssocID="{60676138-D032-4110-A50B-670DB1C5F199}" presName="level3hierChild" presStyleCnt="0"/>
      <dgm:spPr/>
    </dgm:pt>
    <dgm:pt modelId="{695FE4A4-A9A6-446B-8FBE-F21E9EBD398A}" type="pres">
      <dgm:prSet presAssocID="{38D84EDA-2A6B-4623-AF92-228C974C69C6}" presName="conn2-1" presStyleLbl="parChTrans1D4" presStyleIdx="2" presStyleCnt="5"/>
      <dgm:spPr/>
    </dgm:pt>
    <dgm:pt modelId="{AD8B426B-7372-47D4-8B9E-5520C48BF8A3}" type="pres">
      <dgm:prSet presAssocID="{38D84EDA-2A6B-4623-AF92-228C974C69C6}" presName="connTx" presStyleLbl="parChTrans1D4" presStyleIdx="2" presStyleCnt="5"/>
      <dgm:spPr/>
    </dgm:pt>
    <dgm:pt modelId="{6B7F031B-6D42-4F20-8F3C-5EE6210DA72C}" type="pres">
      <dgm:prSet presAssocID="{4A2424A5-D21C-4E52-997E-32036D7EEC88}" presName="root2" presStyleCnt="0"/>
      <dgm:spPr/>
    </dgm:pt>
    <dgm:pt modelId="{ECA3786D-3529-4494-BA2C-9A6F0F09A5F5}" type="pres">
      <dgm:prSet presAssocID="{4A2424A5-D21C-4E52-997E-32036D7EEC88}" presName="LevelTwoTextNode" presStyleLbl="asst0" presStyleIdx="7" presStyleCnt="10">
        <dgm:presLayoutVars>
          <dgm:chPref val="3"/>
        </dgm:presLayoutVars>
      </dgm:prSet>
      <dgm:spPr/>
    </dgm:pt>
    <dgm:pt modelId="{51CD4F3F-6745-48EF-B07F-B0943D97E78C}" type="pres">
      <dgm:prSet presAssocID="{4A2424A5-D21C-4E52-997E-32036D7EEC88}" presName="level3hierChild" presStyleCnt="0"/>
      <dgm:spPr/>
    </dgm:pt>
    <dgm:pt modelId="{44F59D08-19C5-498A-BC40-3A6FF73B781A}" type="pres">
      <dgm:prSet presAssocID="{00FD4687-0440-42C7-A6F9-9B6D6C9735FA}" presName="conn2-1" presStyleLbl="parChTrans1D4" presStyleIdx="3" presStyleCnt="5"/>
      <dgm:spPr/>
    </dgm:pt>
    <dgm:pt modelId="{DB9AC0C0-85BE-4A18-B247-89940E368CB6}" type="pres">
      <dgm:prSet presAssocID="{00FD4687-0440-42C7-A6F9-9B6D6C9735FA}" presName="connTx" presStyleLbl="parChTrans1D4" presStyleIdx="3" presStyleCnt="5"/>
      <dgm:spPr/>
    </dgm:pt>
    <dgm:pt modelId="{F0114410-D3BD-4AE6-8BDA-CC201C0769A9}" type="pres">
      <dgm:prSet presAssocID="{B37A9141-F894-452F-8D39-4D510FAF32BD}" presName="root2" presStyleCnt="0"/>
      <dgm:spPr/>
    </dgm:pt>
    <dgm:pt modelId="{0D7DA836-CA45-4644-B8F7-9343DBE5DE06}" type="pres">
      <dgm:prSet presAssocID="{B37A9141-F894-452F-8D39-4D510FAF32BD}" presName="LevelTwoTextNode" presStyleLbl="asst0" presStyleIdx="8" presStyleCnt="10">
        <dgm:presLayoutVars>
          <dgm:chPref val="3"/>
        </dgm:presLayoutVars>
      </dgm:prSet>
      <dgm:spPr/>
    </dgm:pt>
    <dgm:pt modelId="{1883C1B2-FD54-425F-AD3C-5DD86C666A49}" type="pres">
      <dgm:prSet presAssocID="{B37A9141-F894-452F-8D39-4D510FAF32BD}" presName="level3hierChild" presStyleCnt="0"/>
      <dgm:spPr/>
    </dgm:pt>
    <dgm:pt modelId="{F940D17E-50F0-43BA-8E8A-2C22BF8B3549}" type="pres">
      <dgm:prSet presAssocID="{E7F274B9-5716-4E23-B752-4C9261486D5B}" presName="conn2-1" presStyleLbl="parChTrans1D4" presStyleIdx="4" presStyleCnt="5"/>
      <dgm:spPr/>
    </dgm:pt>
    <dgm:pt modelId="{E1C301A5-947C-4249-9DCD-0BB3829DC9CF}" type="pres">
      <dgm:prSet presAssocID="{E7F274B9-5716-4E23-B752-4C9261486D5B}" presName="connTx" presStyleLbl="parChTrans1D4" presStyleIdx="4" presStyleCnt="5"/>
      <dgm:spPr/>
    </dgm:pt>
    <dgm:pt modelId="{97F9712C-981E-4417-A207-4ED612F2F9A6}" type="pres">
      <dgm:prSet presAssocID="{7F6291BA-00C9-47F7-A2DA-CDB4E89E8BC8}" presName="root2" presStyleCnt="0"/>
      <dgm:spPr/>
    </dgm:pt>
    <dgm:pt modelId="{FDF520CD-B081-42CC-814B-A71F7D67FC32}" type="pres">
      <dgm:prSet presAssocID="{7F6291BA-00C9-47F7-A2DA-CDB4E89E8BC8}" presName="LevelTwoTextNode" presStyleLbl="asst0" presStyleIdx="9" presStyleCnt="10">
        <dgm:presLayoutVars>
          <dgm:chPref val="3"/>
        </dgm:presLayoutVars>
      </dgm:prSet>
      <dgm:spPr/>
    </dgm:pt>
    <dgm:pt modelId="{C98C6061-5F34-4AB9-A445-BBF8ACEB870C}" type="pres">
      <dgm:prSet presAssocID="{7F6291BA-00C9-47F7-A2DA-CDB4E89E8BC8}" presName="level3hierChild" presStyleCnt="0"/>
      <dgm:spPr/>
    </dgm:pt>
  </dgm:ptLst>
  <dgm:cxnLst>
    <dgm:cxn modelId="{5DE4DF03-507D-43D0-8D89-07B1CCFEC9BE}" srcId="{AA877F7A-0667-455E-AD46-98ED5E1EABBD}" destId="{53CA433C-6327-4C03-8448-EA6DAD419C19}" srcOrd="0" destOrd="0" parTransId="{6EB5DE0B-8A09-4919-940C-5CBEF510F8F1}" sibTransId="{A7D32A3B-5833-40F4-A0A9-DE3940AD1BC0}"/>
    <dgm:cxn modelId="{323FE20B-91BF-47E8-AD9F-0916FCC099A7}" srcId="{4A2424A5-D21C-4E52-997E-32036D7EEC88}" destId="{7F6291BA-00C9-47F7-A2DA-CDB4E89E8BC8}" srcOrd="1" destOrd="0" parTransId="{E7F274B9-5716-4E23-B752-4C9261486D5B}" sibTransId="{BA518AA9-0435-4B2D-AC2F-027563077F75}"/>
    <dgm:cxn modelId="{8F82D30D-CC0A-4834-914E-D29FAC9A1392}" type="presOf" srcId="{417779A5-4AD1-427F-96AE-2F0D2C434E78}" destId="{6B85A0FF-1CFF-4063-A606-34F912F4EE92}" srcOrd="1" destOrd="0" presId="urn:microsoft.com/office/officeart/2005/8/layout/hierarchy2"/>
    <dgm:cxn modelId="{3776F30E-88E5-4071-9493-7E6E6A129C5E}" srcId="{4A2424A5-D21C-4E52-997E-32036D7EEC88}" destId="{B37A9141-F894-452F-8D39-4D510FAF32BD}" srcOrd="0" destOrd="0" parTransId="{00FD4687-0440-42C7-A6F9-9B6D6C9735FA}" sibTransId="{10C0EED1-1D5B-4BA4-94CE-B1AE7DA1A39D}"/>
    <dgm:cxn modelId="{36BC3716-5380-4E70-8C4B-38E02BB7DA6E}" type="presOf" srcId="{38D84EDA-2A6B-4623-AF92-228C974C69C6}" destId="{AD8B426B-7372-47D4-8B9E-5520C48BF8A3}" srcOrd="1" destOrd="0" presId="urn:microsoft.com/office/officeart/2005/8/layout/hierarchy2"/>
    <dgm:cxn modelId="{20B0C718-6DBF-4568-816F-823DDE652E28}" type="presOf" srcId="{607D4968-AFA6-4616-A3CF-03277246F479}" destId="{C5CEB1B6-5CA7-4220-847E-C871229875F5}" srcOrd="0" destOrd="0" presId="urn:microsoft.com/office/officeart/2005/8/layout/hierarchy2"/>
    <dgm:cxn modelId="{368D8719-7D71-41E8-A369-A7B6337ACBAA}" type="presOf" srcId="{7E91FDF0-E75D-4FBA-B286-6207B1B9E773}" destId="{43317C32-FE7A-4B6D-994B-3F6CE9A3A263}" srcOrd="1" destOrd="0" presId="urn:microsoft.com/office/officeart/2005/8/layout/hierarchy2"/>
    <dgm:cxn modelId="{E7AB7325-F5C3-429A-8A57-E67304D44C70}" srcId="{6DC518D3-DE91-4F9E-BA13-6261E484440A}" destId="{5A292081-DB23-4CEA-95C0-AFF83497F97E}" srcOrd="1" destOrd="0" parTransId="{FAD9FC52-6349-4539-8F43-EF1D3CFACC0E}" sibTransId="{BE8EDFF8-DAB2-4BA9-B9CC-3D478135833C}"/>
    <dgm:cxn modelId="{20D3B327-B607-4943-86EE-8D885E25E329}" srcId="{AA877F7A-0667-455E-AD46-98ED5E1EABBD}" destId="{60676138-D032-4110-A50B-670DB1C5F199}" srcOrd="1" destOrd="0" parTransId="{7E91FDF0-E75D-4FBA-B286-6207B1B9E773}" sibTransId="{3F78C673-ABE6-4C83-B9FF-D8343796A73F}"/>
    <dgm:cxn modelId="{5319AE2A-3C64-4980-BCF6-69C8D2CAC28B}" type="presOf" srcId="{D99A081D-CA85-4752-BCC6-728AB74C73B2}" destId="{67D0EBB0-4ACF-4DEC-8EB0-33A7629F8CB9}" srcOrd="0" destOrd="0" presId="urn:microsoft.com/office/officeart/2005/8/layout/hierarchy2"/>
    <dgm:cxn modelId="{59C78E2C-D105-4A0C-8096-CA99AE99DBD7}" type="presOf" srcId="{6EB5DE0B-8A09-4919-940C-5CBEF510F8F1}" destId="{65D393DF-2E4A-4942-BF05-075889974AA1}" srcOrd="0" destOrd="0" presId="urn:microsoft.com/office/officeart/2005/8/layout/hierarchy2"/>
    <dgm:cxn modelId="{3ECF833C-09D6-41BC-99BD-F1CBD467CDA7}" type="presOf" srcId="{5A292081-DB23-4CEA-95C0-AFF83497F97E}" destId="{E8D75F0E-D925-410E-8448-34F2FE4C3DD9}" srcOrd="0" destOrd="0" presId="urn:microsoft.com/office/officeart/2005/8/layout/hierarchy2"/>
    <dgm:cxn modelId="{DBD8E95F-D20D-4F68-B33E-89D43B0E03FB}" type="presOf" srcId="{F377BFFD-A37B-4E01-A146-C8811EE60FFE}" destId="{07D474A5-83C3-4637-8161-7835AA300B63}" srcOrd="0" destOrd="0" presId="urn:microsoft.com/office/officeart/2005/8/layout/hierarchy2"/>
    <dgm:cxn modelId="{2F7A7246-E768-4E0A-8D0F-04E1F907437E}" srcId="{A270B3E4-DBC6-4BC7-A161-D406E63C1660}" destId="{4ED4D8A8-B714-4748-A6E9-4C681AF47E22}" srcOrd="0" destOrd="0" parTransId="{607D4968-AFA6-4616-A3CF-03277246F479}" sibTransId="{FCFD5956-F8AF-4962-A40C-821FDC4C3611}"/>
    <dgm:cxn modelId="{45987349-1DB7-4BF1-868B-BC4C4296ED4D}" type="presOf" srcId="{A270B3E4-DBC6-4BC7-A161-D406E63C1660}" destId="{100DBA55-0965-4A97-BEFB-30658169A66E}" srcOrd="0" destOrd="0" presId="urn:microsoft.com/office/officeart/2005/8/layout/hierarchy2"/>
    <dgm:cxn modelId="{9C6F4C4B-D22C-49A0-B87B-23F1D484C6B1}" type="presOf" srcId="{38D84EDA-2A6B-4623-AF92-228C974C69C6}" destId="{695FE4A4-A9A6-446B-8FBE-F21E9EBD398A}" srcOrd="0" destOrd="0" presId="urn:microsoft.com/office/officeart/2005/8/layout/hierarchy2"/>
    <dgm:cxn modelId="{CB7A1950-BD13-4946-B409-EF4FF3F59424}" srcId="{3AF6E96F-191D-440C-AD73-C514D7DA00F6}" destId="{6DC518D3-DE91-4F9E-BA13-6261E484440A}" srcOrd="0" destOrd="0" parTransId="{F0DC0B48-9278-44DB-AF0C-17EE2BE1DFA3}" sibTransId="{87893E53-98F2-4744-A7A5-4FA127C9D8D9}"/>
    <dgm:cxn modelId="{DFBC4E52-DB78-4271-B223-8D15D3A5FE6C}" type="presOf" srcId="{7F6291BA-00C9-47F7-A2DA-CDB4E89E8BC8}" destId="{FDF520CD-B081-42CC-814B-A71F7D67FC32}" srcOrd="0" destOrd="0" presId="urn:microsoft.com/office/officeart/2005/8/layout/hierarchy2"/>
    <dgm:cxn modelId="{A84FAF73-DB75-4F7E-9B5D-B21AC8669844}" type="presOf" srcId="{AA877F7A-0667-455E-AD46-98ED5E1EABBD}" destId="{49DFB1ED-A513-422B-9B11-49B019DE422A}" srcOrd="0" destOrd="0" presId="urn:microsoft.com/office/officeart/2005/8/layout/hierarchy2"/>
    <dgm:cxn modelId="{132DE177-E928-4DB5-A636-507069B839D4}" srcId="{AA877F7A-0667-455E-AD46-98ED5E1EABBD}" destId="{4A2424A5-D21C-4E52-997E-32036D7EEC88}" srcOrd="2" destOrd="0" parTransId="{38D84EDA-2A6B-4623-AF92-228C974C69C6}" sibTransId="{8CED78C4-89C1-47B4-B34E-B1F3E214D207}"/>
    <dgm:cxn modelId="{24B00659-7F19-477A-84DC-AD37B8280836}" type="presOf" srcId="{B37A9141-F894-452F-8D39-4D510FAF32BD}" destId="{0D7DA836-CA45-4644-B8F7-9343DBE5DE06}" srcOrd="0" destOrd="0" presId="urn:microsoft.com/office/officeart/2005/8/layout/hierarchy2"/>
    <dgm:cxn modelId="{6BC49983-B1BE-4265-9543-ED21A74253C3}" type="presOf" srcId="{3AF6E96F-191D-440C-AD73-C514D7DA00F6}" destId="{CAF843E1-2995-4AF7-B955-D71C84033361}" srcOrd="0" destOrd="0" presId="urn:microsoft.com/office/officeart/2005/8/layout/hierarchy2"/>
    <dgm:cxn modelId="{A0ACFC92-1D11-43D0-AD80-74B7BFD363F0}" type="presOf" srcId="{F377BFFD-A37B-4E01-A146-C8811EE60FFE}" destId="{85B80EC6-95E3-452A-A5F5-425128190E57}" srcOrd="1" destOrd="0" presId="urn:microsoft.com/office/officeart/2005/8/layout/hierarchy2"/>
    <dgm:cxn modelId="{14785D95-8FB2-47A4-ABC1-0C54771BFBAD}" srcId="{A270B3E4-DBC6-4BC7-A161-D406E63C1660}" destId="{93672BE7-BCC8-41B5-9161-94FCA901B08A}" srcOrd="1" destOrd="0" parTransId="{417779A5-4AD1-427F-96AE-2F0D2C434E78}" sibTransId="{BC880C48-C63D-43B8-87C9-898865859C26}"/>
    <dgm:cxn modelId="{3665E697-3174-476C-8B9A-009BC8BD3A78}" srcId="{5A292081-DB23-4CEA-95C0-AFF83497F97E}" destId="{AA877F7A-0667-455E-AD46-98ED5E1EABBD}" srcOrd="0" destOrd="0" parTransId="{F377BFFD-A37B-4E01-A146-C8811EE60FFE}" sibTransId="{3D05A2B7-0338-466B-9739-7CACA59DA7E7}"/>
    <dgm:cxn modelId="{A9E9A69D-3A1F-4E86-9260-E6BE4EC762C2}" type="presOf" srcId="{FAD9FC52-6349-4539-8F43-EF1D3CFACC0E}" destId="{1D86ABB8-9E9E-4366-8C41-E1771F17A2DF}" srcOrd="0" destOrd="0" presId="urn:microsoft.com/office/officeart/2005/8/layout/hierarchy2"/>
    <dgm:cxn modelId="{80ABF0A5-B57B-4323-B1B7-7C4F47CA0CB8}" type="presOf" srcId="{D99A081D-CA85-4752-BCC6-728AB74C73B2}" destId="{A3C3FEE7-5947-4B55-9BCC-33331D344CAA}" srcOrd="1" destOrd="0" presId="urn:microsoft.com/office/officeart/2005/8/layout/hierarchy2"/>
    <dgm:cxn modelId="{9D0829AD-BCBB-412C-8AB1-36F236648D9F}" type="presOf" srcId="{93672BE7-BCC8-41B5-9161-94FCA901B08A}" destId="{F5E7507D-7E43-49C8-BCC7-509E0FCB70B8}" srcOrd="0" destOrd="0" presId="urn:microsoft.com/office/officeart/2005/8/layout/hierarchy2"/>
    <dgm:cxn modelId="{6A946DAD-B005-4F86-8FAA-822283707C22}" type="presOf" srcId="{607D4968-AFA6-4616-A3CF-03277246F479}" destId="{17F8E0C4-F419-41AD-9AE9-B79BF842B1C6}" srcOrd="1" destOrd="0" presId="urn:microsoft.com/office/officeart/2005/8/layout/hierarchy2"/>
    <dgm:cxn modelId="{D43BFAAE-5088-437B-96FC-504C705401B9}" type="presOf" srcId="{6DC518D3-DE91-4F9E-BA13-6261E484440A}" destId="{0DF55FE5-55BE-4EFD-AE78-A46B0CB543AC}" srcOrd="0" destOrd="0" presId="urn:microsoft.com/office/officeart/2005/8/layout/hierarchy2"/>
    <dgm:cxn modelId="{D1787EB6-25B5-4800-8C04-7DB49655ED15}" type="presOf" srcId="{00FD4687-0440-42C7-A6F9-9B6D6C9735FA}" destId="{44F59D08-19C5-498A-BC40-3A6FF73B781A}" srcOrd="0" destOrd="0" presId="urn:microsoft.com/office/officeart/2005/8/layout/hierarchy2"/>
    <dgm:cxn modelId="{348CE2B6-9CCA-4B21-B4AD-AA7273508051}" type="presOf" srcId="{7E91FDF0-E75D-4FBA-B286-6207B1B9E773}" destId="{595D2E97-D1A6-420C-B8D1-3D70040E6464}" srcOrd="0" destOrd="0" presId="urn:microsoft.com/office/officeart/2005/8/layout/hierarchy2"/>
    <dgm:cxn modelId="{91AED1BB-98C0-4C34-A8E2-073B7A50834A}" type="presOf" srcId="{6EB5DE0B-8A09-4919-940C-5CBEF510F8F1}" destId="{3CAA33B6-D47F-4708-AE3A-6059563E143F}" srcOrd="1" destOrd="0" presId="urn:microsoft.com/office/officeart/2005/8/layout/hierarchy2"/>
    <dgm:cxn modelId="{0FEB54BD-0A49-4DFE-9127-647571E35316}" type="presOf" srcId="{53CA433C-6327-4C03-8448-EA6DAD419C19}" destId="{BB6B01A7-B35F-4DE7-9327-7B3478ECF07A}" srcOrd="0" destOrd="0" presId="urn:microsoft.com/office/officeart/2005/8/layout/hierarchy2"/>
    <dgm:cxn modelId="{2917C6C7-8212-41FD-A453-D1D5A0CC1C80}" srcId="{6DC518D3-DE91-4F9E-BA13-6261E484440A}" destId="{A270B3E4-DBC6-4BC7-A161-D406E63C1660}" srcOrd="0" destOrd="0" parTransId="{D99A081D-CA85-4752-BCC6-728AB74C73B2}" sibTransId="{3F12B489-C5AE-4ED9-96D0-54136D7699BF}"/>
    <dgm:cxn modelId="{4A700DCB-04E6-457C-AAD2-E974795162F6}" type="presOf" srcId="{417779A5-4AD1-427F-96AE-2F0D2C434E78}" destId="{457F44AF-594F-4412-8D61-E0F699DA0A2D}" srcOrd="0" destOrd="0" presId="urn:microsoft.com/office/officeart/2005/8/layout/hierarchy2"/>
    <dgm:cxn modelId="{84FF1FD7-0B9E-48BC-A092-6147969A74F9}" type="presOf" srcId="{4ED4D8A8-B714-4748-A6E9-4C681AF47E22}" destId="{10C46BA8-302D-42B6-9093-E3E15D3C8B7E}" srcOrd="0" destOrd="0" presId="urn:microsoft.com/office/officeart/2005/8/layout/hierarchy2"/>
    <dgm:cxn modelId="{1321AEDF-B6EE-4DB7-89C7-0F29D5FC713C}" type="presOf" srcId="{4A2424A5-D21C-4E52-997E-32036D7EEC88}" destId="{ECA3786D-3529-4494-BA2C-9A6F0F09A5F5}" srcOrd="0" destOrd="0" presId="urn:microsoft.com/office/officeart/2005/8/layout/hierarchy2"/>
    <dgm:cxn modelId="{FD7A22E2-765E-4F58-909F-546846C5B8AE}" type="presOf" srcId="{00FD4687-0440-42C7-A6F9-9B6D6C9735FA}" destId="{DB9AC0C0-85BE-4A18-B247-89940E368CB6}" srcOrd="1" destOrd="0" presId="urn:microsoft.com/office/officeart/2005/8/layout/hierarchy2"/>
    <dgm:cxn modelId="{A07023E6-22B7-4EA6-A95E-B064FB322431}" type="presOf" srcId="{FAD9FC52-6349-4539-8F43-EF1D3CFACC0E}" destId="{71389F7F-8446-4ADF-A3FD-2B5057A31056}" srcOrd="1" destOrd="0" presId="urn:microsoft.com/office/officeart/2005/8/layout/hierarchy2"/>
    <dgm:cxn modelId="{E61156ED-8E22-4DAA-8016-DD1797B98B8E}" type="presOf" srcId="{E7F274B9-5716-4E23-B752-4C9261486D5B}" destId="{F940D17E-50F0-43BA-8E8A-2C22BF8B3549}" srcOrd="0" destOrd="0" presId="urn:microsoft.com/office/officeart/2005/8/layout/hierarchy2"/>
    <dgm:cxn modelId="{FDE64AF2-622B-44D3-92C6-A5F3BEE73C7C}" type="presOf" srcId="{60676138-D032-4110-A50B-670DB1C5F199}" destId="{C97647E3-0AB2-42AB-9107-9F5BF0DE8782}" srcOrd="0" destOrd="0" presId="urn:microsoft.com/office/officeart/2005/8/layout/hierarchy2"/>
    <dgm:cxn modelId="{D15595F4-3399-4235-9789-A354581FA513}" type="presOf" srcId="{E7F274B9-5716-4E23-B752-4C9261486D5B}" destId="{E1C301A5-947C-4249-9DCD-0BB3829DC9CF}" srcOrd="1" destOrd="0" presId="urn:microsoft.com/office/officeart/2005/8/layout/hierarchy2"/>
    <dgm:cxn modelId="{AC2CB677-97B7-4F63-A1CC-141627516ACD}" type="presParOf" srcId="{CAF843E1-2995-4AF7-B955-D71C84033361}" destId="{2109C7B4-2953-4657-A92D-C2374ECD90D8}" srcOrd="0" destOrd="0" presId="urn:microsoft.com/office/officeart/2005/8/layout/hierarchy2"/>
    <dgm:cxn modelId="{8EB987B5-F2CE-48F1-BBC6-C62272A5749D}" type="presParOf" srcId="{2109C7B4-2953-4657-A92D-C2374ECD90D8}" destId="{0DF55FE5-55BE-4EFD-AE78-A46B0CB543AC}" srcOrd="0" destOrd="0" presId="urn:microsoft.com/office/officeart/2005/8/layout/hierarchy2"/>
    <dgm:cxn modelId="{73D509F7-0413-4DBF-82D5-9B62747628DB}" type="presParOf" srcId="{2109C7B4-2953-4657-A92D-C2374ECD90D8}" destId="{540A411A-423B-4663-86EB-7017CBF13B3B}" srcOrd="1" destOrd="0" presId="urn:microsoft.com/office/officeart/2005/8/layout/hierarchy2"/>
    <dgm:cxn modelId="{BDAEA7E0-5071-4F35-A809-7EED5D8EECE2}" type="presParOf" srcId="{540A411A-423B-4663-86EB-7017CBF13B3B}" destId="{67D0EBB0-4ACF-4DEC-8EB0-33A7629F8CB9}" srcOrd="0" destOrd="0" presId="urn:microsoft.com/office/officeart/2005/8/layout/hierarchy2"/>
    <dgm:cxn modelId="{9B5162BC-EB5D-413E-AA67-6264A00B2C93}" type="presParOf" srcId="{67D0EBB0-4ACF-4DEC-8EB0-33A7629F8CB9}" destId="{A3C3FEE7-5947-4B55-9BCC-33331D344CAA}" srcOrd="0" destOrd="0" presId="urn:microsoft.com/office/officeart/2005/8/layout/hierarchy2"/>
    <dgm:cxn modelId="{2AA63901-7348-4002-8ADB-7F5D7DD2E518}" type="presParOf" srcId="{540A411A-423B-4663-86EB-7017CBF13B3B}" destId="{FEB62BE7-F715-4971-82F1-FDEAE208CCDA}" srcOrd="1" destOrd="0" presId="urn:microsoft.com/office/officeart/2005/8/layout/hierarchy2"/>
    <dgm:cxn modelId="{FD015A08-D724-4D32-8186-B34937CBD8BD}" type="presParOf" srcId="{FEB62BE7-F715-4971-82F1-FDEAE208CCDA}" destId="{100DBA55-0965-4A97-BEFB-30658169A66E}" srcOrd="0" destOrd="0" presId="urn:microsoft.com/office/officeart/2005/8/layout/hierarchy2"/>
    <dgm:cxn modelId="{9D2E4278-BC6A-4C4F-85AA-459193128B0E}" type="presParOf" srcId="{FEB62BE7-F715-4971-82F1-FDEAE208CCDA}" destId="{BC197694-48C9-4F3F-95BC-7D281B8E798A}" srcOrd="1" destOrd="0" presId="urn:microsoft.com/office/officeart/2005/8/layout/hierarchy2"/>
    <dgm:cxn modelId="{7B1B69BC-B68D-4BAF-B0DB-0BE4B2DAA2BA}" type="presParOf" srcId="{BC197694-48C9-4F3F-95BC-7D281B8E798A}" destId="{C5CEB1B6-5CA7-4220-847E-C871229875F5}" srcOrd="0" destOrd="0" presId="urn:microsoft.com/office/officeart/2005/8/layout/hierarchy2"/>
    <dgm:cxn modelId="{0A0DE11A-4296-4693-A531-889ACDF09E16}" type="presParOf" srcId="{C5CEB1B6-5CA7-4220-847E-C871229875F5}" destId="{17F8E0C4-F419-41AD-9AE9-B79BF842B1C6}" srcOrd="0" destOrd="0" presId="urn:microsoft.com/office/officeart/2005/8/layout/hierarchy2"/>
    <dgm:cxn modelId="{56D6B9EE-DC46-47AC-BA50-3B4DC107DD06}" type="presParOf" srcId="{BC197694-48C9-4F3F-95BC-7D281B8E798A}" destId="{0469E9DE-129D-4A73-958E-20E39F5063E1}" srcOrd="1" destOrd="0" presId="urn:microsoft.com/office/officeart/2005/8/layout/hierarchy2"/>
    <dgm:cxn modelId="{EFCFA4B7-504A-41B8-8E57-10DA1884FE77}" type="presParOf" srcId="{0469E9DE-129D-4A73-958E-20E39F5063E1}" destId="{10C46BA8-302D-42B6-9093-E3E15D3C8B7E}" srcOrd="0" destOrd="0" presId="urn:microsoft.com/office/officeart/2005/8/layout/hierarchy2"/>
    <dgm:cxn modelId="{A1A4DD7D-82A5-4E2B-8679-4E35CF6CDC9E}" type="presParOf" srcId="{0469E9DE-129D-4A73-958E-20E39F5063E1}" destId="{B61EE467-42B9-4F84-AE31-6B2B02B654CC}" srcOrd="1" destOrd="0" presId="urn:microsoft.com/office/officeart/2005/8/layout/hierarchy2"/>
    <dgm:cxn modelId="{2B4A9A9D-A36B-461B-9E39-107F535E8E9E}" type="presParOf" srcId="{BC197694-48C9-4F3F-95BC-7D281B8E798A}" destId="{457F44AF-594F-4412-8D61-E0F699DA0A2D}" srcOrd="2" destOrd="0" presId="urn:microsoft.com/office/officeart/2005/8/layout/hierarchy2"/>
    <dgm:cxn modelId="{2597413B-4F92-4FA5-B19F-79005241CEB6}" type="presParOf" srcId="{457F44AF-594F-4412-8D61-E0F699DA0A2D}" destId="{6B85A0FF-1CFF-4063-A606-34F912F4EE92}" srcOrd="0" destOrd="0" presId="urn:microsoft.com/office/officeart/2005/8/layout/hierarchy2"/>
    <dgm:cxn modelId="{43B4C457-14D6-4DDE-BA00-43EC03629F9D}" type="presParOf" srcId="{BC197694-48C9-4F3F-95BC-7D281B8E798A}" destId="{6B88B8EC-2268-46E8-AC2C-4589F90754F3}" srcOrd="3" destOrd="0" presId="urn:microsoft.com/office/officeart/2005/8/layout/hierarchy2"/>
    <dgm:cxn modelId="{061C347C-FED2-467D-ACD2-197D07088D47}" type="presParOf" srcId="{6B88B8EC-2268-46E8-AC2C-4589F90754F3}" destId="{F5E7507D-7E43-49C8-BCC7-509E0FCB70B8}" srcOrd="0" destOrd="0" presId="urn:microsoft.com/office/officeart/2005/8/layout/hierarchy2"/>
    <dgm:cxn modelId="{422F5211-4F25-434F-8261-69C56F8687ED}" type="presParOf" srcId="{6B88B8EC-2268-46E8-AC2C-4589F90754F3}" destId="{55AD726E-EA1A-414D-AF18-C8298E47C3E5}" srcOrd="1" destOrd="0" presId="urn:microsoft.com/office/officeart/2005/8/layout/hierarchy2"/>
    <dgm:cxn modelId="{24E623AF-5AD0-4955-B0A2-023A5F9DC0BB}" type="presParOf" srcId="{540A411A-423B-4663-86EB-7017CBF13B3B}" destId="{1D86ABB8-9E9E-4366-8C41-E1771F17A2DF}" srcOrd="2" destOrd="0" presId="urn:microsoft.com/office/officeart/2005/8/layout/hierarchy2"/>
    <dgm:cxn modelId="{374C9ABE-CC61-4037-AAF5-566F7B0A48B4}" type="presParOf" srcId="{1D86ABB8-9E9E-4366-8C41-E1771F17A2DF}" destId="{71389F7F-8446-4ADF-A3FD-2B5057A31056}" srcOrd="0" destOrd="0" presId="urn:microsoft.com/office/officeart/2005/8/layout/hierarchy2"/>
    <dgm:cxn modelId="{07A59BFD-5BC2-4AE5-ABDD-B824AC037634}" type="presParOf" srcId="{540A411A-423B-4663-86EB-7017CBF13B3B}" destId="{B839B8DD-8BBB-4FA9-A86D-3C499A8B780B}" srcOrd="3" destOrd="0" presId="urn:microsoft.com/office/officeart/2005/8/layout/hierarchy2"/>
    <dgm:cxn modelId="{DA9437AA-CAC9-4FE2-8108-497D4E20C533}" type="presParOf" srcId="{B839B8DD-8BBB-4FA9-A86D-3C499A8B780B}" destId="{E8D75F0E-D925-410E-8448-34F2FE4C3DD9}" srcOrd="0" destOrd="0" presId="urn:microsoft.com/office/officeart/2005/8/layout/hierarchy2"/>
    <dgm:cxn modelId="{0DA27370-9DA6-4499-9110-AABA9761467B}" type="presParOf" srcId="{B839B8DD-8BBB-4FA9-A86D-3C499A8B780B}" destId="{3A1F47E1-9381-4DBB-A88E-540D70FE9AC1}" srcOrd="1" destOrd="0" presId="urn:microsoft.com/office/officeart/2005/8/layout/hierarchy2"/>
    <dgm:cxn modelId="{B810EDA7-3DE5-4C20-9428-4ED1B81635F7}" type="presParOf" srcId="{3A1F47E1-9381-4DBB-A88E-540D70FE9AC1}" destId="{07D474A5-83C3-4637-8161-7835AA300B63}" srcOrd="0" destOrd="0" presId="urn:microsoft.com/office/officeart/2005/8/layout/hierarchy2"/>
    <dgm:cxn modelId="{642809DB-B381-49C0-8E54-CBF3AC9CBF37}" type="presParOf" srcId="{07D474A5-83C3-4637-8161-7835AA300B63}" destId="{85B80EC6-95E3-452A-A5F5-425128190E57}" srcOrd="0" destOrd="0" presId="urn:microsoft.com/office/officeart/2005/8/layout/hierarchy2"/>
    <dgm:cxn modelId="{5422D486-EF0C-45FC-BE3B-D0B1A9009DC4}" type="presParOf" srcId="{3A1F47E1-9381-4DBB-A88E-540D70FE9AC1}" destId="{3318339A-998F-4542-8D3A-CA083F1BC809}" srcOrd="1" destOrd="0" presId="urn:microsoft.com/office/officeart/2005/8/layout/hierarchy2"/>
    <dgm:cxn modelId="{EB1D3DEA-6AEB-4EC8-9EF3-1F7C9B73CBAE}" type="presParOf" srcId="{3318339A-998F-4542-8D3A-CA083F1BC809}" destId="{49DFB1ED-A513-422B-9B11-49B019DE422A}" srcOrd="0" destOrd="0" presId="urn:microsoft.com/office/officeart/2005/8/layout/hierarchy2"/>
    <dgm:cxn modelId="{EFED78A7-83EF-4650-945E-35D8EDD80714}" type="presParOf" srcId="{3318339A-998F-4542-8D3A-CA083F1BC809}" destId="{C73725B4-4E88-4B65-B15D-7B086FEEFB62}" srcOrd="1" destOrd="0" presId="urn:microsoft.com/office/officeart/2005/8/layout/hierarchy2"/>
    <dgm:cxn modelId="{63AC186E-97D4-411C-AE32-A34D594E9952}" type="presParOf" srcId="{C73725B4-4E88-4B65-B15D-7B086FEEFB62}" destId="{65D393DF-2E4A-4942-BF05-075889974AA1}" srcOrd="0" destOrd="0" presId="urn:microsoft.com/office/officeart/2005/8/layout/hierarchy2"/>
    <dgm:cxn modelId="{FC5B0C65-6FEB-4A80-8300-43DBB631B2B6}" type="presParOf" srcId="{65D393DF-2E4A-4942-BF05-075889974AA1}" destId="{3CAA33B6-D47F-4708-AE3A-6059563E143F}" srcOrd="0" destOrd="0" presId="urn:microsoft.com/office/officeart/2005/8/layout/hierarchy2"/>
    <dgm:cxn modelId="{098A3338-823E-4F50-9ED1-8EFA551233F2}" type="presParOf" srcId="{C73725B4-4E88-4B65-B15D-7B086FEEFB62}" destId="{6D9C2590-4170-40EA-AF06-4577826DB206}" srcOrd="1" destOrd="0" presId="urn:microsoft.com/office/officeart/2005/8/layout/hierarchy2"/>
    <dgm:cxn modelId="{A48DA9B8-D063-4504-AFE5-4F24CD83B748}" type="presParOf" srcId="{6D9C2590-4170-40EA-AF06-4577826DB206}" destId="{BB6B01A7-B35F-4DE7-9327-7B3478ECF07A}" srcOrd="0" destOrd="0" presId="urn:microsoft.com/office/officeart/2005/8/layout/hierarchy2"/>
    <dgm:cxn modelId="{61306C64-6C0B-49A5-88F2-DA4112CD2A54}" type="presParOf" srcId="{6D9C2590-4170-40EA-AF06-4577826DB206}" destId="{D50ACF8C-E0EB-43DA-9452-4A6791B5C0A4}" srcOrd="1" destOrd="0" presId="urn:microsoft.com/office/officeart/2005/8/layout/hierarchy2"/>
    <dgm:cxn modelId="{5D0F7F1F-F1CE-4330-BAF0-1BEEA6318A51}" type="presParOf" srcId="{C73725B4-4E88-4B65-B15D-7B086FEEFB62}" destId="{595D2E97-D1A6-420C-B8D1-3D70040E6464}" srcOrd="2" destOrd="0" presId="urn:microsoft.com/office/officeart/2005/8/layout/hierarchy2"/>
    <dgm:cxn modelId="{A35E5116-5755-43E4-AD82-4D07354B8F34}" type="presParOf" srcId="{595D2E97-D1A6-420C-B8D1-3D70040E6464}" destId="{43317C32-FE7A-4B6D-994B-3F6CE9A3A263}" srcOrd="0" destOrd="0" presId="urn:microsoft.com/office/officeart/2005/8/layout/hierarchy2"/>
    <dgm:cxn modelId="{AA0D499D-A273-43B2-918D-86184FE2D8A3}" type="presParOf" srcId="{C73725B4-4E88-4B65-B15D-7B086FEEFB62}" destId="{7E5FFA83-6A2D-44F6-A83C-0A93628569AA}" srcOrd="3" destOrd="0" presId="urn:microsoft.com/office/officeart/2005/8/layout/hierarchy2"/>
    <dgm:cxn modelId="{3CCC2549-FEF6-4EEA-9BCF-90849ECD50B5}" type="presParOf" srcId="{7E5FFA83-6A2D-44F6-A83C-0A93628569AA}" destId="{C97647E3-0AB2-42AB-9107-9F5BF0DE8782}" srcOrd="0" destOrd="0" presId="urn:microsoft.com/office/officeart/2005/8/layout/hierarchy2"/>
    <dgm:cxn modelId="{6C4F88DA-ED41-4710-83D2-8A7E03230BED}" type="presParOf" srcId="{7E5FFA83-6A2D-44F6-A83C-0A93628569AA}" destId="{F85A3C9F-BFBA-4825-8619-704876E4980F}" srcOrd="1" destOrd="0" presId="urn:microsoft.com/office/officeart/2005/8/layout/hierarchy2"/>
    <dgm:cxn modelId="{CF97631A-56FE-4E8E-B95D-0CBB2650DE4B}" type="presParOf" srcId="{C73725B4-4E88-4B65-B15D-7B086FEEFB62}" destId="{695FE4A4-A9A6-446B-8FBE-F21E9EBD398A}" srcOrd="4" destOrd="0" presId="urn:microsoft.com/office/officeart/2005/8/layout/hierarchy2"/>
    <dgm:cxn modelId="{EBB41056-2D14-470F-8BA8-55BAF2849222}" type="presParOf" srcId="{695FE4A4-A9A6-446B-8FBE-F21E9EBD398A}" destId="{AD8B426B-7372-47D4-8B9E-5520C48BF8A3}" srcOrd="0" destOrd="0" presId="urn:microsoft.com/office/officeart/2005/8/layout/hierarchy2"/>
    <dgm:cxn modelId="{4257F2AD-6227-40CD-992A-DAA7770E022F}" type="presParOf" srcId="{C73725B4-4E88-4B65-B15D-7B086FEEFB62}" destId="{6B7F031B-6D42-4F20-8F3C-5EE6210DA72C}" srcOrd="5" destOrd="0" presId="urn:microsoft.com/office/officeart/2005/8/layout/hierarchy2"/>
    <dgm:cxn modelId="{45767449-8605-4094-A680-8835CA37177A}" type="presParOf" srcId="{6B7F031B-6D42-4F20-8F3C-5EE6210DA72C}" destId="{ECA3786D-3529-4494-BA2C-9A6F0F09A5F5}" srcOrd="0" destOrd="0" presId="urn:microsoft.com/office/officeart/2005/8/layout/hierarchy2"/>
    <dgm:cxn modelId="{0D68688B-A010-4E0B-BB17-A92EACABFB9A}" type="presParOf" srcId="{6B7F031B-6D42-4F20-8F3C-5EE6210DA72C}" destId="{51CD4F3F-6745-48EF-B07F-B0943D97E78C}" srcOrd="1" destOrd="0" presId="urn:microsoft.com/office/officeart/2005/8/layout/hierarchy2"/>
    <dgm:cxn modelId="{18AB5699-9C7F-4A52-A08C-29218BE584EF}" type="presParOf" srcId="{51CD4F3F-6745-48EF-B07F-B0943D97E78C}" destId="{44F59D08-19C5-498A-BC40-3A6FF73B781A}" srcOrd="0" destOrd="0" presId="urn:microsoft.com/office/officeart/2005/8/layout/hierarchy2"/>
    <dgm:cxn modelId="{618EEC66-F71B-4C99-9A6E-0B480357FCB6}" type="presParOf" srcId="{44F59D08-19C5-498A-BC40-3A6FF73B781A}" destId="{DB9AC0C0-85BE-4A18-B247-89940E368CB6}" srcOrd="0" destOrd="0" presId="urn:microsoft.com/office/officeart/2005/8/layout/hierarchy2"/>
    <dgm:cxn modelId="{EC81E977-522E-4F59-86F0-6A66D3D2A32B}" type="presParOf" srcId="{51CD4F3F-6745-48EF-B07F-B0943D97E78C}" destId="{F0114410-D3BD-4AE6-8BDA-CC201C0769A9}" srcOrd="1" destOrd="0" presId="urn:microsoft.com/office/officeart/2005/8/layout/hierarchy2"/>
    <dgm:cxn modelId="{C143E479-66F7-4653-9809-162C580778B6}" type="presParOf" srcId="{F0114410-D3BD-4AE6-8BDA-CC201C0769A9}" destId="{0D7DA836-CA45-4644-B8F7-9343DBE5DE06}" srcOrd="0" destOrd="0" presId="urn:microsoft.com/office/officeart/2005/8/layout/hierarchy2"/>
    <dgm:cxn modelId="{6F92A9D0-7EE9-4BAA-961D-B1A59B41580A}" type="presParOf" srcId="{F0114410-D3BD-4AE6-8BDA-CC201C0769A9}" destId="{1883C1B2-FD54-425F-AD3C-5DD86C666A49}" srcOrd="1" destOrd="0" presId="urn:microsoft.com/office/officeart/2005/8/layout/hierarchy2"/>
    <dgm:cxn modelId="{BF51C897-55D1-449D-B6C1-AB87494A481F}" type="presParOf" srcId="{51CD4F3F-6745-48EF-B07F-B0943D97E78C}" destId="{F940D17E-50F0-43BA-8E8A-2C22BF8B3549}" srcOrd="2" destOrd="0" presId="urn:microsoft.com/office/officeart/2005/8/layout/hierarchy2"/>
    <dgm:cxn modelId="{F554B140-837F-4673-BE19-D7F54B4C7C5F}" type="presParOf" srcId="{F940D17E-50F0-43BA-8E8A-2C22BF8B3549}" destId="{E1C301A5-947C-4249-9DCD-0BB3829DC9CF}" srcOrd="0" destOrd="0" presId="urn:microsoft.com/office/officeart/2005/8/layout/hierarchy2"/>
    <dgm:cxn modelId="{F130472F-7AD7-401B-81ED-7D90F6315ABE}" type="presParOf" srcId="{51CD4F3F-6745-48EF-B07F-B0943D97E78C}" destId="{97F9712C-981E-4417-A207-4ED612F2F9A6}" srcOrd="3" destOrd="0" presId="urn:microsoft.com/office/officeart/2005/8/layout/hierarchy2"/>
    <dgm:cxn modelId="{052F7105-0756-4074-9205-1B20B7AFFA05}" type="presParOf" srcId="{97F9712C-981E-4417-A207-4ED612F2F9A6}" destId="{FDF520CD-B081-42CC-814B-A71F7D67FC32}" srcOrd="0" destOrd="0" presId="urn:microsoft.com/office/officeart/2005/8/layout/hierarchy2"/>
    <dgm:cxn modelId="{5D0EA0F6-6DC6-42D0-BACA-935B6E45EF3C}" type="presParOf" srcId="{97F9712C-981E-4417-A207-4ED612F2F9A6}" destId="{C98C6061-5F34-4AB9-A445-BBF8ACEB87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AF6E96F-191D-440C-AD73-C514D7DA00F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B37A9141-F894-452F-8D39-4D510FAF32BD}" type="asst">
      <dgm:prSet phldrT="[Text]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nb-NO" dirty="0" err="1"/>
            <a:t>About</a:t>
          </a:r>
          <a:endParaRPr lang="nb-NO" dirty="0"/>
        </a:p>
      </dgm:t>
    </dgm:pt>
    <dgm:pt modelId="{00FD4687-0440-42C7-A6F9-9B6D6C9735FA}" type="parTrans" cxnId="{3776F30E-88E5-4071-9493-7E6E6A129C5E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endParaRPr lang="nb-NO"/>
        </a:p>
      </dgm:t>
    </dgm:pt>
    <dgm:pt modelId="{10C0EED1-1D5B-4BA4-94CE-B1AE7DA1A39D}" type="sibTrans" cxnId="{3776F30E-88E5-4071-9493-7E6E6A129C5E}">
      <dgm:prSet/>
      <dgm:spPr/>
      <dgm:t>
        <a:bodyPr/>
        <a:lstStyle/>
        <a:p>
          <a:endParaRPr lang="nb-NO"/>
        </a:p>
      </dgm:t>
    </dgm:pt>
    <dgm:pt modelId="{6DC518D3-DE91-4F9E-BA13-6261E484440A}" type="asst">
      <dgm:prSet phldrT="[Text]"/>
      <dgm:spPr/>
      <dgm:t>
        <a:bodyPr/>
        <a:lstStyle/>
        <a:p>
          <a:r>
            <a:rPr lang="nb-NO" dirty="0"/>
            <a:t>App</a:t>
          </a:r>
        </a:p>
      </dgm:t>
    </dgm:pt>
    <dgm:pt modelId="{F0DC0B48-9278-44DB-AF0C-17EE2BE1DFA3}" type="parTrans" cxnId="{CB7A1950-BD13-4946-B409-EF4FF3F59424}">
      <dgm:prSet/>
      <dgm:spPr/>
      <dgm:t>
        <a:bodyPr/>
        <a:lstStyle/>
        <a:p>
          <a:endParaRPr lang="nb-NO"/>
        </a:p>
      </dgm:t>
    </dgm:pt>
    <dgm:pt modelId="{87893E53-98F2-4744-A7A5-4FA127C9D8D9}" type="sibTrans" cxnId="{CB7A1950-BD13-4946-B409-EF4FF3F59424}">
      <dgm:prSet/>
      <dgm:spPr/>
      <dgm:t>
        <a:bodyPr/>
        <a:lstStyle/>
        <a:p>
          <a:endParaRPr lang="nb-NO"/>
        </a:p>
      </dgm:t>
    </dgm:pt>
    <dgm:pt modelId="{A270B3E4-DBC6-4BC7-A161-D406E63C1660}" type="asst">
      <dgm:prSet phldrT="[Text]"/>
      <dgm:spPr/>
      <dgm:t>
        <a:bodyPr/>
        <a:lstStyle/>
        <a:p>
          <a:r>
            <a:rPr lang="nb-NO" dirty="0"/>
            <a:t>Header</a:t>
          </a:r>
        </a:p>
      </dgm:t>
    </dgm:pt>
    <dgm:pt modelId="{D99A081D-CA85-4752-BCC6-728AB74C73B2}" type="parTrans" cxnId="{2917C6C7-8212-41FD-A453-D1D5A0CC1C80}">
      <dgm:prSet/>
      <dgm:spPr/>
      <dgm:t>
        <a:bodyPr/>
        <a:lstStyle/>
        <a:p>
          <a:endParaRPr lang="nb-NO"/>
        </a:p>
      </dgm:t>
    </dgm:pt>
    <dgm:pt modelId="{3F12B489-C5AE-4ED9-96D0-54136D7699BF}" type="sibTrans" cxnId="{2917C6C7-8212-41FD-A453-D1D5A0CC1C80}">
      <dgm:prSet/>
      <dgm:spPr/>
      <dgm:t>
        <a:bodyPr/>
        <a:lstStyle/>
        <a:p>
          <a:endParaRPr lang="nb-NO"/>
        </a:p>
      </dgm:t>
    </dgm:pt>
    <dgm:pt modelId="{4ED4D8A8-B714-4748-A6E9-4C681AF47E22}" type="asst">
      <dgm:prSet phldrT="[Text]"/>
      <dgm:spPr/>
      <dgm:t>
        <a:bodyPr/>
        <a:lstStyle/>
        <a:p>
          <a:r>
            <a:rPr lang="nb-NO" dirty="0"/>
            <a:t>Nav</a:t>
          </a:r>
        </a:p>
      </dgm:t>
    </dgm:pt>
    <dgm:pt modelId="{607D4968-AFA6-4616-A3CF-03277246F479}" type="parTrans" cxnId="{2F7A7246-E768-4E0A-8D0F-04E1F907437E}">
      <dgm:prSet/>
      <dgm:spPr/>
      <dgm:t>
        <a:bodyPr/>
        <a:lstStyle/>
        <a:p>
          <a:endParaRPr lang="nb-NO"/>
        </a:p>
      </dgm:t>
    </dgm:pt>
    <dgm:pt modelId="{FCFD5956-F8AF-4962-A40C-821FDC4C3611}" type="sibTrans" cxnId="{2F7A7246-E768-4E0A-8D0F-04E1F907437E}">
      <dgm:prSet/>
      <dgm:spPr/>
      <dgm:t>
        <a:bodyPr/>
        <a:lstStyle/>
        <a:p>
          <a:endParaRPr lang="nb-NO"/>
        </a:p>
      </dgm:t>
    </dgm:pt>
    <dgm:pt modelId="{93672BE7-BCC8-41B5-9161-94FCA901B08A}" type="asst">
      <dgm:prSet phldrT="[Text]"/>
      <dgm:spPr/>
      <dgm:t>
        <a:bodyPr/>
        <a:lstStyle/>
        <a:p>
          <a:r>
            <a:rPr lang="nb-NO" dirty="0" err="1"/>
            <a:t>UserToken</a:t>
          </a:r>
          <a:endParaRPr lang="nb-NO" dirty="0"/>
        </a:p>
      </dgm:t>
    </dgm:pt>
    <dgm:pt modelId="{417779A5-4AD1-427F-96AE-2F0D2C434E78}" type="parTrans" cxnId="{14785D95-8FB2-47A4-ABC1-0C54771BFBAD}">
      <dgm:prSet/>
      <dgm:spPr/>
      <dgm:t>
        <a:bodyPr/>
        <a:lstStyle/>
        <a:p>
          <a:endParaRPr lang="nb-NO"/>
        </a:p>
      </dgm:t>
    </dgm:pt>
    <dgm:pt modelId="{BC880C48-C63D-43B8-87C9-898865859C26}" type="sibTrans" cxnId="{14785D95-8FB2-47A4-ABC1-0C54771BFBAD}">
      <dgm:prSet/>
      <dgm:spPr/>
      <dgm:t>
        <a:bodyPr/>
        <a:lstStyle/>
        <a:p>
          <a:endParaRPr lang="nb-NO"/>
        </a:p>
      </dgm:t>
    </dgm:pt>
    <dgm:pt modelId="{5A292081-DB23-4CEA-95C0-AFF83497F97E}" type="asst">
      <dgm:prSet phldrT="[Text]"/>
      <dgm:spPr/>
      <dgm:t>
        <a:bodyPr/>
        <a:lstStyle/>
        <a:p>
          <a:r>
            <a:rPr lang="nb-NO" dirty="0"/>
            <a:t>Main</a:t>
          </a:r>
        </a:p>
      </dgm:t>
    </dgm:pt>
    <dgm:pt modelId="{FAD9FC52-6349-4539-8F43-EF1D3CFACC0E}" type="parTrans" cxnId="{E7AB7325-F5C3-429A-8A57-E67304D44C70}">
      <dgm:prSet/>
      <dgm:spPr/>
      <dgm:t>
        <a:bodyPr/>
        <a:lstStyle/>
        <a:p>
          <a:endParaRPr lang="nb-NO"/>
        </a:p>
      </dgm:t>
    </dgm:pt>
    <dgm:pt modelId="{BE8EDFF8-DAB2-4BA9-B9CC-3D478135833C}" type="sibTrans" cxnId="{E7AB7325-F5C3-429A-8A57-E67304D44C70}">
      <dgm:prSet/>
      <dgm:spPr/>
      <dgm:t>
        <a:bodyPr/>
        <a:lstStyle/>
        <a:p>
          <a:endParaRPr lang="nb-NO"/>
        </a:p>
      </dgm:t>
    </dgm:pt>
    <dgm:pt modelId="{AA877F7A-0667-455E-AD46-98ED5E1EABBD}" type="asst">
      <dgm:prSet phldrT="[Text]"/>
      <dgm:spPr/>
      <dgm:t>
        <a:bodyPr/>
        <a:lstStyle/>
        <a:p>
          <a:r>
            <a:rPr lang="nb-NO" dirty="0" err="1"/>
            <a:t>Router</a:t>
          </a:r>
          <a:endParaRPr lang="nb-NO" dirty="0"/>
        </a:p>
      </dgm:t>
    </dgm:pt>
    <dgm:pt modelId="{F377BFFD-A37B-4E01-A146-C8811EE60FFE}" type="parTrans" cxnId="{3665E697-3174-476C-8B9A-009BC8BD3A78}">
      <dgm:prSet/>
      <dgm:spPr/>
      <dgm:t>
        <a:bodyPr/>
        <a:lstStyle/>
        <a:p>
          <a:endParaRPr lang="nb-NO"/>
        </a:p>
      </dgm:t>
    </dgm:pt>
    <dgm:pt modelId="{3D05A2B7-0338-466B-9739-7CACA59DA7E7}" type="sibTrans" cxnId="{3665E697-3174-476C-8B9A-009BC8BD3A78}">
      <dgm:prSet/>
      <dgm:spPr/>
      <dgm:t>
        <a:bodyPr/>
        <a:lstStyle/>
        <a:p>
          <a:endParaRPr lang="nb-NO"/>
        </a:p>
      </dgm:t>
    </dgm:pt>
    <dgm:pt modelId="{53CA433C-6327-4C03-8448-EA6DAD419C19}" type="asst">
      <dgm:prSet phldrT="[Text]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nb-NO" dirty="0"/>
            <a:t>Home</a:t>
          </a:r>
        </a:p>
      </dgm:t>
    </dgm:pt>
    <dgm:pt modelId="{6EB5DE0B-8A09-4919-940C-5CBEF510F8F1}" type="parTrans" cxnId="{5DE4DF03-507D-43D0-8D89-07B1CCFEC9BE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endParaRPr lang="nb-NO"/>
        </a:p>
      </dgm:t>
    </dgm:pt>
    <dgm:pt modelId="{A7D32A3B-5833-40F4-A0A9-DE3940AD1BC0}" type="sibTrans" cxnId="{5DE4DF03-507D-43D0-8D89-07B1CCFEC9BE}">
      <dgm:prSet/>
      <dgm:spPr/>
      <dgm:t>
        <a:bodyPr/>
        <a:lstStyle/>
        <a:p>
          <a:endParaRPr lang="nb-NO"/>
        </a:p>
      </dgm:t>
    </dgm:pt>
    <dgm:pt modelId="{60676138-D032-4110-A50B-670DB1C5F199}" type="asst">
      <dgm:prSet phldrT="[Text]"/>
      <dgm:spPr/>
      <dgm:t>
        <a:bodyPr/>
        <a:lstStyle/>
        <a:p>
          <a:r>
            <a:rPr lang="nb-NO" dirty="0" err="1"/>
            <a:t>Login</a:t>
          </a:r>
          <a:endParaRPr lang="nb-NO" dirty="0"/>
        </a:p>
      </dgm:t>
    </dgm:pt>
    <dgm:pt modelId="{7E91FDF0-E75D-4FBA-B286-6207B1B9E773}" type="parTrans" cxnId="{20D3B327-B607-4943-86EE-8D885E25E329}">
      <dgm:prSet/>
      <dgm:spPr/>
      <dgm:t>
        <a:bodyPr/>
        <a:lstStyle/>
        <a:p>
          <a:endParaRPr lang="nb-NO"/>
        </a:p>
      </dgm:t>
    </dgm:pt>
    <dgm:pt modelId="{3F78C673-ABE6-4C83-B9FF-D8343796A73F}" type="sibTrans" cxnId="{20D3B327-B607-4943-86EE-8D885E25E329}">
      <dgm:prSet/>
      <dgm:spPr/>
      <dgm:t>
        <a:bodyPr/>
        <a:lstStyle/>
        <a:p>
          <a:endParaRPr lang="nb-NO"/>
        </a:p>
      </dgm:t>
    </dgm:pt>
    <dgm:pt modelId="{4A2424A5-D21C-4E52-997E-32036D7EEC88}" type="asst">
      <dgm:prSet phldrT="[Text]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nb-NO" dirty="0" err="1"/>
            <a:t>Profile</a:t>
          </a:r>
          <a:endParaRPr lang="nb-NO" dirty="0"/>
        </a:p>
      </dgm:t>
    </dgm:pt>
    <dgm:pt modelId="{38D84EDA-2A6B-4623-AF92-228C974C69C6}" type="parTrans" cxnId="{132DE177-E928-4DB5-A636-507069B839D4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endParaRPr lang="nb-NO"/>
        </a:p>
      </dgm:t>
    </dgm:pt>
    <dgm:pt modelId="{8CED78C4-89C1-47B4-B34E-B1F3E214D207}" type="sibTrans" cxnId="{132DE177-E928-4DB5-A636-507069B839D4}">
      <dgm:prSet/>
      <dgm:spPr/>
      <dgm:t>
        <a:bodyPr/>
        <a:lstStyle/>
        <a:p>
          <a:endParaRPr lang="nb-NO"/>
        </a:p>
      </dgm:t>
    </dgm:pt>
    <dgm:pt modelId="{7F6291BA-00C9-47F7-A2DA-CDB4E89E8BC8}" type="asst">
      <dgm:prSet phldrT="[Text]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nb-NO" dirty="0"/>
            <a:t>Settings</a:t>
          </a:r>
        </a:p>
      </dgm:t>
    </dgm:pt>
    <dgm:pt modelId="{E7F274B9-5716-4E23-B752-4C9261486D5B}" type="parTrans" cxnId="{323FE20B-91BF-47E8-AD9F-0916FCC099A7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endParaRPr lang="nb-NO"/>
        </a:p>
      </dgm:t>
    </dgm:pt>
    <dgm:pt modelId="{BA518AA9-0435-4B2D-AC2F-027563077F75}" type="sibTrans" cxnId="{323FE20B-91BF-47E8-AD9F-0916FCC099A7}">
      <dgm:prSet/>
      <dgm:spPr/>
      <dgm:t>
        <a:bodyPr/>
        <a:lstStyle/>
        <a:p>
          <a:endParaRPr lang="nb-NO"/>
        </a:p>
      </dgm:t>
    </dgm:pt>
    <dgm:pt modelId="{CAF843E1-2995-4AF7-B955-D71C84033361}" type="pres">
      <dgm:prSet presAssocID="{3AF6E96F-191D-440C-AD73-C514D7DA00F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09C7B4-2953-4657-A92D-C2374ECD90D8}" type="pres">
      <dgm:prSet presAssocID="{6DC518D3-DE91-4F9E-BA13-6261E484440A}" presName="root1" presStyleCnt="0"/>
      <dgm:spPr/>
    </dgm:pt>
    <dgm:pt modelId="{0DF55FE5-55BE-4EFD-AE78-A46B0CB543AC}" type="pres">
      <dgm:prSet presAssocID="{6DC518D3-DE91-4F9E-BA13-6261E484440A}" presName="LevelOneTextNode" presStyleLbl="node0" presStyleIdx="0" presStyleCnt="1">
        <dgm:presLayoutVars>
          <dgm:chPref val="3"/>
        </dgm:presLayoutVars>
      </dgm:prSet>
      <dgm:spPr/>
    </dgm:pt>
    <dgm:pt modelId="{540A411A-423B-4663-86EB-7017CBF13B3B}" type="pres">
      <dgm:prSet presAssocID="{6DC518D3-DE91-4F9E-BA13-6261E484440A}" presName="level2hierChild" presStyleCnt="0"/>
      <dgm:spPr/>
    </dgm:pt>
    <dgm:pt modelId="{67D0EBB0-4ACF-4DEC-8EB0-33A7629F8CB9}" type="pres">
      <dgm:prSet presAssocID="{D99A081D-CA85-4752-BCC6-728AB74C73B2}" presName="conn2-1" presStyleLbl="parChTrans1D2" presStyleIdx="0" presStyleCnt="2"/>
      <dgm:spPr/>
    </dgm:pt>
    <dgm:pt modelId="{A3C3FEE7-5947-4B55-9BCC-33331D344CAA}" type="pres">
      <dgm:prSet presAssocID="{D99A081D-CA85-4752-BCC6-728AB74C73B2}" presName="connTx" presStyleLbl="parChTrans1D2" presStyleIdx="0" presStyleCnt="2"/>
      <dgm:spPr/>
    </dgm:pt>
    <dgm:pt modelId="{FEB62BE7-F715-4971-82F1-FDEAE208CCDA}" type="pres">
      <dgm:prSet presAssocID="{A270B3E4-DBC6-4BC7-A161-D406E63C1660}" presName="root2" presStyleCnt="0"/>
      <dgm:spPr/>
    </dgm:pt>
    <dgm:pt modelId="{100DBA55-0965-4A97-BEFB-30658169A66E}" type="pres">
      <dgm:prSet presAssocID="{A270B3E4-DBC6-4BC7-A161-D406E63C1660}" presName="LevelTwoTextNode" presStyleLbl="asst0" presStyleIdx="0" presStyleCnt="10">
        <dgm:presLayoutVars>
          <dgm:chPref val="3"/>
        </dgm:presLayoutVars>
      </dgm:prSet>
      <dgm:spPr/>
    </dgm:pt>
    <dgm:pt modelId="{BC197694-48C9-4F3F-95BC-7D281B8E798A}" type="pres">
      <dgm:prSet presAssocID="{A270B3E4-DBC6-4BC7-A161-D406E63C1660}" presName="level3hierChild" presStyleCnt="0"/>
      <dgm:spPr/>
    </dgm:pt>
    <dgm:pt modelId="{C5CEB1B6-5CA7-4220-847E-C871229875F5}" type="pres">
      <dgm:prSet presAssocID="{607D4968-AFA6-4616-A3CF-03277246F479}" presName="conn2-1" presStyleLbl="parChTrans1D3" presStyleIdx="0" presStyleCnt="3"/>
      <dgm:spPr/>
    </dgm:pt>
    <dgm:pt modelId="{17F8E0C4-F419-41AD-9AE9-B79BF842B1C6}" type="pres">
      <dgm:prSet presAssocID="{607D4968-AFA6-4616-A3CF-03277246F479}" presName="connTx" presStyleLbl="parChTrans1D3" presStyleIdx="0" presStyleCnt="3"/>
      <dgm:spPr/>
    </dgm:pt>
    <dgm:pt modelId="{0469E9DE-129D-4A73-958E-20E39F5063E1}" type="pres">
      <dgm:prSet presAssocID="{4ED4D8A8-B714-4748-A6E9-4C681AF47E22}" presName="root2" presStyleCnt="0"/>
      <dgm:spPr/>
    </dgm:pt>
    <dgm:pt modelId="{10C46BA8-302D-42B6-9093-E3E15D3C8B7E}" type="pres">
      <dgm:prSet presAssocID="{4ED4D8A8-B714-4748-A6E9-4C681AF47E22}" presName="LevelTwoTextNode" presStyleLbl="asst0" presStyleIdx="1" presStyleCnt="10">
        <dgm:presLayoutVars>
          <dgm:chPref val="3"/>
        </dgm:presLayoutVars>
      </dgm:prSet>
      <dgm:spPr/>
    </dgm:pt>
    <dgm:pt modelId="{B61EE467-42B9-4F84-AE31-6B2B02B654CC}" type="pres">
      <dgm:prSet presAssocID="{4ED4D8A8-B714-4748-A6E9-4C681AF47E22}" presName="level3hierChild" presStyleCnt="0"/>
      <dgm:spPr/>
    </dgm:pt>
    <dgm:pt modelId="{457F44AF-594F-4412-8D61-E0F699DA0A2D}" type="pres">
      <dgm:prSet presAssocID="{417779A5-4AD1-427F-96AE-2F0D2C434E78}" presName="conn2-1" presStyleLbl="parChTrans1D3" presStyleIdx="1" presStyleCnt="3"/>
      <dgm:spPr/>
    </dgm:pt>
    <dgm:pt modelId="{6B85A0FF-1CFF-4063-A606-34F912F4EE92}" type="pres">
      <dgm:prSet presAssocID="{417779A5-4AD1-427F-96AE-2F0D2C434E78}" presName="connTx" presStyleLbl="parChTrans1D3" presStyleIdx="1" presStyleCnt="3"/>
      <dgm:spPr/>
    </dgm:pt>
    <dgm:pt modelId="{6B88B8EC-2268-46E8-AC2C-4589F90754F3}" type="pres">
      <dgm:prSet presAssocID="{93672BE7-BCC8-41B5-9161-94FCA901B08A}" presName="root2" presStyleCnt="0"/>
      <dgm:spPr/>
    </dgm:pt>
    <dgm:pt modelId="{F5E7507D-7E43-49C8-BCC7-509E0FCB70B8}" type="pres">
      <dgm:prSet presAssocID="{93672BE7-BCC8-41B5-9161-94FCA901B08A}" presName="LevelTwoTextNode" presStyleLbl="asst0" presStyleIdx="2" presStyleCnt="10">
        <dgm:presLayoutVars>
          <dgm:chPref val="3"/>
        </dgm:presLayoutVars>
      </dgm:prSet>
      <dgm:spPr/>
    </dgm:pt>
    <dgm:pt modelId="{55AD726E-EA1A-414D-AF18-C8298E47C3E5}" type="pres">
      <dgm:prSet presAssocID="{93672BE7-BCC8-41B5-9161-94FCA901B08A}" presName="level3hierChild" presStyleCnt="0"/>
      <dgm:spPr/>
    </dgm:pt>
    <dgm:pt modelId="{1D86ABB8-9E9E-4366-8C41-E1771F17A2DF}" type="pres">
      <dgm:prSet presAssocID="{FAD9FC52-6349-4539-8F43-EF1D3CFACC0E}" presName="conn2-1" presStyleLbl="parChTrans1D2" presStyleIdx="1" presStyleCnt="2"/>
      <dgm:spPr/>
    </dgm:pt>
    <dgm:pt modelId="{71389F7F-8446-4ADF-A3FD-2B5057A31056}" type="pres">
      <dgm:prSet presAssocID="{FAD9FC52-6349-4539-8F43-EF1D3CFACC0E}" presName="connTx" presStyleLbl="parChTrans1D2" presStyleIdx="1" presStyleCnt="2"/>
      <dgm:spPr/>
    </dgm:pt>
    <dgm:pt modelId="{B839B8DD-8BBB-4FA9-A86D-3C499A8B780B}" type="pres">
      <dgm:prSet presAssocID="{5A292081-DB23-4CEA-95C0-AFF83497F97E}" presName="root2" presStyleCnt="0"/>
      <dgm:spPr/>
    </dgm:pt>
    <dgm:pt modelId="{E8D75F0E-D925-410E-8448-34F2FE4C3DD9}" type="pres">
      <dgm:prSet presAssocID="{5A292081-DB23-4CEA-95C0-AFF83497F97E}" presName="LevelTwoTextNode" presStyleLbl="asst0" presStyleIdx="3" presStyleCnt="10">
        <dgm:presLayoutVars>
          <dgm:chPref val="3"/>
        </dgm:presLayoutVars>
      </dgm:prSet>
      <dgm:spPr/>
    </dgm:pt>
    <dgm:pt modelId="{3A1F47E1-9381-4DBB-A88E-540D70FE9AC1}" type="pres">
      <dgm:prSet presAssocID="{5A292081-DB23-4CEA-95C0-AFF83497F97E}" presName="level3hierChild" presStyleCnt="0"/>
      <dgm:spPr/>
    </dgm:pt>
    <dgm:pt modelId="{07D474A5-83C3-4637-8161-7835AA300B63}" type="pres">
      <dgm:prSet presAssocID="{F377BFFD-A37B-4E01-A146-C8811EE60FFE}" presName="conn2-1" presStyleLbl="parChTrans1D3" presStyleIdx="2" presStyleCnt="3"/>
      <dgm:spPr/>
    </dgm:pt>
    <dgm:pt modelId="{85B80EC6-95E3-452A-A5F5-425128190E57}" type="pres">
      <dgm:prSet presAssocID="{F377BFFD-A37B-4E01-A146-C8811EE60FFE}" presName="connTx" presStyleLbl="parChTrans1D3" presStyleIdx="2" presStyleCnt="3"/>
      <dgm:spPr/>
    </dgm:pt>
    <dgm:pt modelId="{3318339A-998F-4542-8D3A-CA083F1BC809}" type="pres">
      <dgm:prSet presAssocID="{AA877F7A-0667-455E-AD46-98ED5E1EABBD}" presName="root2" presStyleCnt="0"/>
      <dgm:spPr/>
    </dgm:pt>
    <dgm:pt modelId="{49DFB1ED-A513-422B-9B11-49B019DE422A}" type="pres">
      <dgm:prSet presAssocID="{AA877F7A-0667-455E-AD46-98ED5E1EABBD}" presName="LevelTwoTextNode" presStyleLbl="asst0" presStyleIdx="4" presStyleCnt="10">
        <dgm:presLayoutVars>
          <dgm:chPref val="3"/>
        </dgm:presLayoutVars>
      </dgm:prSet>
      <dgm:spPr/>
    </dgm:pt>
    <dgm:pt modelId="{C73725B4-4E88-4B65-B15D-7B086FEEFB62}" type="pres">
      <dgm:prSet presAssocID="{AA877F7A-0667-455E-AD46-98ED5E1EABBD}" presName="level3hierChild" presStyleCnt="0"/>
      <dgm:spPr/>
    </dgm:pt>
    <dgm:pt modelId="{65D393DF-2E4A-4942-BF05-075889974AA1}" type="pres">
      <dgm:prSet presAssocID="{6EB5DE0B-8A09-4919-940C-5CBEF510F8F1}" presName="conn2-1" presStyleLbl="parChTrans1D4" presStyleIdx="0" presStyleCnt="5"/>
      <dgm:spPr/>
    </dgm:pt>
    <dgm:pt modelId="{3CAA33B6-D47F-4708-AE3A-6059563E143F}" type="pres">
      <dgm:prSet presAssocID="{6EB5DE0B-8A09-4919-940C-5CBEF510F8F1}" presName="connTx" presStyleLbl="parChTrans1D4" presStyleIdx="0" presStyleCnt="5"/>
      <dgm:spPr/>
    </dgm:pt>
    <dgm:pt modelId="{6D9C2590-4170-40EA-AF06-4577826DB206}" type="pres">
      <dgm:prSet presAssocID="{53CA433C-6327-4C03-8448-EA6DAD419C19}" presName="root2" presStyleCnt="0"/>
      <dgm:spPr/>
    </dgm:pt>
    <dgm:pt modelId="{BB6B01A7-B35F-4DE7-9327-7B3478ECF07A}" type="pres">
      <dgm:prSet presAssocID="{53CA433C-6327-4C03-8448-EA6DAD419C19}" presName="LevelTwoTextNode" presStyleLbl="asst0" presStyleIdx="5" presStyleCnt="10">
        <dgm:presLayoutVars>
          <dgm:chPref val="3"/>
        </dgm:presLayoutVars>
      </dgm:prSet>
      <dgm:spPr/>
    </dgm:pt>
    <dgm:pt modelId="{D50ACF8C-E0EB-43DA-9452-4A6791B5C0A4}" type="pres">
      <dgm:prSet presAssocID="{53CA433C-6327-4C03-8448-EA6DAD419C19}" presName="level3hierChild" presStyleCnt="0"/>
      <dgm:spPr/>
    </dgm:pt>
    <dgm:pt modelId="{595D2E97-D1A6-420C-B8D1-3D70040E6464}" type="pres">
      <dgm:prSet presAssocID="{7E91FDF0-E75D-4FBA-B286-6207B1B9E773}" presName="conn2-1" presStyleLbl="parChTrans1D4" presStyleIdx="1" presStyleCnt="5"/>
      <dgm:spPr/>
    </dgm:pt>
    <dgm:pt modelId="{43317C32-FE7A-4B6D-994B-3F6CE9A3A263}" type="pres">
      <dgm:prSet presAssocID="{7E91FDF0-E75D-4FBA-B286-6207B1B9E773}" presName="connTx" presStyleLbl="parChTrans1D4" presStyleIdx="1" presStyleCnt="5"/>
      <dgm:spPr/>
    </dgm:pt>
    <dgm:pt modelId="{7E5FFA83-6A2D-44F6-A83C-0A93628569AA}" type="pres">
      <dgm:prSet presAssocID="{60676138-D032-4110-A50B-670DB1C5F199}" presName="root2" presStyleCnt="0"/>
      <dgm:spPr/>
    </dgm:pt>
    <dgm:pt modelId="{C97647E3-0AB2-42AB-9107-9F5BF0DE8782}" type="pres">
      <dgm:prSet presAssocID="{60676138-D032-4110-A50B-670DB1C5F199}" presName="LevelTwoTextNode" presStyleLbl="asst0" presStyleIdx="6" presStyleCnt="10">
        <dgm:presLayoutVars>
          <dgm:chPref val="3"/>
        </dgm:presLayoutVars>
      </dgm:prSet>
      <dgm:spPr/>
    </dgm:pt>
    <dgm:pt modelId="{F85A3C9F-BFBA-4825-8619-704876E4980F}" type="pres">
      <dgm:prSet presAssocID="{60676138-D032-4110-A50B-670DB1C5F199}" presName="level3hierChild" presStyleCnt="0"/>
      <dgm:spPr/>
    </dgm:pt>
    <dgm:pt modelId="{695FE4A4-A9A6-446B-8FBE-F21E9EBD398A}" type="pres">
      <dgm:prSet presAssocID="{38D84EDA-2A6B-4623-AF92-228C974C69C6}" presName="conn2-1" presStyleLbl="parChTrans1D4" presStyleIdx="2" presStyleCnt="5"/>
      <dgm:spPr/>
    </dgm:pt>
    <dgm:pt modelId="{AD8B426B-7372-47D4-8B9E-5520C48BF8A3}" type="pres">
      <dgm:prSet presAssocID="{38D84EDA-2A6B-4623-AF92-228C974C69C6}" presName="connTx" presStyleLbl="parChTrans1D4" presStyleIdx="2" presStyleCnt="5"/>
      <dgm:spPr/>
    </dgm:pt>
    <dgm:pt modelId="{6B7F031B-6D42-4F20-8F3C-5EE6210DA72C}" type="pres">
      <dgm:prSet presAssocID="{4A2424A5-D21C-4E52-997E-32036D7EEC88}" presName="root2" presStyleCnt="0"/>
      <dgm:spPr/>
    </dgm:pt>
    <dgm:pt modelId="{ECA3786D-3529-4494-BA2C-9A6F0F09A5F5}" type="pres">
      <dgm:prSet presAssocID="{4A2424A5-D21C-4E52-997E-32036D7EEC88}" presName="LevelTwoTextNode" presStyleLbl="asst0" presStyleIdx="7" presStyleCnt="10">
        <dgm:presLayoutVars>
          <dgm:chPref val="3"/>
        </dgm:presLayoutVars>
      </dgm:prSet>
      <dgm:spPr/>
    </dgm:pt>
    <dgm:pt modelId="{51CD4F3F-6745-48EF-B07F-B0943D97E78C}" type="pres">
      <dgm:prSet presAssocID="{4A2424A5-D21C-4E52-997E-32036D7EEC88}" presName="level3hierChild" presStyleCnt="0"/>
      <dgm:spPr/>
    </dgm:pt>
    <dgm:pt modelId="{44F59D08-19C5-498A-BC40-3A6FF73B781A}" type="pres">
      <dgm:prSet presAssocID="{00FD4687-0440-42C7-A6F9-9B6D6C9735FA}" presName="conn2-1" presStyleLbl="parChTrans1D4" presStyleIdx="3" presStyleCnt="5"/>
      <dgm:spPr/>
    </dgm:pt>
    <dgm:pt modelId="{DB9AC0C0-85BE-4A18-B247-89940E368CB6}" type="pres">
      <dgm:prSet presAssocID="{00FD4687-0440-42C7-A6F9-9B6D6C9735FA}" presName="connTx" presStyleLbl="parChTrans1D4" presStyleIdx="3" presStyleCnt="5"/>
      <dgm:spPr/>
    </dgm:pt>
    <dgm:pt modelId="{F0114410-D3BD-4AE6-8BDA-CC201C0769A9}" type="pres">
      <dgm:prSet presAssocID="{B37A9141-F894-452F-8D39-4D510FAF32BD}" presName="root2" presStyleCnt="0"/>
      <dgm:spPr/>
    </dgm:pt>
    <dgm:pt modelId="{0D7DA836-CA45-4644-B8F7-9343DBE5DE06}" type="pres">
      <dgm:prSet presAssocID="{B37A9141-F894-452F-8D39-4D510FAF32BD}" presName="LevelTwoTextNode" presStyleLbl="asst0" presStyleIdx="8" presStyleCnt="10">
        <dgm:presLayoutVars>
          <dgm:chPref val="3"/>
        </dgm:presLayoutVars>
      </dgm:prSet>
      <dgm:spPr/>
    </dgm:pt>
    <dgm:pt modelId="{1883C1B2-FD54-425F-AD3C-5DD86C666A49}" type="pres">
      <dgm:prSet presAssocID="{B37A9141-F894-452F-8D39-4D510FAF32BD}" presName="level3hierChild" presStyleCnt="0"/>
      <dgm:spPr/>
    </dgm:pt>
    <dgm:pt modelId="{F940D17E-50F0-43BA-8E8A-2C22BF8B3549}" type="pres">
      <dgm:prSet presAssocID="{E7F274B9-5716-4E23-B752-4C9261486D5B}" presName="conn2-1" presStyleLbl="parChTrans1D4" presStyleIdx="4" presStyleCnt="5"/>
      <dgm:spPr/>
    </dgm:pt>
    <dgm:pt modelId="{E1C301A5-947C-4249-9DCD-0BB3829DC9CF}" type="pres">
      <dgm:prSet presAssocID="{E7F274B9-5716-4E23-B752-4C9261486D5B}" presName="connTx" presStyleLbl="parChTrans1D4" presStyleIdx="4" presStyleCnt="5"/>
      <dgm:spPr/>
    </dgm:pt>
    <dgm:pt modelId="{97F9712C-981E-4417-A207-4ED612F2F9A6}" type="pres">
      <dgm:prSet presAssocID="{7F6291BA-00C9-47F7-A2DA-CDB4E89E8BC8}" presName="root2" presStyleCnt="0"/>
      <dgm:spPr/>
    </dgm:pt>
    <dgm:pt modelId="{FDF520CD-B081-42CC-814B-A71F7D67FC32}" type="pres">
      <dgm:prSet presAssocID="{7F6291BA-00C9-47F7-A2DA-CDB4E89E8BC8}" presName="LevelTwoTextNode" presStyleLbl="asst0" presStyleIdx="9" presStyleCnt="10">
        <dgm:presLayoutVars>
          <dgm:chPref val="3"/>
        </dgm:presLayoutVars>
      </dgm:prSet>
      <dgm:spPr/>
    </dgm:pt>
    <dgm:pt modelId="{C98C6061-5F34-4AB9-A445-BBF8ACEB870C}" type="pres">
      <dgm:prSet presAssocID="{7F6291BA-00C9-47F7-A2DA-CDB4E89E8BC8}" presName="level3hierChild" presStyleCnt="0"/>
      <dgm:spPr/>
    </dgm:pt>
  </dgm:ptLst>
  <dgm:cxnLst>
    <dgm:cxn modelId="{5DE4DF03-507D-43D0-8D89-07B1CCFEC9BE}" srcId="{AA877F7A-0667-455E-AD46-98ED5E1EABBD}" destId="{53CA433C-6327-4C03-8448-EA6DAD419C19}" srcOrd="0" destOrd="0" parTransId="{6EB5DE0B-8A09-4919-940C-5CBEF510F8F1}" sibTransId="{A7D32A3B-5833-40F4-A0A9-DE3940AD1BC0}"/>
    <dgm:cxn modelId="{323FE20B-91BF-47E8-AD9F-0916FCC099A7}" srcId="{4A2424A5-D21C-4E52-997E-32036D7EEC88}" destId="{7F6291BA-00C9-47F7-A2DA-CDB4E89E8BC8}" srcOrd="1" destOrd="0" parTransId="{E7F274B9-5716-4E23-B752-4C9261486D5B}" sibTransId="{BA518AA9-0435-4B2D-AC2F-027563077F75}"/>
    <dgm:cxn modelId="{8F82D30D-CC0A-4834-914E-D29FAC9A1392}" type="presOf" srcId="{417779A5-4AD1-427F-96AE-2F0D2C434E78}" destId="{6B85A0FF-1CFF-4063-A606-34F912F4EE92}" srcOrd="1" destOrd="0" presId="urn:microsoft.com/office/officeart/2005/8/layout/hierarchy2"/>
    <dgm:cxn modelId="{3776F30E-88E5-4071-9493-7E6E6A129C5E}" srcId="{4A2424A5-D21C-4E52-997E-32036D7EEC88}" destId="{B37A9141-F894-452F-8D39-4D510FAF32BD}" srcOrd="0" destOrd="0" parTransId="{00FD4687-0440-42C7-A6F9-9B6D6C9735FA}" sibTransId="{10C0EED1-1D5B-4BA4-94CE-B1AE7DA1A39D}"/>
    <dgm:cxn modelId="{36BC3716-5380-4E70-8C4B-38E02BB7DA6E}" type="presOf" srcId="{38D84EDA-2A6B-4623-AF92-228C974C69C6}" destId="{AD8B426B-7372-47D4-8B9E-5520C48BF8A3}" srcOrd="1" destOrd="0" presId="urn:microsoft.com/office/officeart/2005/8/layout/hierarchy2"/>
    <dgm:cxn modelId="{20B0C718-6DBF-4568-816F-823DDE652E28}" type="presOf" srcId="{607D4968-AFA6-4616-A3CF-03277246F479}" destId="{C5CEB1B6-5CA7-4220-847E-C871229875F5}" srcOrd="0" destOrd="0" presId="urn:microsoft.com/office/officeart/2005/8/layout/hierarchy2"/>
    <dgm:cxn modelId="{368D8719-7D71-41E8-A369-A7B6337ACBAA}" type="presOf" srcId="{7E91FDF0-E75D-4FBA-B286-6207B1B9E773}" destId="{43317C32-FE7A-4B6D-994B-3F6CE9A3A263}" srcOrd="1" destOrd="0" presId="urn:microsoft.com/office/officeart/2005/8/layout/hierarchy2"/>
    <dgm:cxn modelId="{E7AB7325-F5C3-429A-8A57-E67304D44C70}" srcId="{6DC518D3-DE91-4F9E-BA13-6261E484440A}" destId="{5A292081-DB23-4CEA-95C0-AFF83497F97E}" srcOrd="1" destOrd="0" parTransId="{FAD9FC52-6349-4539-8F43-EF1D3CFACC0E}" sibTransId="{BE8EDFF8-DAB2-4BA9-B9CC-3D478135833C}"/>
    <dgm:cxn modelId="{20D3B327-B607-4943-86EE-8D885E25E329}" srcId="{AA877F7A-0667-455E-AD46-98ED5E1EABBD}" destId="{60676138-D032-4110-A50B-670DB1C5F199}" srcOrd="1" destOrd="0" parTransId="{7E91FDF0-E75D-4FBA-B286-6207B1B9E773}" sibTransId="{3F78C673-ABE6-4C83-B9FF-D8343796A73F}"/>
    <dgm:cxn modelId="{5319AE2A-3C64-4980-BCF6-69C8D2CAC28B}" type="presOf" srcId="{D99A081D-CA85-4752-BCC6-728AB74C73B2}" destId="{67D0EBB0-4ACF-4DEC-8EB0-33A7629F8CB9}" srcOrd="0" destOrd="0" presId="urn:microsoft.com/office/officeart/2005/8/layout/hierarchy2"/>
    <dgm:cxn modelId="{59C78E2C-D105-4A0C-8096-CA99AE99DBD7}" type="presOf" srcId="{6EB5DE0B-8A09-4919-940C-5CBEF510F8F1}" destId="{65D393DF-2E4A-4942-BF05-075889974AA1}" srcOrd="0" destOrd="0" presId="urn:microsoft.com/office/officeart/2005/8/layout/hierarchy2"/>
    <dgm:cxn modelId="{3ECF833C-09D6-41BC-99BD-F1CBD467CDA7}" type="presOf" srcId="{5A292081-DB23-4CEA-95C0-AFF83497F97E}" destId="{E8D75F0E-D925-410E-8448-34F2FE4C3DD9}" srcOrd="0" destOrd="0" presId="urn:microsoft.com/office/officeart/2005/8/layout/hierarchy2"/>
    <dgm:cxn modelId="{DBD8E95F-D20D-4F68-B33E-89D43B0E03FB}" type="presOf" srcId="{F377BFFD-A37B-4E01-A146-C8811EE60FFE}" destId="{07D474A5-83C3-4637-8161-7835AA300B63}" srcOrd="0" destOrd="0" presId="urn:microsoft.com/office/officeart/2005/8/layout/hierarchy2"/>
    <dgm:cxn modelId="{2F7A7246-E768-4E0A-8D0F-04E1F907437E}" srcId="{A270B3E4-DBC6-4BC7-A161-D406E63C1660}" destId="{4ED4D8A8-B714-4748-A6E9-4C681AF47E22}" srcOrd="0" destOrd="0" parTransId="{607D4968-AFA6-4616-A3CF-03277246F479}" sibTransId="{FCFD5956-F8AF-4962-A40C-821FDC4C3611}"/>
    <dgm:cxn modelId="{45987349-1DB7-4BF1-868B-BC4C4296ED4D}" type="presOf" srcId="{A270B3E4-DBC6-4BC7-A161-D406E63C1660}" destId="{100DBA55-0965-4A97-BEFB-30658169A66E}" srcOrd="0" destOrd="0" presId="urn:microsoft.com/office/officeart/2005/8/layout/hierarchy2"/>
    <dgm:cxn modelId="{9C6F4C4B-D22C-49A0-B87B-23F1D484C6B1}" type="presOf" srcId="{38D84EDA-2A6B-4623-AF92-228C974C69C6}" destId="{695FE4A4-A9A6-446B-8FBE-F21E9EBD398A}" srcOrd="0" destOrd="0" presId="urn:microsoft.com/office/officeart/2005/8/layout/hierarchy2"/>
    <dgm:cxn modelId="{CB7A1950-BD13-4946-B409-EF4FF3F59424}" srcId="{3AF6E96F-191D-440C-AD73-C514D7DA00F6}" destId="{6DC518D3-DE91-4F9E-BA13-6261E484440A}" srcOrd="0" destOrd="0" parTransId="{F0DC0B48-9278-44DB-AF0C-17EE2BE1DFA3}" sibTransId="{87893E53-98F2-4744-A7A5-4FA127C9D8D9}"/>
    <dgm:cxn modelId="{DFBC4E52-DB78-4271-B223-8D15D3A5FE6C}" type="presOf" srcId="{7F6291BA-00C9-47F7-A2DA-CDB4E89E8BC8}" destId="{FDF520CD-B081-42CC-814B-A71F7D67FC32}" srcOrd="0" destOrd="0" presId="urn:microsoft.com/office/officeart/2005/8/layout/hierarchy2"/>
    <dgm:cxn modelId="{A84FAF73-DB75-4F7E-9B5D-B21AC8669844}" type="presOf" srcId="{AA877F7A-0667-455E-AD46-98ED5E1EABBD}" destId="{49DFB1ED-A513-422B-9B11-49B019DE422A}" srcOrd="0" destOrd="0" presId="urn:microsoft.com/office/officeart/2005/8/layout/hierarchy2"/>
    <dgm:cxn modelId="{132DE177-E928-4DB5-A636-507069B839D4}" srcId="{AA877F7A-0667-455E-AD46-98ED5E1EABBD}" destId="{4A2424A5-D21C-4E52-997E-32036D7EEC88}" srcOrd="2" destOrd="0" parTransId="{38D84EDA-2A6B-4623-AF92-228C974C69C6}" sibTransId="{8CED78C4-89C1-47B4-B34E-B1F3E214D207}"/>
    <dgm:cxn modelId="{24B00659-7F19-477A-84DC-AD37B8280836}" type="presOf" srcId="{B37A9141-F894-452F-8D39-4D510FAF32BD}" destId="{0D7DA836-CA45-4644-B8F7-9343DBE5DE06}" srcOrd="0" destOrd="0" presId="urn:microsoft.com/office/officeart/2005/8/layout/hierarchy2"/>
    <dgm:cxn modelId="{6BC49983-B1BE-4265-9543-ED21A74253C3}" type="presOf" srcId="{3AF6E96F-191D-440C-AD73-C514D7DA00F6}" destId="{CAF843E1-2995-4AF7-B955-D71C84033361}" srcOrd="0" destOrd="0" presId="urn:microsoft.com/office/officeart/2005/8/layout/hierarchy2"/>
    <dgm:cxn modelId="{A0ACFC92-1D11-43D0-AD80-74B7BFD363F0}" type="presOf" srcId="{F377BFFD-A37B-4E01-A146-C8811EE60FFE}" destId="{85B80EC6-95E3-452A-A5F5-425128190E57}" srcOrd="1" destOrd="0" presId="urn:microsoft.com/office/officeart/2005/8/layout/hierarchy2"/>
    <dgm:cxn modelId="{14785D95-8FB2-47A4-ABC1-0C54771BFBAD}" srcId="{A270B3E4-DBC6-4BC7-A161-D406E63C1660}" destId="{93672BE7-BCC8-41B5-9161-94FCA901B08A}" srcOrd="1" destOrd="0" parTransId="{417779A5-4AD1-427F-96AE-2F0D2C434E78}" sibTransId="{BC880C48-C63D-43B8-87C9-898865859C26}"/>
    <dgm:cxn modelId="{3665E697-3174-476C-8B9A-009BC8BD3A78}" srcId="{5A292081-DB23-4CEA-95C0-AFF83497F97E}" destId="{AA877F7A-0667-455E-AD46-98ED5E1EABBD}" srcOrd="0" destOrd="0" parTransId="{F377BFFD-A37B-4E01-A146-C8811EE60FFE}" sibTransId="{3D05A2B7-0338-466B-9739-7CACA59DA7E7}"/>
    <dgm:cxn modelId="{A9E9A69D-3A1F-4E86-9260-E6BE4EC762C2}" type="presOf" srcId="{FAD9FC52-6349-4539-8F43-EF1D3CFACC0E}" destId="{1D86ABB8-9E9E-4366-8C41-E1771F17A2DF}" srcOrd="0" destOrd="0" presId="urn:microsoft.com/office/officeart/2005/8/layout/hierarchy2"/>
    <dgm:cxn modelId="{80ABF0A5-B57B-4323-B1B7-7C4F47CA0CB8}" type="presOf" srcId="{D99A081D-CA85-4752-BCC6-728AB74C73B2}" destId="{A3C3FEE7-5947-4B55-9BCC-33331D344CAA}" srcOrd="1" destOrd="0" presId="urn:microsoft.com/office/officeart/2005/8/layout/hierarchy2"/>
    <dgm:cxn modelId="{9D0829AD-BCBB-412C-8AB1-36F236648D9F}" type="presOf" srcId="{93672BE7-BCC8-41B5-9161-94FCA901B08A}" destId="{F5E7507D-7E43-49C8-BCC7-509E0FCB70B8}" srcOrd="0" destOrd="0" presId="urn:microsoft.com/office/officeart/2005/8/layout/hierarchy2"/>
    <dgm:cxn modelId="{6A946DAD-B005-4F86-8FAA-822283707C22}" type="presOf" srcId="{607D4968-AFA6-4616-A3CF-03277246F479}" destId="{17F8E0C4-F419-41AD-9AE9-B79BF842B1C6}" srcOrd="1" destOrd="0" presId="urn:microsoft.com/office/officeart/2005/8/layout/hierarchy2"/>
    <dgm:cxn modelId="{D43BFAAE-5088-437B-96FC-504C705401B9}" type="presOf" srcId="{6DC518D3-DE91-4F9E-BA13-6261E484440A}" destId="{0DF55FE5-55BE-4EFD-AE78-A46B0CB543AC}" srcOrd="0" destOrd="0" presId="urn:microsoft.com/office/officeart/2005/8/layout/hierarchy2"/>
    <dgm:cxn modelId="{D1787EB6-25B5-4800-8C04-7DB49655ED15}" type="presOf" srcId="{00FD4687-0440-42C7-A6F9-9B6D6C9735FA}" destId="{44F59D08-19C5-498A-BC40-3A6FF73B781A}" srcOrd="0" destOrd="0" presId="urn:microsoft.com/office/officeart/2005/8/layout/hierarchy2"/>
    <dgm:cxn modelId="{348CE2B6-9CCA-4B21-B4AD-AA7273508051}" type="presOf" srcId="{7E91FDF0-E75D-4FBA-B286-6207B1B9E773}" destId="{595D2E97-D1A6-420C-B8D1-3D70040E6464}" srcOrd="0" destOrd="0" presId="urn:microsoft.com/office/officeart/2005/8/layout/hierarchy2"/>
    <dgm:cxn modelId="{91AED1BB-98C0-4C34-A8E2-073B7A50834A}" type="presOf" srcId="{6EB5DE0B-8A09-4919-940C-5CBEF510F8F1}" destId="{3CAA33B6-D47F-4708-AE3A-6059563E143F}" srcOrd="1" destOrd="0" presId="urn:microsoft.com/office/officeart/2005/8/layout/hierarchy2"/>
    <dgm:cxn modelId="{0FEB54BD-0A49-4DFE-9127-647571E35316}" type="presOf" srcId="{53CA433C-6327-4C03-8448-EA6DAD419C19}" destId="{BB6B01A7-B35F-4DE7-9327-7B3478ECF07A}" srcOrd="0" destOrd="0" presId="urn:microsoft.com/office/officeart/2005/8/layout/hierarchy2"/>
    <dgm:cxn modelId="{2917C6C7-8212-41FD-A453-D1D5A0CC1C80}" srcId="{6DC518D3-DE91-4F9E-BA13-6261E484440A}" destId="{A270B3E4-DBC6-4BC7-A161-D406E63C1660}" srcOrd="0" destOrd="0" parTransId="{D99A081D-CA85-4752-BCC6-728AB74C73B2}" sibTransId="{3F12B489-C5AE-4ED9-96D0-54136D7699BF}"/>
    <dgm:cxn modelId="{4A700DCB-04E6-457C-AAD2-E974795162F6}" type="presOf" srcId="{417779A5-4AD1-427F-96AE-2F0D2C434E78}" destId="{457F44AF-594F-4412-8D61-E0F699DA0A2D}" srcOrd="0" destOrd="0" presId="urn:microsoft.com/office/officeart/2005/8/layout/hierarchy2"/>
    <dgm:cxn modelId="{84FF1FD7-0B9E-48BC-A092-6147969A74F9}" type="presOf" srcId="{4ED4D8A8-B714-4748-A6E9-4C681AF47E22}" destId="{10C46BA8-302D-42B6-9093-E3E15D3C8B7E}" srcOrd="0" destOrd="0" presId="urn:microsoft.com/office/officeart/2005/8/layout/hierarchy2"/>
    <dgm:cxn modelId="{1321AEDF-B6EE-4DB7-89C7-0F29D5FC713C}" type="presOf" srcId="{4A2424A5-D21C-4E52-997E-32036D7EEC88}" destId="{ECA3786D-3529-4494-BA2C-9A6F0F09A5F5}" srcOrd="0" destOrd="0" presId="urn:microsoft.com/office/officeart/2005/8/layout/hierarchy2"/>
    <dgm:cxn modelId="{FD7A22E2-765E-4F58-909F-546846C5B8AE}" type="presOf" srcId="{00FD4687-0440-42C7-A6F9-9B6D6C9735FA}" destId="{DB9AC0C0-85BE-4A18-B247-89940E368CB6}" srcOrd="1" destOrd="0" presId="urn:microsoft.com/office/officeart/2005/8/layout/hierarchy2"/>
    <dgm:cxn modelId="{A07023E6-22B7-4EA6-A95E-B064FB322431}" type="presOf" srcId="{FAD9FC52-6349-4539-8F43-EF1D3CFACC0E}" destId="{71389F7F-8446-4ADF-A3FD-2B5057A31056}" srcOrd="1" destOrd="0" presId="urn:microsoft.com/office/officeart/2005/8/layout/hierarchy2"/>
    <dgm:cxn modelId="{E61156ED-8E22-4DAA-8016-DD1797B98B8E}" type="presOf" srcId="{E7F274B9-5716-4E23-B752-4C9261486D5B}" destId="{F940D17E-50F0-43BA-8E8A-2C22BF8B3549}" srcOrd="0" destOrd="0" presId="urn:microsoft.com/office/officeart/2005/8/layout/hierarchy2"/>
    <dgm:cxn modelId="{FDE64AF2-622B-44D3-92C6-A5F3BEE73C7C}" type="presOf" srcId="{60676138-D032-4110-A50B-670DB1C5F199}" destId="{C97647E3-0AB2-42AB-9107-9F5BF0DE8782}" srcOrd="0" destOrd="0" presId="urn:microsoft.com/office/officeart/2005/8/layout/hierarchy2"/>
    <dgm:cxn modelId="{D15595F4-3399-4235-9789-A354581FA513}" type="presOf" srcId="{E7F274B9-5716-4E23-B752-4C9261486D5B}" destId="{E1C301A5-947C-4249-9DCD-0BB3829DC9CF}" srcOrd="1" destOrd="0" presId="urn:microsoft.com/office/officeart/2005/8/layout/hierarchy2"/>
    <dgm:cxn modelId="{AC2CB677-97B7-4F63-A1CC-141627516ACD}" type="presParOf" srcId="{CAF843E1-2995-4AF7-B955-D71C84033361}" destId="{2109C7B4-2953-4657-A92D-C2374ECD90D8}" srcOrd="0" destOrd="0" presId="urn:microsoft.com/office/officeart/2005/8/layout/hierarchy2"/>
    <dgm:cxn modelId="{8EB987B5-F2CE-48F1-BBC6-C62272A5749D}" type="presParOf" srcId="{2109C7B4-2953-4657-A92D-C2374ECD90D8}" destId="{0DF55FE5-55BE-4EFD-AE78-A46B0CB543AC}" srcOrd="0" destOrd="0" presId="urn:microsoft.com/office/officeart/2005/8/layout/hierarchy2"/>
    <dgm:cxn modelId="{73D509F7-0413-4DBF-82D5-9B62747628DB}" type="presParOf" srcId="{2109C7B4-2953-4657-A92D-C2374ECD90D8}" destId="{540A411A-423B-4663-86EB-7017CBF13B3B}" srcOrd="1" destOrd="0" presId="urn:microsoft.com/office/officeart/2005/8/layout/hierarchy2"/>
    <dgm:cxn modelId="{BDAEA7E0-5071-4F35-A809-7EED5D8EECE2}" type="presParOf" srcId="{540A411A-423B-4663-86EB-7017CBF13B3B}" destId="{67D0EBB0-4ACF-4DEC-8EB0-33A7629F8CB9}" srcOrd="0" destOrd="0" presId="urn:microsoft.com/office/officeart/2005/8/layout/hierarchy2"/>
    <dgm:cxn modelId="{9B5162BC-EB5D-413E-AA67-6264A00B2C93}" type="presParOf" srcId="{67D0EBB0-4ACF-4DEC-8EB0-33A7629F8CB9}" destId="{A3C3FEE7-5947-4B55-9BCC-33331D344CAA}" srcOrd="0" destOrd="0" presId="urn:microsoft.com/office/officeart/2005/8/layout/hierarchy2"/>
    <dgm:cxn modelId="{2AA63901-7348-4002-8ADB-7F5D7DD2E518}" type="presParOf" srcId="{540A411A-423B-4663-86EB-7017CBF13B3B}" destId="{FEB62BE7-F715-4971-82F1-FDEAE208CCDA}" srcOrd="1" destOrd="0" presId="urn:microsoft.com/office/officeart/2005/8/layout/hierarchy2"/>
    <dgm:cxn modelId="{FD015A08-D724-4D32-8186-B34937CBD8BD}" type="presParOf" srcId="{FEB62BE7-F715-4971-82F1-FDEAE208CCDA}" destId="{100DBA55-0965-4A97-BEFB-30658169A66E}" srcOrd="0" destOrd="0" presId="urn:microsoft.com/office/officeart/2005/8/layout/hierarchy2"/>
    <dgm:cxn modelId="{9D2E4278-BC6A-4C4F-85AA-459193128B0E}" type="presParOf" srcId="{FEB62BE7-F715-4971-82F1-FDEAE208CCDA}" destId="{BC197694-48C9-4F3F-95BC-7D281B8E798A}" srcOrd="1" destOrd="0" presId="urn:microsoft.com/office/officeart/2005/8/layout/hierarchy2"/>
    <dgm:cxn modelId="{7B1B69BC-B68D-4BAF-B0DB-0BE4B2DAA2BA}" type="presParOf" srcId="{BC197694-48C9-4F3F-95BC-7D281B8E798A}" destId="{C5CEB1B6-5CA7-4220-847E-C871229875F5}" srcOrd="0" destOrd="0" presId="urn:microsoft.com/office/officeart/2005/8/layout/hierarchy2"/>
    <dgm:cxn modelId="{0A0DE11A-4296-4693-A531-889ACDF09E16}" type="presParOf" srcId="{C5CEB1B6-5CA7-4220-847E-C871229875F5}" destId="{17F8E0C4-F419-41AD-9AE9-B79BF842B1C6}" srcOrd="0" destOrd="0" presId="urn:microsoft.com/office/officeart/2005/8/layout/hierarchy2"/>
    <dgm:cxn modelId="{56D6B9EE-DC46-47AC-BA50-3B4DC107DD06}" type="presParOf" srcId="{BC197694-48C9-4F3F-95BC-7D281B8E798A}" destId="{0469E9DE-129D-4A73-958E-20E39F5063E1}" srcOrd="1" destOrd="0" presId="urn:microsoft.com/office/officeart/2005/8/layout/hierarchy2"/>
    <dgm:cxn modelId="{EFCFA4B7-504A-41B8-8E57-10DA1884FE77}" type="presParOf" srcId="{0469E9DE-129D-4A73-958E-20E39F5063E1}" destId="{10C46BA8-302D-42B6-9093-E3E15D3C8B7E}" srcOrd="0" destOrd="0" presId="urn:microsoft.com/office/officeart/2005/8/layout/hierarchy2"/>
    <dgm:cxn modelId="{A1A4DD7D-82A5-4E2B-8679-4E35CF6CDC9E}" type="presParOf" srcId="{0469E9DE-129D-4A73-958E-20E39F5063E1}" destId="{B61EE467-42B9-4F84-AE31-6B2B02B654CC}" srcOrd="1" destOrd="0" presId="urn:microsoft.com/office/officeart/2005/8/layout/hierarchy2"/>
    <dgm:cxn modelId="{2B4A9A9D-A36B-461B-9E39-107F535E8E9E}" type="presParOf" srcId="{BC197694-48C9-4F3F-95BC-7D281B8E798A}" destId="{457F44AF-594F-4412-8D61-E0F699DA0A2D}" srcOrd="2" destOrd="0" presId="urn:microsoft.com/office/officeart/2005/8/layout/hierarchy2"/>
    <dgm:cxn modelId="{2597413B-4F92-4FA5-B19F-79005241CEB6}" type="presParOf" srcId="{457F44AF-594F-4412-8D61-E0F699DA0A2D}" destId="{6B85A0FF-1CFF-4063-A606-34F912F4EE92}" srcOrd="0" destOrd="0" presId="urn:microsoft.com/office/officeart/2005/8/layout/hierarchy2"/>
    <dgm:cxn modelId="{43B4C457-14D6-4DDE-BA00-43EC03629F9D}" type="presParOf" srcId="{BC197694-48C9-4F3F-95BC-7D281B8E798A}" destId="{6B88B8EC-2268-46E8-AC2C-4589F90754F3}" srcOrd="3" destOrd="0" presId="urn:microsoft.com/office/officeart/2005/8/layout/hierarchy2"/>
    <dgm:cxn modelId="{061C347C-FED2-467D-ACD2-197D07088D47}" type="presParOf" srcId="{6B88B8EC-2268-46E8-AC2C-4589F90754F3}" destId="{F5E7507D-7E43-49C8-BCC7-509E0FCB70B8}" srcOrd="0" destOrd="0" presId="urn:microsoft.com/office/officeart/2005/8/layout/hierarchy2"/>
    <dgm:cxn modelId="{422F5211-4F25-434F-8261-69C56F8687ED}" type="presParOf" srcId="{6B88B8EC-2268-46E8-AC2C-4589F90754F3}" destId="{55AD726E-EA1A-414D-AF18-C8298E47C3E5}" srcOrd="1" destOrd="0" presId="urn:microsoft.com/office/officeart/2005/8/layout/hierarchy2"/>
    <dgm:cxn modelId="{24E623AF-5AD0-4955-B0A2-023A5F9DC0BB}" type="presParOf" srcId="{540A411A-423B-4663-86EB-7017CBF13B3B}" destId="{1D86ABB8-9E9E-4366-8C41-E1771F17A2DF}" srcOrd="2" destOrd="0" presId="urn:microsoft.com/office/officeart/2005/8/layout/hierarchy2"/>
    <dgm:cxn modelId="{374C9ABE-CC61-4037-AAF5-566F7B0A48B4}" type="presParOf" srcId="{1D86ABB8-9E9E-4366-8C41-E1771F17A2DF}" destId="{71389F7F-8446-4ADF-A3FD-2B5057A31056}" srcOrd="0" destOrd="0" presId="urn:microsoft.com/office/officeart/2005/8/layout/hierarchy2"/>
    <dgm:cxn modelId="{07A59BFD-5BC2-4AE5-ABDD-B824AC037634}" type="presParOf" srcId="{540A411A-423B-4663-86EB-7017CBF13B3B}" destId="{B839B8DD-8BBB-4FA9-A86D-3C499A8B780B}" srcOrd="3" destOrd="0" presId="urn:microsoft.com/office/officeart/2005/8/layout/hierarchy2"/>
    <dgm:cxn modelId="{DA9437AA-CAC9-4FE2-8108-497D4E20C533}" type="presParOf" srcId="{B839B8DD-8BBB-4FA9-A86D-3C499A8B780B}" destId="{E8D75F0E-D925-410E-8448-34F2FE4C3DD9}" srcOrd="0" destOrd="0" presId="urn:microsoft.com/office/officeart/2005/8/layout/hierarchy2"/>
    <dgm:cxn modelId="{0DA27370-9DA6-4499-9110-AABA9761467B}" type="presParOf" srcId="{B839B8DD-8BBB-4FA9-A86D-3C499A8B780B}" destId="{3A1F47E1-9381-4DBB-A88E-540D70FE9AC1}" srcOrd="1" destOrd="0" presId="urn:microsoft.com/office/officeart/2005/8/layout/hierarchy2"/>
    <dgm:cxn modelId="{B810EDA7-3DE5-4C20-9428-4ED1B81635F7}" type="presParOf" srcId="{3A1F47E1-9381-4DBB-A88E-540D70FE9AC1}" destId="{07D474A5-83C3-4637-8161-7835AA300B63}" srcOrd="0" destOrd="0" presId="urn:microsoft.com/office/officeart/2005/8/layout/hierarchy2"/>
    <dgm:cxn modelId="{642809DB-B381-49C0-8E54-CBF3AC9CBF37}" type="presParOf" srcId="{07D474A5-83C3-4637-8161-7835AA300B63}" destId="{85B80EC6-95E3-452A-A5F5-425128190E57}" srcOrd="0" destOrd="0" presId="urn:microsoft.com/office/officeart/2005/8/layout/hierarchy2"/>
    <dgm:cxn modelId="{5422D486-EF0C-45FC-BE3B-D0B1A9009DC4}" type="presParOf" srcId="{3A1F47E1-9381-4DBB-A88E-540D70FE9AC1}" destId="{3318339A-998F-4542-8D3A-CA083F1BC809}" srcOrd="1" destOrd="0" presId="urn:microsoft.com/office/officeart/2005/8/layout/hierarchy2"/>
    <dgm:cxn modelId="{EB1D3DEA-6AEB-4EC8-9EF3-1F7C9B73CBAE}" type="presParOf" srcId="{3318339A-998F-4542-8D3A-CA083F1BC809}" destId="{49DFB1ED-A513-422B-9B11-49B019DE422A}" srcOrd="0" destOrd="0" presId="urn:microsoft.com/office/officeart/2005/8/layout/hierarchy2"/>
    <dgm:cxn modelId="{EFED78A7-83EF-4650-945E-35D8EDD80714}" type="presParOf" srcId="{3318339A-998F-4542-8D3A-CA083F1BC809}" destId="{C73725B4-4E88-4B65-B15D-7B086FEEFB62}" srcOrd="1" destOrd="0" presId="urn:microsoft.com/office/officeart/2005/8/layout/hierarchy2"/>
    <dgm:cxn modelId="{63AC186E-97D4-411C-AE32-A34D594E9952}" type="presParOf" srcId="{C73725B4-4E88-4B65-B15D-7B086FEEFB62}" destId="{65D393DF-2E4A-4942-BF05-075889974AA1}" srcOrd="0" destOrd="0" presId="urn:microsoft.com/office/officeart/2005/8/layout/hierarchy2"/>
    <dgm:cxn modelId="{FC5B0C65-6FEB-4A80-8300-43DBB631B2B6}" type="presParOf" srcId="{65D393DF-2E4A-4942-BF05-075889974AA1}" destId="{3CAA33B6-D47F-4708-AE3A-6059563E143F}" srcOrd="0" destOrd="0" presId="urn:microsoft.com/office/officeart/2005/8/layout/hierarchy2"/>
    <dgm:cxn modelId="{098A3338-823E-4F50-9ED1-8EFA551233F2}" type="presParOf" srcId="{C73725B4-4E88-4B65-B15D-7B086FEEFB62}" destId="{6D9C2590-4170-40EA-AF06-4577826DB206}" srcOrd="1" destOrd="0" presId="urn:microsoft.com/office/officeart/2005/8/layout/hierarchy2"/>
    <dgm:cxn modelId="{A48DA9B8-D063-4504-AFE5-4F24CD83B748}" type="presParOf" srcId="{6D9C2590-4170-40EA-AF06-4577826DB206}" destId="{BB6B01A7-B35F-4DE7-9327-7B3478ECF07A}" srcOrd="0" destOrd="0" presId="urn:microsoft.com/office/officeart/2005/8/layout/hierarchy2"/>
    <dgm:cxn modelId="{61306C64-6C0B-49A5-88F2-DA4112CD2A54}" type="presParOf" srcId="{6D9C2590-4170-40EA-AF06-4577826DB206}" destId="{D50ACF8C-E0EB-43DA-9452-4A6791B5C0A4}" srcOrd="1" destOrd="0" presId="urn:microsoft.com/office/officeart/2005/8/layout/hierarchy2"/>
    <dgm:cxn modelId="{5D0F7F1F-F1CE-4330-BAF0-1BEEA6318A51}" type="presParOf" srcId="{C73725B4-4E88-4B65-B15D-7B086FEEFB62}" destId="{595D2E97-D1A6-420C-B8D1-3D70040E6464}" srcOrd="2" destOrd="0" presId="urn:microsoft.com/office/officeart/2005/8/layout/hierarchy2"/>
    <dgm:cxn modelId="{A35E5116-5755-43E4-AD82-4D07354B8F34}" type="presParOf" srcId="{595D2E97-D1A6-420C-B8D1-3D70040E6464}" destId="{43317C32-FE7A-4B6D-994B-3F6CE9A3A263}" srcOrd="0" destOrd="0" presId="urn:microsoft.com/office/officeart/2005/8/layout/hierarchy2"/>
    <dgm:cxn modelId="{AA0D499D-A273-43B2-918D-86184FE2D8A3}" type="presParOf" srcId="{C73725B4-4E88-4B65-B15D-7B086FEEFB62}" destId="{7E5FFA83-6A2D-44F6-A83C-0A93628569AA}" srcOrd="3" destOrd="0" presId="urn:microsoft.com/office/officeart/2005/8/layout/hierarchy2"/>
    <dgm:cxn modelId="{3CCC2549-FEF6-4EEA-9BCF-90849ECD50B5}" type="presParOf" srcId="{7E5FFA83-6A2D-44F6-A83C-0A93628569AA}" destId="{C97647E3-0AB2-42AB-9107-9F5BF0DE8782}" srcOrd="0" destOrd="0" presId="urn:microsoft.com/office/officeart/2005/8/layout/hierarchy2"/>
    <dgm:cxn modelId="{6C4F88DA-ED41-4710-83D2-8A7E03230BED}" type="presParOf" srcId="{7E5FFA83-6A2D-44F6-A83C-0A93628569AA}" destId="{F85A3C9F-BFBA-4825-8619-704876E4980F}" srcOrd="1" destOrd="0" presId="urn:microsoft.com/office/officeart/2005/8/layout/hierarchy2"/>
    <dgm:cxn modelId="{CF97631A-56FE-4E8E-B95D-0CBB2650DE4B}" type="presParOf" srcId="{C73725B4-4E88-4B65-B15D-7B086FEEFB62}" destId="{695FE4A4-A9A6-446B-8FBE-F21E9EBD398A}" srcOrd="4" destOrd="0" presId="urn:microsoft.com/office/officeart/2005/8/layout/hierarchy2"/>
    <dgm:cxn modelId="{EBB41056-2D14-470F-8BA8-55BAF2849222}" type="presParOf" srcId="{695FE4A4-A9A6-446B-8FBE-F21E9EBD398A}" destId="{AD8B426B-7372-47D4-8B9E-5520C48BF8A3}" srcOrd="0" destOrd="0" presId="urn:microsoft.com/office/officeart/2005/8/layout/hierarchy2"/>
    <dgm:cxn modelId="{4257F2AD-6227-40CD-992A-DAA7770E022F}" type="presParOf" srcId="{C73725B4-4E88-4B65-B15D-7B086FEEFB62}" destId="{6B7F031B-6D42-4F20-8F3C-5EE6210DA72C}" srcOrd="5" destOrd="0" presId="urn:microsoft.com/office/officeart/2005/8/layout/hierarchy2"/>
    <dgm:cxn modelId="{45767449-8605-4094-A680-8835CA37177A}" type="presParOf" srcId="{6B7F031B-6D42-4F20-8F3C-5EE6210DA72C}" destId="{ECA3786D-3529-4494-BA2C-9A6F0F09A5F5}" srcOrd="0" destOrd="0" presId="urn:microsoft.com/office/officeart/2005/8/layout/hierarchy2"/>
    <dgm:cxn modelId="{0D68688B-A010-4E0B-BB17-A92EACABFB9A}" type="presParOf" srcId="{6B7F031B-6D42-4F20-8F3C-5EE6210DA72C}" destId="{51CD4F3F-6745-48EF-B07F-B0943D97E78C}" srcOrd="1" destOrd="0" presId="urn:microsoft.com/office/officeart/2005/8/layout/hierarchy2"/>
    <dgm:cxn modelId="{18AB5699-9C7F-4A52-A08C-29218BE584EF}" type="presParOf" srcId="{51CD4F3F-6745-48EF-B07F-B0943D97E78C}" destId="{44F59D08-19C5-498A-BC40-3A6FF73B781A}" srcOrd="0" destOrd="0" presId="urn:microsoft.com/office/officeart/2005/8/layout/hierarchy2"/>
    <dgm:cxn modelId="{618EEC66-F71B-4C99-9A6E-0B480357FCB6}" type="presParOf" srcId="{44F59D08-19C5-498A-BC40-3A6FF73B781A}" destId="{DB9AC0C0-85BE-4A18-B247-89940E368CB6}" srcOrd="0" destOrd="0" presId="urn:microsoft.com/office/officeart/2005/8/layout/hierarchy2"/>
    <dgm:cxn modelId="{EC81E977-522E-4F59-86F0-6A66D3D2A32B}" type="presParOf" srcId="{51CD4F3F-6745-48EF-B07F-B0943D97E78C}" destId="{F0114410-D3BD-4AE6-8BDA-CC201C0769A9}" srcOrd="1" destOrd="0" presId="urn:microsoft.com/office/officeart/2005/8/layout/hierarchy2"/>
    <dgm:cxn modelId="{C143E479-66F7-4653-9809-162C580778B6}" type="presParOf" srcId="{F0114410-D3BD-4AE6-8BDA-CC201C0769A9}" destId="{0D7DA836-CA45-4644-B8F7-9343DBE5DE06}" srcOrd="0" destOrd="0" presId="urn:microsoft.com/office/officeart/2005/8/layout/hierarchy2"/>
    <dgm:cxn modelId="{6F92A9D0-7EE9-4BAA-961D-B1A59B41580A}" type="presParOf" srcId="{F0114410-D3BD-4AE6-8BDA-CC201C0769A9}" destId="{1883C1B2-FD54-425F-AD3C-5DD86C666A49}" srcOrd="1" destOrd="0" presId="urn:microsoft.com/office/officeart/2005/8/layout/hierarchy2"/>
    <dgm:cxn modelId="{BF51C897-55D1-449D-B6C1-AB87494A481F}" type="presParOf" srcId="{51CD4F3F-6745-48EF-B07F-B0943D97E78C}" destId="{F940D17E-50F0-43BA-8E8A-2C22BF8B3549}" srcOrd="2" destOrd="0" presId="urn:microsoft.com/office/officeart/2005/8/layout/hierarchy2"/>
    <dgm:cxn modelId="{F554B140-837F-4673-BE19-D7F54B4C7C5F}" type="presParOf" srcId="{F940D17E-50F0-43BA-8E8A-2C22BF8B3549}" destId="{E1C301A5-947C-4249-9DCD-0BB3829DC9CF}" srcOrd="0" destOrd="0" presId="urn:microsoft.com/office/officeart/2005/8/layout/hierarchy2"/>
    <dgm:cxn modelId="{F130472F-7AD7-401B-81ED-7D90F6315ABE}" type="presParOf" srcId="{51CD4F3F-6745-48EF-B07F-B0943D97E78C}" destId="{97F9712C-981E-4417-A207-4ED612F2F9A6}" srcOrd="3" destOrd="0" presId="urn:microsoft.com/office/officeart/2005/8/layout/hierarchy2"/>
    <dgm:cxn modelId="{052F7105-0756-4074-9205-1B20B7AFFA05}" type="presParOf" srcId="{97F9712C-981E-4417-A207-4ED612F2F9A6}" destId="{FDF520CD-B081-42CC-814B-A71F7D67FC32}" srcOrd="0" destOrd="0" presId="urn:microsoft.com/office/officeart/2005/8/layout/hierarchy2"/>
    <dgm:cxn modelId="{5D0EA0F6-6DC6-42D0-BACA-935B6E45EF3C}" type="presParOf" srcId="{97F9712C-981E-4417-A207-4ED612F2F9A6}" destId="{C98C6061-5F34-4AB9-A445-BBF8ACEB87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AF6E96F-191D-440C-AD73-C514D7DA00F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B37A9141-F894-452F-8D39-4D510FAF32BD}" type="asst">
      <dgm:prSet phldrT="[Text]"/>
      <dgm:spPr/>
      <dgm:t>
        <a:bodyPr/>
        <a:lstStyle/>
        <a:p>
          <a:r>
            <a:rPr lang="nb-NO" dirty="0" err="1"/>
            <a:t>About</a:t>
          </a:r>
          <a:endParaRPr lang="nb-NO" dirty="0"/>
        </a:p>
      </dgm:t>
    </dgm:pt>
    <dgm:pt modelId="{00FD4687-0440-42C7-A6F9-9B6D6C9735FA}" type="parTrans" cxnId="{3776F30E-88E5-4071-9493-7E6E6A129C5E}">
      <dgm:prSet/>
      <dgm:spPr/>
      <dgm:t>
        <a:bodyPr/>
        <a:lstStyle/>
        <a:p>
          <a:endParaRPr lang="nb-NO"/>
        </a:p>
      </dgm:t>
    </dgm:pt>
    <dgm:pt modelId="{10C0EED1-1D5B-4BA4-94CE-B1AE7DA1A39D}" type="sibTrans" cxnId="{3776F30E-88E5-4071-9493-7E6E6A129C5E}">
      <dgm:prSet/>
      <dgm:spPr/>
      <dgm:t>
        <a:bodyPr/>
        <a:lstStyle/>
        <a:p>
          <a:endParaRPr lang="nb-NO"/>
        </a:p>
      </dgm:t>
    </dgm:pt>
    <dgm:pt modelId="{6DC518D3-DE91-4F9E-BA13-6261E484440A}" type="asst">
      <dgm:prSet phldrT="[Text]"/>
      <dgm:spPr/>
      <dgm:t>
        <a:bodyPr/>
        <a:lstStyle/>
        <a:p>
          <a:r>
            <a:rPr lang="nb-NO" dirty="0"/>
            <a:t>App</a:t>
          </a:r>
        </a:p>
      </dgm:t>
    </dgm:pt>
    <dgm:pt modelId="{F0DC0B48-9278-44DB-AF0C-17EE2BE1DFA3}" type="parTrans" cxnId="{CB7A1950-BD13-4946-B409-EF4FF3F59424}">
      <dgm:prSet/>
      <dgm:spPr/>
      <dgm:t>
        <a:bodyPr/>
        <a:lstStyle/>
        <a:p>
          <a:endParaRPr lang="nb-NO"/>
        </a:p>
      </dgm:t>
    </dgm:pt>
    <dgm:pt modelId="{87893E53-98F2-4744-A7A5-4FA127C9D8D9}" type="sibTrans" cxnId="{CB7A1950-BD13-4946-B409-EF4FF3F59424}">
      <dgm:prSet/>
      <dgm:spPr/>
      <dgm:t>
        <a:bodyPr/>
        <a:lstStyle/>
        <a:p>
          <a:endParaRPr lang="nb-NO"/>
        </a:p>
      </dgm:t>
    </dgm:pt>
    <dgm:pt modelId="{A270B3E4-DBC6-4BC7-A161-D406E63C1660}" type="asst">
      <dgm:prSet phldrT="[Text]"/>
      <dgm:spPr/>
      <dgm:t>
        <a:bodyPr/>
        <a:lstStyle/>
        <a:p>
          <a:r>
            <a:rPr lang="nb-NO" dirty="0"/>
            <a:t>Header</a:t>
          </a:r>
        </a:p>
      </dgm:t>
    </dgm:pt>
    <dgm:pt modelId="{D99A081D-CA85-4752-BCC6-728AB74C73B2}" type="parTrans" cxnId="{2917C6C7-8212-41FD-A453-D1D5A0CC1C80}">
      <dgm:prSet/>
      <dgm:spPr/>
      <dgm:t>
        <a:bodyPr/>
        <a:lstStyle/>
        <a:p>
          <a:endParaRPr lang="nb-NO"/>
        </a:p>
      </dgm:t>
    </dgm:pt>
    <dgm:pt modelId="{3F12B489-C5AE-4ED9-96D0-54136D7699BF}" type="sibTrans" cxnId="{2917C6C7-8212-41FD-A453-D1D5A0CC1C80}">
      <dgm:prSet/>
      <dgm:spPr/>
      <dgm:t>
        <a:bodyPr/>
        <a:lstStyle/>
        <a:p>
          <a:endParaRPr lang="nb-NO"/>
        </a:p>
      </dgm:t>
    </dgm:pt>
    <dgm:pt modelId="{4ED4D8A8-B714-4748-A6E9-4C681AF47E22}" type="asst">
      <dgm:prSet phldrT="[Text]"/>
      <dgm:spPr/>
      <dgm:t>
        <a:bodyPr/>
        <a:lstStyle/>
        <a:p>
          <a:r>
            <a:rPr lang="nb-NO" dirty="0"/>
            <a:t>Nav</a:t>
          </a:r>
        </a:p>
      </dgm:t>
    </dgm:pt>
    <dgm:pt modelId="{607D4968-AFA6-4616-A3CF-03277246F479}" type="parTrans" cxnId="{2F7A7246-E768-4E0A-8D0F-04E1F907437E}">
      <dgm:prSet/>
      <dgm:spPr/>
      <dgm:t>
        <a:bodyPr/>
        <a:lstStyle/>
        <a:p>
          <a:endParaRPr lang="nb-NO"/>
        </a:p>
      </dgm:t>
    </dgm:pt>
    <dgm:pt modelId="{FCFD5956-F8AF-4962-A40C-821FDC4C3611}" type="sibTrans" cxnId="{2F7A7246-E768-4E0A-8D0F-04E1F907437E}">
      <dgm:prSet/>
      <dgm:spPr/>
      <dgm:t>
        <a:bodyPr/>
        <a:lstStyle/>
        <a:p>
          <a:endParaRPr lang="nb-NO"/>
        </a:p>
      </dgm:t>
    </dgm:pt>
    <dgm:pt modelId="{93672BE7-BCC8-41B5-9161-94FCA901B08A}" type="asst">
      <dgm:prSet phldrT="[Text]"/>
      <dgm:spPr/>
      <dgm:t>
        <a:bodyPr/>
        <a:lstStyle/>
        <a:p>
          <a:r>
            <a:rPr lang="nb-NO" dirty="0" err="1"/>
            <a:t>UserToken</a:t>
          </a:r>
          <a:endParaRPr lang="nb-NO" dirty="0"/>
        </a:p>
      </dgm:t>
    </dgm:pt>
    <dgm:pt modelId="{417779A5-4AD1-427F-96AE-2F0D2C434E78}" type="parTrans" cxnId="{14785D95-8FB2-47A4-ABC1-0C54771BFBAD}">
      <dgm:prSet/>
      <dgm:spPr/>
      <dgm:t>
        <a:bodyPr/>
        <a:lstStyle/>
        <a:p>
          <a:endParaRPr lang="nb-NO"/>
        </a:p>
      </dgm:t>
    </dgm:pt>
    <dgm:pt modelId="{BC880C48-C63D-43B8-87C9-898865859C26}" type="sibTrans" cxnId="{14785D95-8FB2-47A4-ABC1-0C54771BFBAD}">
      <dgm:prSet/>
      <dgm:spPr/>
      <dgm:t>
        <a:bodyPr/>
        <a:lstStyle/>
        <a:p>
          <a:endParaRPr lang="nb-NO"/>
        </a:p>
      </dgm:t>
    </dgm:pt>
    <dgm:pt modelId="{5A292081-DB23-4CEA-95C0-AFF83497F97E}" type="asst">
      <dgm:prSet phldrT="[Text]"/>
      <dgm:spPr/>
      <dgm:t>
        <a:bodyPr/>
        <a:lstStyle/>
        <a:p>
          <a:r>
            <a:rPr lang="nb-NO" dirty="0"/>
            <a:t>Main</a:t>
          </a:r>
        </a:p>
      </dgm:t>
    </dgm:pt>
    <dgm:pt modelId="{FAD9FC52-6349-4539-8F43-EF1D3CFACC0E}" type="parTrans" cxnId="{E7AB7325-F5C3-429A-8A57-E67304D44C70}">
      <dgm:prSet/>
      <dgm:spPr/>
      <dgm:t>
        <a:bodyPr/>
        <a:lstStyle/>
        <a:p>
          <a:endParaRPr lang="nb-NO"/>
        </a:p>
      </dgm:t>
    </dgm:pt>
    <dgm:pt modelId="{BE8EDFF8-DAB2-4BA9-B9CC-3D478135833C}" type="sibTrans" cxnId="{E7AB7325-F5C3-429A-8A57-E67304D44C70}">
      <dgm:prSet/>
      <dgm:spPr/>
      <dgm:t>
        <a:bodyPr/>
        <a:lstStyle/>
        <a:p>
          <a:endParaRPr lang="nb-NO"/>
        </a:p>
      </dgm:t>
    </dgm:pt>
    <dgm:pt modelId="{AA877F7A-0667-455E-AD46-98ED5E1EABBD}" type="asst">
      <dgm:prSet phldrT="[Text]"/>
      <dgm:spPr/>
      <dgm:t>
        <a:bodyPr/>
        <a:lstStyle/>
        <a:p>
          <a:r>
            <a:rPr lang="nb-NO" dirty="0" err="1"/>
            <a:t>Router</a:t>
          </a:r>
          <a:endParaRPr lang="nb-NO" dirty="0"/>
        </a:p>
      </dgm:t>
    </dgm:pt>
    <dgm:pt modelId="{F377BFFD-A37B-4E01-A146-C8811EE60FFE}" type="parTrans" cxnId="{3665E697-3174-476C-8B9A-009BC8BD3A78}">
      <dgm:prSet/>
      <dgm:spPr/>
      <dgm:t>
        <a:bodyPr/>
        <a:lstStyle/>
        <a:p>
          <a:endParaRPr lang="nb-NO"/>
        </a:p>
      </dgm:t>
    </dgm:pt>
    <dgm:pt modelId="{3D05A2B7-0338-466B-9739-7CACA59DA7E7}" type="sibTrans" cxnId="{3665E697-3174-476C-8B9A-009BC8BD3A78}">
      <dgm:prSet/>
      <dgm:spPr/>
      <dgm:t>
        <a:bodyPr/>
        <a:lstStyle/>
        <a:p>
          <a:endParaRPr lang="nb-NO"/>
        </a:p>
      </dgm:t>
    </dgm:pt>
    <dgm:pt modelId="{53CA433C-6327-4C03-8448-EA6DAD419C19}" type="asst">
      <dgm:prSet phldrT="[Text]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nb-NO" dirty="0"/>
            <a:t>Home</a:t>
          </a:r>
        </a:p>
      </dgm:t>
    </dgm:pt>
    <dgm:pt modelId="{6EB5DE0B-8A09-4919-940C-5CBEF510F8F1}" type="parTrans" cxnId="{5DE4DF03-507D-43D0-8D89-07B1CCFEC9BE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endParaRPr lang="nb-NO"/>
        </a:p>
      </dgm:t>
    </dgm:pt>
    <dgm:pt modelId="{A7D32A3B-5833-40F4-A0A9-DE3940AD1BC0}" type="sibTrans" cxnId="{5DE4DF03-507D-43D0-8D89-07B1CCFEC9BE}">
      <dgm:prSet/>
      <dgm:spPr/>
      <dgm:t>
        <a:bodyPr/>
        <a:lstStyle/>
        <a:p>
          <a:endParaRPr lang="nb-NO"/>
        </a:p>
      </dgm:t>
    </dgm:pt>
    <dgm:pt modelId="{60676138-D032-4110-A50B-670DB1C5F199}" type="asst">
      <dgm:prSet phldrT="[Text]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nb-NO" dirty="0" err="1"/>
            <a:t>Login</a:t>
          </a:r>
          <a:endParaRPr lang="nb-NO" dirty="0"/>
        </a:p>
      </dgm:t>
    </dgm:pt>
    <dgm:pt modelId="{7E91FDF0-E75D-4FBA-B286-6207B1B9E773}" type="parTrans" cxnId="{20D3B327-B607-4943-86EE-8D885E25E329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endParaRPr lang="nb-NO"/>
        </a:p>
      </dgm:t>
    </dgm:pt>
    <dgm:pt modelId="{3F78C673-ABE6-4C83-B9FF-D8343796A73F}" type="sibTrans" cxnId="{20D3B327-B607-4943-86EE-8D885E25E329}">
      <dgm:prSet/>
      <dgm:spPr/>
      <dgm:t>
        <a:bodyPr/>
        <a:lstStyle/>
        <a:p>
          <a:endParaRPr lang="nb-NO"/>
        </a:p>
      </dgm:t>
    </dgm:pt>
    <dgm:pt modelId="{4A2424A5-D21C-4E52-997E-32036D7EEC88}" type="asst">
      <dgm:prSet phldrT="[Text]"/>
      <dgm:spPr/>
      <dgm:t>
        <a:bodyPr/>
        <a:lstStyle/>
        <a:p>
          <a:r>
            <a:rPr lang="nb-NO" dirty="0" err="1"/>
            <a:t>Profile</a:t>
          </a:r>
          <a:endParaRPr lang="nb-NO" dirty="0"/>
        </a:p>
      </dgm:t>
    </dgm:pt>
    <dgm:pt modelId="{38D84EDA-2A6B-4623-AF92-228C974C69C6}" type="parTrans" cxnId="{132DE177-E928-4DB5-A636-507069B839D4}">
      <dgm:prSet/>
      <dgm:spPr/>
      <dgm:t>
        <a:bodyPr/>
        <a:lstStyle/>
        <a:p>
          <a:endParaRPr lang="nb-NO"/>
        </a:p>
      </dgm:t>
    </dgm:pt>
    <dgm:pt modelId="{8CED78C4-89C1-47B4-B34E-B1F3E214D207}" type="sibTrans" cxnId="{132DE177-E928-4DB5-A636-507069B839D4}">
      <dgm:prSet/>
      <dgm:spPr/>
      <dgm:t>
        <a:bodyPr/>
        <a:lstStyle/>
        <a:p>
          <a:endParaRPr lang="nb-NO"/>
        </a:p>
      </dgm:t>
    </dgm:pt>
    <dgm:pt modelId="{7F6291BA-00C9-47F7-A2DA-CDB4E89E8BC8}" type="asst">
      <dgm:prSet phldrT="[Text]"/>
      <dgm:spPr/>
      <dgm:t>
        <a:bodyPr/>
        <a:lstStyle/>
        <a:p>
          <a:r>
            <a:rPr lang="nb-NO" dirty="0"/>
            <a:t>Settings</a:t>
          </a:r>
        </a:p>
      </dgm:t>
    </dgm:pt>
    <dgm:pt modelId="{E7F274B9-5716-4E23-B752-4C9261486D5B}" type="parTrans" cxnId="{323FE20B-91BF-47E8-AD9F-0916FCC099A7}">
      <dgm:prSet/>
      <dgm:spPr/>
      <dgm:t>
        <a:bodyPr/>
        <a:lstStyle/>
        <a:p>
          <a:endParaRPr lang="nb-NO"/>
        </a:p>
      </dgm:t>
    </dgm:pt>
    <dgm:pt modelId="{BA518AA9-0435-4B2D-AC2F-027563077F75}" type="sibTrans" cxnId="{323FE20B-91BF-47E8-AD9F-0916FCC099A7}">
      <dgm:prSet/>
      <dgm:spPr/>
      <dgm:t>
        <a:bodyPr/>
        <a:lstStyle/>
        <a:p>
          <a:endParaRPr lang="nb-NO"/>
        </a:p>
      </dgm:t>
    </dgm:pt>
    <dgm:pt modelId="{CAF843E1-2995-4AF7-B955-D71C84033361}" type="pres">
      <dgm:prSet presAssocID="{3AF6E96F-191D-440C-AD73-C514D7DA00F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09C7B4-2953-4657-A92D-C2374ECD90D8}" type="pres">
      <dgm:prSet presAssocID="{6DC518D3-DE91-4F9E-BA13-6261E484440A}" presName="root1" presStyleCnt="0"/>
      <dgm:spPr/>
    </dgm:pt>
    <dgm:pt modelId="{0DF55FE5-55BE-4EFD-AE78-A46B0CB543AC}" type="pres">
      <dgm:prSet presAssocID="{6DC518D3-DE91-4F9E-BA13-6261E484440A}" presName="LevelOneTextNode" presStyleLbl="node0" presStyleIdx="0" presStyleCnt="1">
        <dgm:presLayoutVars>
          <dgm:chPref val="3"/>
        </dgm:presLayoutVars>
      </dgm:prSet>
      <dgm:spPr/>
    </dgm:pt>
    <dgm:pt modelId="{540A411A-423B-4663-86EB-7017CBF13B3B}" type="pres">
      <dgm:prSet presAssocID="{6DC518D3-DE91-4F9E-BA13-6261E484440A}" presName="level2hierChild" presStyleCnt="0"/>
      <dgm:spPr/>
    </dgm:pt>
    <dgm:pt modelId="{67D0EBB0-4ACF-4DEC-8EB0-33A7629F8CB9}" type="pres">
      <dgm:prSet presAssocID="{D99A081D-CA85-4752-BCC6-728AB74C73B2}" presName="conn2-1" presStyleLbl="parChTrans1D2" presStyleIdx="0" presStyleCnt="2"/>
      <dgm:spPr/>
    </dgm:pt>
    <dgm:pt modelId="{A3C3FEE7-5947-4B55-9BCC-33331D344CAA}" type="pres">
      <dgm:prSet presAssocID="{D99A081D-CA85-4752-BCC6-728AB74C73B2}" presName="connTx" presStyleLbl="parChTrans1D2" presStyleIdx="0" presStyleCnt="2"/>
      <dgm:spPr/>
    </dgm:pt>
    <dgm:pt modelId="{FEB62BE7-F715-4971-82F1-FDEAE208CCDA}" type="pres">
      <dgm:prSet presAssocID="{A270B3E4-DBC6-4BC7-A161-D406E63C1660}" presName="root2" presStyleCnt="0"/>
      <dgm:spPr/>
    </dgm:pt>
    <dgm:pt modelId="{100DBA55-0965-4A97-BEFB-30658169A66E}" type="pres">
      <dgm:prSet presAssocID="{A270B3E4-DBC6-4BC7-A161-D406E63C1660}" presName="LevelTwoTextNode" presStyleLbl="asst0" presStyleIdx="0" presStyleCnt="10">
        <dgm:presLayoutVars>
          <dgm:chPref val="3"/>
        </dgm:presLayoutVars>
      </dgm:prSet>
      <dgm:spPr/>
    </dgm:pt>
    <dgm:pt modelId="{BC197694-48C9-4F3F-95BC-7D281B8E798A}" type="pres">
      <dgm:prSet presAssocID="{A270B3E4-DBC6-4BC7-A161-D406E63C1660}" presName="level3hierChild" presStyleCnt="0"/>
      <dgm:spPr/>
    </dgm:pt>
    <dgm:pt modelId="{C5CEB1B6-5CA7-4220-847E-C871229875F5}" type="pres">
      <dgm:prSet presAssocID="{607D4968-AFA6-4616-A3CF-03277246F479}" presName="conn2-1" presStyleLbl="parChTrans1D3" presStyleIdx="0" presStyleCnt="3"/>
      <dgm:spPr/>
    </dgm:pt>
    <dgm:pt modelId="{17F8E0C4-F419-41AD-9AE9-B79BF842B1C6}" type="pres">
      <dgm:prSet presAssocID="{607D4968-AFA6-4616-A3CF-03277246F479}" presName="connTx" presStyleLbl="parChTrans1D3" presStyleIdx="0" presStyleCnt="3"/>
      <dgm:spPr/>
    </dgm:pt>
    <dgm:pt modelId="{0469E9DE-129D-4A73-958E-20E39F5063E1}" type="pres">
      <dgm:prSet presAssocID="{4ED4D8A8-B714-4748-A6E9-4C681AF47E22}" presName="root2" presStyleCnt="0"/>
      <dgm:spPr/>
    </dgm:pt>
    <dgm:pt modelId="{10C46BA8-302D-42B6-9093-E3E15D3C8B7E}" type="pres">
      <dgm:prSet presAssocID="{4ED4D8A8-B714-4748-A6E9-4C681AF47E22}" presName="LevelTwoTextNode" presStyleLbl="asst0" presStyleIdx="1" presStyleCnt="10">
        <dgm:presLayoutVars>
          <dgm:chPref val="3"/>
        </dgm:presLayoutVars>
      </dgm:prSet>
      <dgm:spPr/>
    </dgm:pt>
    <dgm:pt modelId="{B61EE467-42B9-4F84-AE31-6B2B02B654CC}" type="pres">
      <dgm:prSet presAssocID="{4ED4D8A8-B714-4748-A6E9-4C681AF47E22}" presName="level3hierChild" presStyleCnt="0"/>
      <dgm:spPr/>
    </dgm:pt>
    <dgm:pt modelId="{457F44AF-594F-4412-8D61-E0F699DA0A2D}" type="pres">
      <dgm:prSet presAssocID="{417779A5-4AD1-427F-96AE-2F0D2C434E78}" presName="conn2-1" presStyleLbl="parChTrans1D3" presStyleIdx="1" presStyleCnt="3"/>
      <dgm:spPr/>
    </dgm:pt>
    <dgm:pt modelId="{6B85A0FF-1CFF-4063-A606-34F912F4EE92}" type="pres">
      <dgm:prSet presAssocID="{417779A5-4AD1-427F-96AE-2F0D2C434E78}" presName="connTx" presStyleLbl="parChTrans1D3" presStyleIdx="1" presStyleCnt="3"/>
      <dgm:spPr/>
    </dgm:pt>
    <dgm:pt modelId="{6B88B8EC-2268-46E8-AC2C-4589F90754F3}" type="pres">
      <dgm:prSet presAssocID="{93672BE7-BCC8-41B5-9161-94FCA901B08A}" presName="root2" presStyleCnt="0"/>
      <dgm:spPr/>
    </dgm:pt>
    <dgm:pt modelId="{F5E7507D-7E43-49C8-BCC7-509E0FCB70B8}" type="pres">
      <dgm:prSet presAssocID="{93672BE7-BCC8-41B5-9161-94FCA901B08A}" presName="LevelTwoTextNode" presStyleLbl="asst0" presStyleIdx="2" presStyleCnt="10">
        <dgm:presLayoutVars>
          <dgm:chPref val="3"/>
        </dgm:presLayoutVars>
      </dgm:prSet>
      <dgm:spPr/>
    </dgm:pt>
    <dgm:pt modelId="{55AD726E-EA1A-414D-AF18-C8298E47C3E5}" type="pres">
      <dgm:prSet presAssocID="{93672BE7-BCC8-41B5-9161-94FCA901B08A}" presName="level3hierChild" presStyleCnt="0"/>
      <dgm:spPr/>
    </dgm:pt>
    <dgm:pt modelId="{1D86ABB8-9E9E-4366-8C41-E1771F17A2DF}" type="pres">
      <dgm:prSet presAssocID="{FAD9FC52-6349-4539-8F43-EF1D3CFACC0E}" presName="conn2-1" presStyleLbl="parChTrans1D2" presStyleIdx="1" presStyleCnt="2"/>
      <dgm:spPr/>
    </dgm:pt>
    <dgm:pt modelId="{71389F7F-8446-4ADF-A3FD-2B5057A31056}" type="pres">
      <dgm:prSet presAssocID="{FAD9FC52-6349-4539-8F43-EF1D3CFACC0E}" presName="connTx" presStyleLbl="parChTrans1D2" presStyleIdx="1" presStyleCnt="2"/>
      <dgm:spPr/>
    </dgm:pt>
    <dgm:pt modelId="{B839B8DD-8BBB-4FA9-A86D-3C499A8B780B}" type="pres">
      <dgm:prSet presAssocID="{5A292081-DB23-4CEA-95C0-AFF83497F97E}" presName="root2" presStyleCnt="0"/>
      <dgm:spPr/>
    </dgm:pt>
    <dgm:pt modelId="{E8D75F0E-D925-410E-8448-34F2FE4C3DD9}" type="pres">
      <dgm:prSet presAssocID="{5A292081-DB23-4CEA-95C0-AFF83497F97E}" presName="LevelTwoTextNode" presStyleLbl="asst0" presStyleIdx="3" presStyleCnt="10">
        <dgm:presLayoutVars>
          <dgm:chPref val="3"/>
        </dgm:presLayoutVars>
      </dgm:prSet>
      <dgm:spPr/>
    </dgm:pt>
    <dgm:pt modelId="{3A1F47E1-9381-4DBB-A88E-540D70FE9AC1}" type="pres">
      <dgm:prSet presAssocID="{5A292081-DB23-4CEA-95C0-AFF83497F97E}" presName="level3hierChild" presStyleCnt="0"/>
      <dgm:spPr/>
    </dgm:pt>
    <dgm:pt modelId="{07D474A5-83C3-4637-8161-7835AA300B63}" type="pres">
      <dgm:prSet presAssocID="{F377BFFD-A37B-4E01-A146-C8811EE60FFE}" presName="conn2-1" presStyleLbl="parChTrans1D3" presStyleIdx="2" presStyleCnt="3"/>
      <dgm:spPr/>
    </dgm:pt>
    <dgm:pt modelId="{85B80EC6-95E3-452A-A5F5-425128190E57}" type="pres">
      <dgm:prSet presAssocID="{F377BFFD-A37B-4E01-A146-C8811EE60FFE}" presName="connTx" presStyleLbl="parChTrans1D3" presStyleIdx="2" presStyleCnt="3"/>
      <dgm:spPr/>
    </dgm:pt>
    <dgm:pt modelId="{3318339A-998F-4542-8D3A-CA083F1BC809}" type="pres">
      <dgm:prSet presAssocID="{AA877F7A-0667-455E-AD46-98ED5E1EABBD}" presName="root2" presStyleCnt="0"/>
      <dgm:spPr/>
    </dgm:pt>
    <dgm:pt modelId="{49DFB1ED-A513-422B-9B11-49B019DE422A}" type="pres">
      <dgm:prSet presAssocID="{AA877F7A-0667-455E-AD46-98ED5E1EABBD}" presName="LevelTwoTextNode" presStyleLbl="asst0" presStyleIdx="4" presStyleCnt="10">
        <dgm:presLayoutVars>
          <dgm:chPref val="3"/>
        </dgm:presLayoutVars>
      </dgm:prSet>
      <dgm:spPr/>
    </dgm:pt>
    <dgm:pt modelId="{C73725B4-4E88-4B65-B15D-7B086FEEFB62}" type="pres">
      <dgm:prSet presAssocID="{AA877F7A-0667-455E-AD46-98ED5E1EABBD}" presName="level3hierChild" presStyleCnt="0"/>
      <dgm:spPr/>
    </dgm:pt>
    <dgm:pt modelId="{65D393DF-2E4A-4942-BF05-075889974AA1}" type="pres">
      <dgm:prSet presAssocID="{6EB5DE0B-8A09-4919-940C-5CBEF510F8F1}" presName="conn2-1" presStyleLbl="parChTrans1D4" presStyleIdx="0" presStyleCnt="5"/>
      <dgm:spPr/>
    </dgm:pt>
    <dgm:pt modelId="{3CAA33B6-D47F-4708-AE3A-6059563E143F}" type="pres">
      <dgm:prSet presAssocID="{6EB5DE0B-8A09-4919-940C-5CBEF510F8F1}" presName="connTx" presStyleLbl="parChTrans1D4" presStyleIdx="0" presStyleCnt="5"/>
      <dgm:spPr/>
    </dgm:pt>
    <dgm:pt modelId="{6D9C2590-4170-40EA-AF06-4577826DB206}" type="pres">
      <dgm:prSet presAssocID="{53CA433C-6327-4C03-8448-EA6DAD419C19}" presName="root2" presStyleCnt="0"/>
      <dgm:spPr/>
    </dgm:pt>
    <dgm:pt modelId="{BB6B01A7-B35F-4DE7-9327-7B3478ECF07A}" type="pres">
      <dgm:prSet presAssocID="{53CA433C-6327-4C03-8448-EA6DAD419C19}" presName="LevelTwoTextNode" presStyleLbl="asst0" presStyleIdx="5" presStyleCnt="10">
        <dgm:presLayoutVars>
          <dgm:chPref val="3"/>
        </dgm:presLayoutVars>
      </dgm:prSet>
      <dgm:spPr/>
    </dgm:pt>
    <dgm:pt modelId="{D50ACF8C-E0EB-43DA-9452-4A6791B5C0A4}" type="pres">
      <dgm:prSet presAssocID="{53CA433C-6327-4C03-8448-EA6DAD419C19}" presName="level3hierChild" presStyleCnt="0"/>
      <dgm:spPr/>
    </dgm:pt>
    <dgm:pt modelId="{595D2E97-D1A6-420C-B8D1-3D70040E6464}" type="pres">
      <dgm:prSet presAssocID="{7E91FDF0-E75D-4FBA-B286-6207B1B9E773}" presName="conn2-1" presStyleLbl="parChTrans1D4" presStyleIdx="1" presStyleCnt="5"/>
      <dgm:spPr/>
    </dgm:pt>
    <dgm:pt modelId="{43317C32-FE7A-4B6D-994B-3F6CE9A3A263}" type="pres">
      <dgm:prSet presAssocID="{7E91FDF0-E75D-4FBA-B286-6207B1B9E773}" presName="connTx" presStyleLbl="parChTrans1D4" presStyleIdx="1" presStyleCnt="5"/>
      <dgm:spPr/>
    </dgm:pt>
    <dgm:pt modelId="{7E5FFA83-6A2D-44F6-A83C-0A93628569AA}" type="pres">
      <dgm:prSet presAssocID="{60676138-D032-4110-A50B-670DB1C5F199}" presName="root2" presStyleCnt="0"/>
      <dgm:spPr/>
    </dgm:pt>
    <dgm:pt modelId="{C97647E3-0AB2-42AB-9107-9F5BF0DE8782}" type="pres">
      <dgm:prSet presAssocID="{60676138-D032-4110-A50B-670DB1C5F199}" presName="LevelTwoTextNode" presStyleLbl="asst0" presStyleIdx="6" presStyleCnt="10">
        <dgm:presLayoutVars>
          <dgm:chPref val="3"/>
        </dgm:presLayoutVars>
      </dgm:prSet>
      <dgm:spPr/>
    </dgm:pt>
    <dgm:pt modelId="{F85A3C9F-BFBA-4825-8619-704876E4980F}" type="pres">
      <dgm:prSet presAssocID="{60676138-D032-4110-A50B-670DB1C5F199}" presName="level3hierChild" presStyleCnt="0"/>
      <dgm:spPr/>
    </dgm:pt>
    <dgm:pt modelId="{695FE4A4-A9A6-446B-8FBE-F21E9EBD398A}" type="pres">
      <dgm:prSet presAssocID="{38D84EDA-2A6B-4623-AF92-228C974C69C6}" presName="conn2-1" presStyleLbl="parChTrans1D4" presStyleIdx="2" presStyleCnt="5"/>
      <dgm:spPr/>
    </dgm:pt>
    <dgm:pt modelId="{AD8B426B-7372-47D4-8B9E-5520C48BF8A3}" type="pres">
      <dgm:prSet presAssocID="{38D84EDA-2A6B-4623-AF92-228C974C69C6}" presName="connTx" presStyleLbl="parChTrans1D4" presStyleIdx="2" presStyleCnt="5"/>
      <dgm:spPr/>
    </dgm:pt>
    <dgm:pt modelId="{6B7F031B-6D42-4F20-8F3C-5EE6210DA72C}" type="pres">
      <dgm:prSet presAssocID="{4A2424A5-D21C-4E52-997E-32036D7EEC88}" presName="root2" presStyleCnt="0"/>
      <dgm:spPr/>
    </dgm:pt>
    <dgm:pt modelId="{ECA3786D-3529-4494-BA2C-9A6F0F09A5F5}" type="pres">
      <dgm:prSet presAssocID="{4A2424A5-D21C-4E52-997E-32036D7EEC88}" presName="LevelTwoTextNode" presStyleLbl="asst0" presStyleIdx="7" presStyleCnt="10">
        <dgm:presLayoutVars>
          <dgm:chPref val="3"/>
        </dgm:presLayoutVars>
      </dgm:prSet>
      <dgm:spPr/>
    </dgm:pt>
    <dgm:pt modelId="{51CD4F3F-6745-48EF-B07F-B0943D97E78C}" type="pres">
      <dgm:prSet presAssocID="{4A2424A5-D21C-4E52-997E-32036D7EEC88}" presName="level3hierChild" presStyleCnt="0"/>
      <dgm:spPr/>
    </dgm:pt>
    <dgm:pt modelId="{44F59D08-19C5-498A-BC40-3A6FF73B781A}" type="pres">
      <dgm:prSet presAssocID="{00FD4687-0440-42C7-A6F9-9B6D6C9735FA}" presName="conn2-1" presStyleLbl="parChTrans1D4" presStyleIdx="3" presStyleCnt="5"/>
      <dgm:spPr/>
    </dgm:pt>
    <dgm:pt modelId="{DB9AC0C0-85BE-4A18-B247-89940E368CB6}" type="pres">
      <dgm:prSet presAssocID="{00FD4687-0440-42C7-A6F9-9B6D6C9735FA}" presName="connTx" presStyleLbl="parChTrans1D4" presStyleIdx="3" presStyleCnt="5"/>
      <dgm:spPr/>
    </dgm:pt>
    <dgm:pt modelId="{F0114410-D3BD-4AE6-8BDA-CC201C0769A9}" type="pres">
      <dgm:prSet presAssocID="{B37A9141-F894-452F-8D39-4D510FAF32BD}" presName="root2" presStyleCnt="0"/>
      <dgm:spPr/>
    </dgm:pt>
    <dgm:pt modelId="{0D7DA836-CA45-4644-B8F7-9343DBE5DE06}" type="pres">
      <dgm:prSet presAssocID="{B37A9141-F894-452F-8D39-4D510FAF32BD}" presName="LevelTwoTextNode" presStyleLbl="asst0" presStyleIdx="8" presStyleCnt="10">
        <dgm:presLayoutVars>
          <dgm:chPref val="3"/>
        </dgm:presLayoutVars>
      </dgm:prSet>
      <dgm:spPr/>
    </dgm:pt>
    <dgm:pt modelId="{1883C1B2-FD54-425F-AD3C-5DD86C666A49}" type="pres">
      <dgm:prSet presAssocID="{B37A9141-F894-452F-8D39-4D510FAF32BD}" presName="level3hierChild" presStyleCnt="0"/>
      <dgm:spPr/>
    </dgm:pt>
    <dgm:pt modelId="{F940D17E-50F0-43BA-8E8A-2C22BF8B3549}" type="pres">
      <dgm:prSet presAssocID="{E7F274B9-5716-4E23-B752-4C9261486D5B}" presName="conn2-1" presStyleLbl="parChTrans1D4" presStyleIdx="4" presStyleCnt="5"/>
      <dgm:spPr/>
    </dgm:pt>
    <dgm:pt modelId="{E1C301A5-947C-4249-9DCD-0BB3829DC9CF}" type="pres">
      <dgm:prSet presAssocID="{E7F274B9-5716-4E23-B752-4C9261486D5B}" presName="connTx" presStyleLbl="parChTrans1D4" presStyleIdx="4" presStyleCnt="5"/>
      <dgm:spPr/>
    </dgm:pt>
    <dgm:pt modelId="{97F9712C-981E-4417-A207-4ED612F2F9A6}" type="pres">
      <dgm:prSet presAssocID="{7F6291BA-00C9-47F7-A2DA-CDB4E89E8BC8}" presName="root2" presStyleCnt="0"/>
      <dgm:spPr/>
    </dgm:pt>
    <dgm:pt modelId="{FDF520CD-B081-42CC-814B-A71F7D67FC32}" type="pres">
      <dgm:prSet presAssocID="{7F6291BA-00C9-47F7-A2DA-CDB4E89E8BC8}" presName="LevelTwoTextNode" presStyleLbl="asst0" presStyleIdx="9" presStyleCnt="10">
        <dgm:presLayoutVars>
          <dgm:chPref val="3"/>
        </dgm:presLayoutVars>
      </dgm:prSet>
      <dgm:spPr/>
    </dgm:pt>
    <dgm:pt modelId="{C98C6061-5F34-4AB9-A445-BBF8ACEB870C}" type="pres">
      <dgm:prSet presAssocID="{7F6291BA-00C9-47F7-A2DA-CDB4E89E8BC8}" presName="level3hierChild" presStyleCnt="0"/>
      <dgm:spPr/>
    </dgm:pt>
  </dgm:ptLst>
  <dgm:cxnLst>
    <dgm:cxn modelId="{5DE4DF03-507D-43D0-8D89-07B1CCFEC9BE}" srcId="{AA877F7A-0667-455E-AD46-98ED5E1EABBD}" destId="{53CA433C-6327-4C03-8448-EA6DAD419C19}" srcOrd="0" destOrd="0" parTransId="{6EB5DE0B-8A09-4919-940C-5CBEF510F8F1}" sibTransId="{A7D32A3B-5833-40F4-A0A9-DE3940AD1BC0}"/>
    <dgm:cxn modelId="{323FE20B-91BF-47E8-AD9F-0916FCC099A7}" srcId="{4A2424A5-D21C-4E52-997E-32036D7EEC88}" destId="{7F6291BA-00C9-47F7-A2DA-CDB4E89E8BC8}" srcOrd="1" destOrd="0" parTransId="{E7F274B9-5716-4E23-B752-4C9261486D5B}" sibTransId="{BA518AA9-0435-4B2D-AC2F-027563077F75}"/>
    <dgm:cxn modelId="{8F82D30D-CC0A-4834-914E-D29FAC9A1392}" type="presOf" srcId="{417779A5-4AD1-427F-96AE-2F0D2C434E78}" destId="{6B85A0FF-1CFF-4063-A606-34F912F4EE92}" srcOrd="1" destOrd="0" presId="urn:microsoft.com/office/officeart/2005/8/layout/hierarchy2"/>
    <dgm:cxn modelId="{3776F30E-88E5-4071-9493-7E6E6A129C5E}" srcId="{4A2424A5-D21C-4E52-997E-32036D7EEC88}" destId="{B37A9141-F894-452F-8D39-4D510FAF32BD}" srcOrd="0" destOrd="0" parTransId="{00FD4687-0440-42C7-A6F9-9B6D6C9735FA}" sibTransId="{10C0EED1-1D5B-4BA4-94CE-B1AE7DA1A39D}"/>
    <dgm:cxn modelId="{36BC3716-5380-4E70-8C4B-38E02BB7DA6E}" type="presOf" srcId="{38D84EDA-2A6B-4623-AF92-228C974C69C6}" destId="{AD8B426B-7372-47D4-8B9E-5520C48BF8A3}" srcOrd="1" destOrd="0" presId="urn:microsoft.com/office/officeart/2005/8/layout/hierarchy2"/>
    <dgm:cxn modelId="{20B0C718-6DBF-4568-816F-823DDE652E28}" type="presOf" srcId="{607D4968-AFA6-4616-A3CF-03277246F479}" destId="{C5CEB1B6-5CA7-4220-847E-C871229875F5}" srcOrd="0" destOrd="0" presId="urn:microsoft.com/office/officeart/2005/8/layout/hierarchy2"/>
    <dgm:cxn modelId="{368D8719-7D71-41E8-A369-A7B6337ACBAA}" type="presOf" srcId="{7E91FDF0-E75D-4FBA-B286-6207B1B9E773}" destId="{43317C32-FE7A-4B6D-994B-3F6CE9A3A263}" srcOrd="1" destOrd="0" presId="urn:microsoft.com/office/officeart/2005/8/layout/hierarchy2"/>
    <dgm:cxn modelId="{E7AB7325-F5C3-429A-8A57-E67304D44C70}" srcId="{6DC518D3-DE91-4F9E-BA13-6261E484440A}" destId="{5A292081-DB23-4CEA-95C0-AFF83497F97E}" srcOrd="1" destOrd="0" parTransId="{FAD9FC52-6349-4539-8F43-EF1D3CFACC0E}" sibTransId="{BE8EDFF8-DAB2-4BA9-B9CC-3D478135833C}"/>
    <dgm:cxn modelId="{20D3B327-B607-4943-86EE-8D885E25E329}" srcId="{AA877F7A-0667-455E-AD46-98ED5E1EABBD}" destId="{60676138-D032-4110-A50B-670DB1C5F199}" srcOrd="1" destOrd="0" parTransId="{7E91FDF0-E75D-4FBA-B286-6207B1B9E773}" sibTransId="{3F78C673-ABE6-4C83-B9FF-D8343796A73F}"/>
    <dgm:cxn modelId="{5319AE2A-3C64-4980-BCF6-69C8D2CAC28B}" type="presOf" srcId="{D99A081D-CA85-4752-BCC6-728AB74C73B2}" destId="{67D0EBB0-4ACF-4DEC-8EB0-33A7629F8CB9}" srcOrd="0" destOrd="0" presId="urn:microsoft.com/office/officeart/2005/8/layout/hierarchy2"/>
    <dgm:cxn modelId="{59C78E2C-D105-4A0C-8096-CA99AE99DBD7}" type="presOf" srcId="{6EB5DE0B-8A09-4919-940C-5CBEF510F8F1}" destId="{65D393DF-2E4A-4942-BF05-075889974AA1}" srcOrd="0" destOrd="0" presId="urn:microsoft.com/office/officeart/2005/8/layout/hierarchy2"/>
    <dgm:cxn modelId="{3ECF833C-09D6-41BC-99BD-F1CBD467CDA7}" type="presOf" srcId="{5A292081-DB23-4CEA-95C0-AFF83497F97E}" destId="{E8D75F0E-D925-410E-8448-34F2FE4C3DD9}" srcOrd="0" destOrd="0" presId="urn:microsoft.com/office/officeart/2005/8/layout/hierarchy2"/>
    <dgm:cxn modelId="{DBD8E95F-D20D-4F68-B33E-89D43B0E03FB}" type="presOf" srcId="{F377BFFD-A37B-4E01-A146-C8811EE60FFE}" destId="{07D474A5-83C3-4637-8161-7835AA300B63}" srcOrd="0" destOrd="0" presId="urn:microsoft.com/office/officeart/2005/8/layout/hierarchy2"/>
    <dgm:cxn modelId="{2F7A7246-E768-4E0A-8D0F-04E1F907437E}" srcId="{A270B3E4-DBC6-4BC7-A161-D406E63C1660}" destId="{4ED4D8A8-B714-4748-A6E9-4C681AF47E22}" srcOrd="0" destOrd="0" parTransId="{607D4968-AFA6-4616-A3CF-03277246F479}" sibTransId="{FCFD5956-F8AF-4962-A40C-821FDC4C3611}"/>
    <dgm:cxn modelId="{45987349-1DB7-4BF1-868B-BC4C4296ED4D}" type="presOf" srcId="{A270B3E4-DBC6-4BC7-A161-D406E63C1660}" destId="{100DBA55-0965-4A97-BEFB-30658169A66E}" srcOrd="0" destOrd="0" presId="urn:microsoft.com/office/officeart/2005/8/layout/hierarchy2"/>
    <dgm:cxn modelId="{9C6F4C4B-D22C-49A0-B87B-23F1D484C6B1}" type="presOf" srcId="{38D84EDA-2A6B-4623-AF92-228C974C69C6}" destId="{695FE4A4-A9A6-446B-8FBE-F21E9EBD398A}" srcOrd="0" destOrd="0" presId="urn:microsoft.com/office/officeart/2005/8/layout/hierarchy2"/>
    <dgm:cxn modelId="{CB7A1950-BD13-4946-B409-EF4FF3F59424}" srcId="{3AF6E96F-191D-440C-AD73-C514D7DA00F6}" destId="{6DC518D3-DE91-4F9E-BA13-6261E484440A}" srcOrd="0" destOrd="0" parTransId="{F0DC0B48-9278-44DB-AF0C-17EE2BE1DFA3}" sibTransId="{87893E53-98F2-4744-A7A5-4FA127C9D8D9}"/>
    <dgm:cxn modelId="{DFBC4E52-DB78-4271-B223-8D15D3A5FE6C}" type="presOf" srcId="{7F6291BA-00C9-47F7-A2DA-CDB4E89E8BC8}" destId="{FDF520CD-B081-42CC-814B-A71F7D67FC32}" srcOrd="0" destOrd="0" presId="urn:microsoft.com/office/officeart/2005/8/layout/hierarchy2"/>
    <dgm:cxn modelId="{A84FAF73-DB75-4F7E-9B5D-B21AC8669844}" type="presOf" srcId="{AA877F7A-0667-455E-AD46-98ED5E1EABBD}" destId="{49DFB1ED-A513-422B-9B11-49B019DE422A}" srcOrd="0" destOrd="0" presId="urn:microsoft.com/office/officeart/2005/8/layout/hierarchy2"/>
    <dgm:cxn modelId="{132DE177-E928-4DB5-A636-507069B839D4}" srcId="{AA877F7A-0667-455E-AD46-98ED5E1EABBD}" destId="{4A2424A5-D21C-4E52-997E-32036D7EEC88}" srcOrd="2" destOrd="0" parTransId="{38D84EDA-2A6B-4623-AF92-228C974C69C6}" sibTransId="{8CED78C4-89C1-47B4-B34E-B1F3E214D207}"/>
    <dgm:cxn modelId="{24B00659-7F19-477A-84DC-AD37B8280836}" type="presOf" srcId="{B37A9141-F894-452F-8D39-4D510FAF32BD}" destId="{0D7DA836-CA45-4644-B8F7-9343DBE5DE06}" srcOrd="0" destOrd="0" presId="urn:microsoft.com/office/officeart/2005/8/layout/hierarchy2"/>
    <dgm:cxn modelId="{6BC49983-B1BE-4265-9543-ED21A74253C3}" type="presOf" srcId="{3AF6E96F-191D-440C-AD73-C514D7DA00F6}" destId="{CAF843E1-2995-4AF7-B955-D71C84033361}" srcOrd="0" destOrd="0" presId="urn:microsoft.com/office/officeart/2005/8/layout/hierarchy2"/>
    <dgm:cxn modelId="{A0ACFC92-1D11-43D0-AD80-74B7BFD363F0}" type="presOf" srcId="{F377BFFD-A37B-4E01-A146-C8811EE60FFE}" destId="{85B80EC6-95E3-452A-A5F5-425128190E57}" srcOrd="1" destOrd="0" presId="urn:microsoft.com/office/officeart/2005/8/layout/hierarchy2"/>
    <dgm:cxn modelId="{14785D95-8FB2-47A4-ABC1-0C54771BFBAD}" srcId="{A270B3E4-DBC6-4BC7-A161-D406E63C1660}" destId="{93672BE7-BCC8-41B5-9161-94FCA901B08A}" srcOrd="1" destOrd="0" parTransId="{417779A5-4AD1-427F-96AE-2F0D2C434E78}" sibTransId="{BC880C48-C63D-43B8-87C9-898865859C26}"/>
    <dgm:cxn modelId="{3665E697-3174-476C-8B9A-009BC8BD3A78}" srcId="{5A292081-DB23-4CEA-95C0-AFF83497F97E}" destId="{AA877F7A-0667-455E-AD46-98ED5E1EABBD}" srcOrd="0" destOrd="0" parTransId="{F377BFFD-A37B-4E01-A146-C8811EE60FFE}" sibTransId="{3D05A2B7-0338-466B-9739-7CACA59DA7E7}"/>
    <dgm:cxn modelId="{A9E9A69D-3A1F-4E86-9260-E6BE4EC762C2}" type="presOf" srcId="{FAD9FC52-6349-4539-8F43-EF1D3CFACC0E}" destId="{1D86ABB8-9E9E-4366-8C41-E1771F17A2DF}" srcOrd="0" destOrd="0" presId="urn:microsoft.com/office/officeart/2005/8/layout/hierarchy2"/>
    <dgm:cxn modelId="{80ABF0A5-B57B-4323-B1B7-7C4F47CA0CB8}" type="presOf" srcId="{D99A081D-CA85-4752-BCC6-728AB74C73B2}" destId="{A3C3FEE7-5947-4B55-9BCC-33331D344CAA}" srcOrd="1" destOrd="0" presId="urn:microsoft.com/office/officeart/2005/8/layout/hierarchy2"/>
    <dgm:cxn modelId="{9D0829AD-BCBB-412C-8AB1-36F236648D9F}" type="presOf" srcId="{93672BE7-BCC8-41B5-9161-94FCA901B08A}" destId="{F5E7507D-7E43-49C8-BCC7-509E0FCB70B8}" srcOrd="0" destOrd="0" presId="urn:microsoft.com/office/officeart/2005/8/layout/hierarchy2"/>
    <dgm:cxn modelId="{6A946DAD-B005-4F86-8FAA-822283707C22}" type="presOf" srcId="{607D4968-AFA6-4616-A3CF-03277246F479}" destId="{17F8E0C4-F419-41AD-9AE9-B79BF842B1C6}" srcOrd="1" destOrd="0" presId="urn:microsoft.com/office/officeart/2005/8/layout/hierarchy2"/>
    <dgm:cxn modelId="{D43BFAAE-5088-437B-96FC-504C705401B9}" type="presOf" srcId="{6DC518D3-DE91-4F9E-BA13-6261E484440A}" destId="{0DF55FE5-55BE-4EFD-AE78-A46B0CB543AC}" srcOrd="0" destOrd="0" presId="urn:microsoft.com/office/officeart/2005/8/layout/hierarchy2"/>
    <dgm:cxn modelId="{D1787EB6-25B5-4800-8C04-7DB49655ED15}" type="presOf" srcId="{00FD4687-0440-42C7-A6F9-9B6D6C9735FA}" destId="{44F59D08-19C5-498A-BC40-3A6FF73B781A}" srcOrd="0" destOrd="0" presId="urn:microsoft.com/office/officeart/2005/8/layout/hierarchy2"/>
    <dgm:cxn modelId="{348CE2B6-9CCA-4B21-B4AD-AA7273508051}" type="presOf" srcId="{7E91FDF0-E75D-4FBA-B286-6207B1B9E773}" destId="{595D2E97-D1A6-420C-B8D1-3D70040E6464}" srcOrd="0" destOrd="0" presId="urn:microsoft.com/office/officeart/2005/8/layout/hierarchy2"/>
    <dgm:cxn modelId="{91AED1BB-98C0-4C34-A8E2-073B7A50834A}" type="presOf" srcId="{6EB5DE0B-8A09-4919-940C-5CBEF510F8F1}" destId="{3CAA33B6-D47F-4708-AE3A-6059563E143F}" srcOrd="1" destOrd="0" presId="urn:microsoft.com/office/officeart/2005/8/layout/hierarchy2"/>
    <dgm:cxn modelId="{0FEB54BD-0A49-4DFE-9127-647571E35316}" type="presOf" srcId="{53CA433C-6327-4C03-8448-EA6DAD419C19}" destId="{BB6B01A7-B35F-4DE7-9327-7B3478ECF07A}" srcOrd="0" destOrd="0" presId="urn:microsoft.com/office/officeart/2005/8/layout/hierarchy2"/>
    <dgm:cxn modelId="{2917C6C7-8212-41FD-A453-D1D5A0CC1C80}" srcId="{6DC518D3-DE91-4F9E-BA13-6261E484440A}" destId="{A270B3E4-DBC6-4BC7-A161-D406E63C1660}" srcOrd="0" destOrd="0" parTransId="{D99A081D-CA85-4752-BCC6-728AB74C73B2}" sibTransId="{3F12B489-C5AE-4ED9-96D0-54136D7699BF}"/>
    <dgm:cxn modelId="{4A700DCB-04E6-457C-AAD2-E974795162F6}" type="presOf" srcId="{417779A5-4AD1-427F-96AE-2F0D2C434E78}" destId="{457F44AF-594F-4412-8D61-E0F699DA0A2D}" srcOrd="0" destOrd="0" presId="urn:microsoft.com/office/officeart/2005/8/layout/hierarchy2"/>
    <dgm:cxn modelId="{84FF1FD7-0B9E-48BC-A092-6147969A74F9}" type="presOf" srcId="{4ED4D8A8-B714-4748-A6E9-4C681AF47E22}" destId="{10C46BA8-302D-42B6-9093-E3E15D3C8B7E}" srcOrd="0" destOrd="0" presId="urn:microsoft.com/office/officeart/2005/8/layout/hierarchy2"/>
    <dgm:cxn modelId="{1321AEDF-B6EE-4DB7-89C7-0F29D5FC713C}" type="presOf" srcId="{4A2424A5-D21C-4E52-997E-32036D7EEC88}" destId="{ECA3786D-3529-4494-BA2C-9A6F0F09A5F5}" srcOrd="0" destOrd="0" presId="urn:microsoft.com/office/officeart/2005/8/layout/hierarchy2"/>
    <dgm:cxn modelId="{FD7A22E2-765E-4F58-909F-546846C5B8AE}" type="presOf" srcId="{00FD4687-0440-42C7-A6F9-9B6D6C9735FA}" destId="{DB9AC0C0-85BE-4A18-B247-89940E368CB6}" srcOrd="1" destOrd="0" presId="urn:microsoft.com/office/officeart/2005/8/layout/hierarchy2"/>
    <dgm:cxn modelId="{A07023E6-22B7-4EA6-A95E-B064FB322431}" type="presOf" srcId="{FAD9FC52-6349-4539-8F43-EF1D3CFACC0E}" destId="{71389F7F-8446-4ADF-A3FD-2B5057A31056}" srcOrd="1" destOrd="0" presId="urn:microsoft.com/office/officeart/2005/8/layout/hierarchy2"/>
    <dgm:cxn modelId="{E61156ED-8E22-4DAA-8016-DD1797B98B8E}" type="presOf" srcId="{E7F274B9-5716-4E23-B752-4C9261486D5B}" destId="{F940D17E-50F0-43BA-8E8A-2C22BF8B3549}" srcOrd="0" destOrd="0" presId="urn:microsoft.com/office/officeart/2005/8/layout/hierarchy2"/>
    <dgm:cxn modelId="{FDE64AF2-622B-44D3-92C6-A5F3BEE73C7C}" type="presOf" srcId="{60676138-D032-4110-A50B-670DB1C5F199}" destId="{C97647E3-0AB2-42AB-9107-9F5BF0DE8782}" srcOrd="0" destOrd="0" presId="urn:microsoft.com/office/officeart/2005/8/layout/hierarchy2"/>
    <dgm:cxn modelId="{D15595F4-3399-4235-9789-A354581FA513}" type="presOf" srcId="{E7F274B9-5716-4E23-B752-4C9261486D5B}" destId="{E1C301A5-947C-4249-9DCD-0BB3829DC9CF}" srcOrd="1" destOrd="0" presId="urn:microsoft.com/office/officeart/2005/8/layout/hierarchy2"/>
    <dgm:cxn modelId="{AC2CB677-97B7-4F63-A1CC-141627516ACD}" type="presParOf" srcId="{CAF843E1-2995-4AF7-B955-D71C84033361}" destId="{2109C7B4-2953-4657-A92D-C2374ECD90D8}" srcOrd="0" destOrd="0" presId="urn:microsoft.com/office/officeart/2005/8/layout/hierarchy2"/>
    <dgm:cxn modelId="{8EB987B5-F2CE-48F1-BBC6-C62272A5749D}" type="presParOf" srcId="{2109C7B4-2953-4657-A92D-C2374ECD90D8}" destId="{0DF55FE5-55BE-4EFD-AE78-A46B0CB543AC}" srcOrd="0" destOrd="0" presId="urn:microsoft.com/office/officeart/2005/8/layout/hierarchy2"/>
    <dgm:cxn modelId="{73D509F7-0413-4DBF-82D5-9B62747628DB}" type="presParOf" srcId="{2109C7B4-2953-4657-A92D-C2374ECD90D8}" destId="{540A411A-423B-4663-86EB-7017CBF13B3B}" srcOrd="1" destOrd="0" presId="urn:microsoft.com/office/officeart/2005/8/layout/hierarchy2"/>
    <dgm:cxn modelId="{BDAEA7E0-5071-4F35-A809-7EED5D8EECE2}" type="presParOf" srcId="{540A411A-423B-4663-86EB-7017CBF13B3B}" destId="{67D0EBB0-4ACF-4DEC-8EB0-33A7629F8CB9}" srcOrd="0" destOrd="0" presId="urn:microsoft.com/office/officeart/2005/8/layout/hierarchy2"/>
    <dgm:cxn modelId="{9B5162BC-EB5D-413E-AA67-6264A00B2C93}" type="presParOf" srcId="{67D0EBB0-4ACF-4DEC-8EB0-33A7629F8CB9}" destId="{A3C3FEE7-5947-4B55-9BCC-33331D344CAA}" srcOrd="0" destOrd="0" presId="urn:microsoft.com/office/officeart/2005/8/layout/hierarchy2"/>
    <dgm:cxn modelId="{2AA63901-7348-4002-8ADB-7F5D7DD2E518}" type="presParOf" srcId="{540A411A-423B-4663-86EB-7017CBF13B3B}" destId="{FEB62BE7-F715-4971-82F1-FDEAE208CCDA}" srcOrd="1" destOrd="0" presId="urn:microsoft.com/office/officeart/2005/8/layout/hierarchy2"/>
    <dgm:cxn modelId="{FD015A08-D724-4D32-8186-B34937CBD8BD}" type="presParOf" srcId="{FEB62BE7-F715-4971-82F1-FDEAE208CCDA}" destId="{100DBA55-0965-4A97-BEFB-30658169A66E}" srcOrd="0" destOrd="0" presId="urn:microsoft.com/office/officeart/2005/8/layout/hierarchy2"/>
    <dgm:cxn modelId="{9D2E4278-BC6A-4C4F-85AA-459193128B0E}" type="presParOf" srcId="{FEB62BE7-F715-4971-82F1-FDEAE208CCDA}" destId="{BC197694-48C9-4F3F-95BC-7D281B8E798A}" srcOrd="1" destOrd="0" presId="urn:microsoft.com/office/officeart/2005/8/layout/hierarchy2"/>
    <dgm:cxn modelId="{7B1B69BC-B68D-4BAF-B0DB-0BE4B2DAA2BA}" type="presParOf" srcId="{BC197694-48C9-4F3F-95BC-7D281B8E798A}" destId="{C5CEB1B6-5CA7-4220-847E-C871229875F5}" srcOrd="0" destOrd="0" presId="urn:microsoft.com/office/officeart/2005/8/layout/hierarchy2"/>
    <dgm:cxn modelId="{0A0DE11A-4296-4693-A531-889ACDF09E16}" type="presParOf" srcId="{C5CEB1B6-5CA7-4220-847E-C871229875F5}" destId="{17F8E0C4-F419-41AD-9AE9-B79BF842B1C6}" srcOrd="0" destOrd="0" presId="urn:microsoft.com/office/officeart/2005/8/layout/hierarchy2"/>
    <dgm:cxn modelId="{56D6B9EE-DC46-47AC-BA50-3B4DC107DD06}" type="presParOf" srcId="{BC197694-48C9-4F3F-95BC-7D281B8E798A}" destId="{0469E9DE-129D-4A73-958E-20E39F5063E1}" srcOrd="1" destOrd="0" presId="urn:microsoft.com/office/officeart/2005/8/layout/hierarchy2"/>
    <dgm:cxn modelId="{EFCFA4B7-504A-41B8-8E57-10DA1884FE77}" type="presParOf" srcId="{0469E9DE-129D-4A73-958E-20E39F5063E1}" destId="{10C46BA8-302D-42B6-9093-E3E15D3C8B7E}" srcOrd="0" destOrd="0" presId="urn:microsoft.com/office/officeart/2005/8/layout/hierarchy2"/>
    <dgm:cxn modelId="{A1A4DD7D-82A5-4E2B-8679-4E35CF6CDC9E}" type="presParOf" srcId="{0469E9DE-129D-4A73-958E-20E39F5063E1}" destId="{B61EE467-42B9-4F84-AE31-6B2B02B654CC}" srcOrd="1" destOrd="0" presId="urn:microsoft.com/office/officeart/2005/8/layout/hierarchy2"/>
    <dgm:cxn modelId="{2B4A9A9D-A36B-461B-9E39-107F535E8E9E}" type="presParOf" srcId="{BC197694-48C9-4F3F-95BC-7D281B8E798A}" destId="{457F44AF-594F-4412-8D61-E0F699DA0A2D}" srcOrd="2" destOrd="0" presId="urn:microsoft.com/office/officeart/2005/8/layout/hierarchy2"/>
    <dgm:cxn modelId="{2597413B-4F92-4FA5-B19F-79005241CEB6}" type="presParOf" srcId="{457F44AF-594F-4412-8D61-E0F699DA0A2D}" destId="{6B85A0FF-1CFF-4063-A606-34F912F4EE92}" srcOrd="0" destOrd="0" presId="urn:microsoft.com/office/officeart/2005/8/layout/hierarchy2"/>
    <dgm:cxn modelId="{43B4C457-14D6-4DDE-BA00-43EC03629F9D}" type="presParOf" srcId="{BC197694-48C9-4F3F-95BC-7D281B8E798A}" destId="{6B88B8EC-2268-46E8-AC2C-4589F90754F3}" srcOrd="3" destOrd="0" presId="urn:microsoft.com/office/officeart/2005/8/layout/hierarchy2"/>
    <dgm:cxn modelId="{061C347C-FED2-467D-ACD2-197D07088D47}" type="presParOf" srcId="{6B88B8EC-2268-46E8-AC2C-4589F90754F3}" destId="{F5E7507D-7E43-49C8-BCC7-509E0FCB70B8}" srcOrd="0" destOrd="0" presId="urn:microsoft.com/office/officeart/2005/8/layout/hierarchy2"/>
    <dgm:cxn modelId="{422F5211-4F25-434F-8261-69C56F8687ED}" type="presParOf" srcId="{6B88B8EC-2268-46E8-AC2C-4589F90754F3}" destId="{55AD726E-EA1A-414D-AF18-C8298E47C3E5}" srcOrd="1" destOrd="0" presId="urn:microsoft.com/office/officeart/2005/8/layout/hierarchy2"/>
    <dgm:cxn modelId="{24E623AF-5AD0-4955-B0A2-023A5F9DC0BB}" type="presParOf" srcId="{540A411A-423B-4663-86EB-7017CBF13B3B}" destId="{1D86ABB8-9E9E-4366-8C41-E1771F17A2DF}" srcOrd="2" destOrd="0" presId="urn:microsoft.com/office/officeart/2005/8/layout/hierarchy2"/>
    <dgm:cxn modelId="{374C9ABE-CC61-4037-AAF5-566F7B0A48B4}" type="presParOf" srcId="{1D86ABB8-9E9E-4366-8C41-E1771F17A2DF}" destId="{71389F7F-8446-4ADF-A3FD-2B5057A31056}" srcOrd="0" destOrd="0" presId="urn:microsoft.com/office/officeart/2005/8/layout/hierarchy2"/>
    <dgm:cxn modelId="{07A59BFD-5BC2-4AE5-ABDD-B824AC037634}" type="presParOf" srcId="{540A411A-423B-4663-86EB-7017CBF13B3B}" destId="{B839B8DD-8BBB-4FA9-A86D-3C499A8B780B}" srcOrd="3" destOrd="0" presId="urn:microsoft.com/office/officeart/2005/8/layout/hierarchy2"/>
    <dgm:cxn modelId="{DA9437AA-CAC9-4FE2-8108-497D4E20C533}" type="presParOf" srcId="{B839B8DD-8BBB-4FA9-A86D-3C499A8B780B}" destId="{E8D75F0E-D925-410E-8448-34F2FE4C3DD9}" srcOrd="0" destOrd="0" presId="urn:microsoft.com/office/officeart/2005/8/layout/hierarchy2"/>
    <dgm:cxn modelId="{0DA27370-9DA6-4499-9110-AABA9761467B}" type="presParOf" srcId="{B839B8DD-8BBB-4FA9-A86D-3C499A8B780B}" destId="{3A1F47E1-9381-4DBB-A88E-540D70FE9AC1}" srcOrd="1" destOrd="0" presId="urn:microsoft.com/office/officeart/2005/8/layout/hierarchy2"/>
    <dgm:cxn modelId="{B810EDA7-3DE5-4C20-9428-4ED1B81635F7}" type="presParOf" srcId="{3A1F47E1-9381-4DBB-A88E-540D70FE9AC1}" destId="{07D474A5-83C3-4637-8161-7835AA300B63}" srcOrd="0" destOrd="0" presId="urn:microsoft.com/office/officeart/2005/8/layout/hierarchy2"/>
    <dgm:cxn modelId="{642809DB-B381-49C0-8E54-CBF3AC9CBF37}" type="presParOf" srcId="{07D474A5-83C3-4637-8161-7835AA300B63}" destId="{85B80EC6-95E3-452A-A5F5-425128190E57}" srcOrd="0" destOrd="0" presId="urn:microsoft.com/office/officeart/2005/8/layout/hierarchy2"/>
    <dgm:cxn modelId="{5422D486-EF0C-45FC-BE3B-D0B1A9009DC4}" type="presParOf" srcId="{3A1F47E1-9381-4DBB-A88E-540D70FE9AC1}" destId="{3318339A-998F-4542-8D3A-CA083F1BC809}" srcOrd="1" destOrd="0" presId="urn:microsoft.com/office/officeart/2005/8/layout/hierarchy2"/>
    <dgm:cxn modelId="{EB1D3DEA-6AEB-4EC8-9EF3-1F7C9B73CBAE}" type="presParOf" srcId="{3318339A-998F-4542-8D3A-CA083F1BC809}" destId="{49DFB1ED-A513-422B-9B11-49B019DE422A}" srcOrd="0" destOrd="0" presId="urn:microsoft.com/office/officeart/2005/8/layout/hierarchy2"/>
    <dgm:cxn modelId="{EFED78A7-83EF-4650-945E-35D8EDD80714}" type="presParOf" srcId="{3318339A-998F-4542-8D3A-CA083F1BC809}" destId="{C73725B4-4E88-4B65-B15D-7B086FEEFB62}" srcOrd="1" destOrd="0" presId="urn:microsoft.com/office/officeart/2005/8/layout/hierarchy2"/>
    <dgm:cxn modelId="{63AC186E-97D4-411C-AE32-A34D594E9952}" type="presParOf" srcId="{C73725B4-4E88-4B65-B15D-7B086FEEFB62}" destId="{65D393DF-2E4A-4942-BF05-075889974AA1}" srcOrd="0" destOrd="0" presId="urn:microsoft.com/office/officeart/2005/8/layout/hierarchy2"/>
    <dgm:cxn modelId="{FC5B0C65-6FEB-4A80-8300-43DBB631B2B6}" type="presParOf" srcId="{65D393DF-2E4A-4942-BF05-075889974AA1}" destId="{3CAA33B6-D47F-4708-AE3A-6059563E143F}" srcOrd="0" destOrd="0" presId="urn:microsoft.com/office/officeart/2005/8/layout/hierarchy2"/>
    <dgm:cxn modelId="{098A3338-823E-4F50-9ED1-8EFA551233F2}" type="presParOf" srcId="{C73725B4-4E88-4B65-B15D-7B086FEEFB62}" destId="{6D9C2590-4170-40EA-AF06-4577826DB206}" srcOrd="1" destOrd="0" presId="urn:microsoft.com/office/officeart/2005/8/layout/hierarchy2"/>
    <dgm:cxn modelId="{A48DA9B8-D063-4504-AFE5-4F24CD83B748}" type="presParOf" srcId="{6D9C2590-4170-40EA-AF06-4577826DB206}" destId="{BB6B01A7-B35F-4DE7-9327-7B3478ECF07A}" srcOrd="0" destOrd="0" presId="urn:microsoft.com/office/officeart/2005/8/layout/hierarchy2"/>
    <dgm:cxn modelId="{61306C64-6C0B-49A5-88F2-DA4112CD2A54}" type="presParOf" srcId="{6D9C2590-4170-40EA-AF06-4577826DB206}" destId="{D50ACF8C-E0EB-43DA-9452-4A6791B5C0A4}" srcOrd="1" destOrd="0" presId="urn:microsoft.com/office/officeart/2005/8/layout/hierarchy2"/>
    <dgm:cxn modelId="{5D0F7F1F-F1CE-4330-BAF0-1BEEA6318A51}" type="presParOf" srcId="{C73725B4-4E88-4B65-B15D-7B086FEEFB62}" destId="{595D2E97-D1A6-420C-B8D1-3D70040E6464}" srcOrd="2" destOrd="0" presId="urn:microsoft.com/office/officeart/2005/8/layout/hierarchy2"/>
    <dgm:cxn modelId="{A35E5116-5755-43E4-AD82-4D07354B8F34}" type="presParOf" srcId="{595D2E97-D1A6-420C-B8D1-3D70040E6464}" destId="{43317C32-FE7A-4B6D-994B-3F6CE9A3A263}" srcOrd="0" destOrd="0" presId="urn:microsoft.com/office/officeart/2005/8/layout/hierarchy2"/>
    <dgm:cxn modelId="{AA0D499D-A273-43B2-918D-86184FE2D8A3}" type="presParOf" srcId="{C73725B4-4E88-4B65-B15D-7B086FEEFB62}" destId="{7E5FFA83-6A2D-44F6-A83C-0A93628569AA}" srcOrd="3" destOrd="0" presId="urn:microsoft.com/office/officeart/2005/8/layout/hierarchy2"/>
    <dgm:cxn modelId="{3CCC2549-FEF6-4EEA-9BCF-90849ECD50B5}" type="presParOf" srcId="{7E5FFA83-6A2D-44F6-A83C-0A93628569AA}" destId="{C97647E3-0AB2-42AB-9107-9F5BF0DE8782}" srcOrd="0" destOrd="0" presId="urn:microsoft.com/office/officeart/2005/8/layout/hierarchy2"/>
    <dgm:cxn modelId="{6C4F88DA-ED41-4710-83D2-8A7E03230BED}" type="presParOf" srcId="{7E5FFA83-6A2D-44F6-A83C-0A93628569AA}" destId="{F85A3C9F-BFBA-4825-8619-704876E4980F}" srcOrd="1" destOrd="0" presId="urn:microsoft.com/office/officeart/2005/8/layout/hierarchy2"/>
    <dgm:cxn modelId="{CF97631A-56FE-4E8E-B95D-0CBB2650DE4B}" type="presParOf" srcId="{C73725B4-4E88-4B65-B15D-7B086FEEFB62}" destId="{695FE4A4-A9A6-446B-8FBE-F21E9EBD398A}" srcOrd="4" destOrd="0" presId="urn:microsoft.com/office/officeart/2005/8/layout/hierarchy2"/>
    <dgm:cxn modelId="{EBB41056-2D14-470F-8BA8-55BAF2849222}" type="presParOf" srcId="{695FE4A4-A9A6-446B-8FBE-F21E9EBD398A}" destId="{AD8B426B-7372-47D4-8B9E-5520C48BF8A3}" srcOrd="0" destOrd="0" presId="urn:microsoft.com/office/officeart/2005/8/layout/hierarchy2"/>
    <dgm:cxn modelId="{4257F2AD-6227-40CD-992A-DAA7770E022F}" type="presParOf" srcId="{C73725B4-4E88-4B65-B15D-7B086FEEFB62}" destId="{6B7F031B-6D42-4F20-8F3C-5EE6210DA72C}" srcOrd="5" destOrd="0" presId="urn:microsoft.com/office/officeart/2005/8/layout/hierarchy2"/>
    <dgm:cxn modelId="{45767449-8605-4094-A680-8835CA37177A}" type="presParOf" srcId="{6B7F031B-6D42-4F20-8F3C-5EE6210DA72C}" destId="{ECA3786D-3529-4494-BA2C-9A6F0F09A5F5}" srcOrd="0" destOrd="0" presId="urn:microsoft.com/office/officeart/2005/8/layout/hierarchy2"/>
    <dgm:cxn modelId="{0D68688B-A010-4E0B-BB17-A92EACABFB9A}" type="presParOf" srcId="{6B7F031B-6D42-4F20-8F3C-5EE6210DA72C}" destId="{51CD4F3F-6745-48EF-B07F-B0943D97E78C}" srcOrd="1" destOrd="0" presId="urn:microsoft.com/office/officeart/2005/8/layout/hierarchy2"/>
    <dgm:cxn modelId="{18AB5699-9C7F-4A52-A08C-29218BE584EF}" type="presParOf" srcId="{51CD4F3F-6745-48EF-B07F-B0943D97E78C}" destId="{44F59D08-19C5-498A-BC40-3A6FF73B781A}" srcOrd="0" destOrd="0" presId="urn:microsoft.com/office/officeart/2005/8/layout/hierarchy2"/>
    <dgm:cxn modelId="{618EEC66-F71B-4C99-9A6E-0B480357FCB6}" type="presParOf" srcId="{44F59D08-19C5-498A-BC40-3A6FF73B781A}" destId="{DB9AC0C0-85BE-4A18-B247-89940E368CB6}" srcOrd="0" destOrd="0" presId="urn:microsoft.com/office/officeart/2005/8/layout/hierarchy2"/>
    <dgm:cxn modelId="{EC81E977-522E-4F59-86F0-6A66D3D2A32B}" type="presParOf" srcId="{51CD4F3F-6745-48EF-B07F-B0943D97E78C}" destId="{F0114410-D3BD-4AE6-8BDA-CC201C0769A9}" srcOrd="1" destOrd="0" presId="urn:microsoft.com/office/officeart/2005/8/layout/hierarchy2"/>
    <dgm:cxn modelId="{C143E479-66F7-4653-9809-162C580778B6}" type="presParOf" srcId="{F0114410-D3BD-4AE6-8BDA-CC201C0769A9}" destId="{0D7DA836-CA45-4644-B8F7-9343DBE5DE06}" srcOrd="0" destOrd="0" presId="urn:microsoft.com/office/officeart/2005/8/layout/hierarchy2"/>
    <dgm:cxn modelId="{6F92A9D0-7EE9-4BAA-961D-B1A59B41580A}" type="presParOf" srcId="{F0114410-D3BD-4AE6-8BDA-CC201C0769A9}" destId="{1883C1B2-FD54-425F-AD3C-5DD86C666A49}" srcOrd="1" destOrd="0" presId="urn:microsoft.com/office/officeart/2005/8/layout/hierarchy2"/>
    <dgm:cxn modelId="{BF51C897-55D1-449D-B6C1-AB87494A481F}" type="presParOf" srcId="{51CD4F3F-6745-48EF-B07F-B0943D97E78C}" destId="{F940D17E-50F0-43BA-8E8A-2C22BF8B3549}" srcOrd="2" destOrd="0" presId="urn:microsoft.com/office/officeart/2005/8/layout/hierarchy2"/>
    <dgm:cxn modelId="{F554B140-837F-4673-BE19-D7F54B4C7C5F}" type="presParOf" srcId="{F940D17E-50F0-43BA-8E8A-2C22BF8B3549}" destId="{E1C301A5-947C-4249-9DCD-0BB3829DC9CF}" srcOrd="0" destOrd="0" presId="urn:microsoft.com/office/officeart/2005/8/layout/hierarchy2"/>
    <dgm:cxn modelId="{F130472F-7AD7-401B-81ED-7D90F6315ABE}" type="presParOf" srcId="{51CD4F3F-6745-48EF-B07F-B0943D97E78C}" destId="{97F9712C-981E-4417-A207-4ED612F2F9A6}" srcOrd="3" destOrd="0" presId="urn:microsoft.com/office/officeart/2005/8/layout/hierarchy2"/>
    <dgm:cxn modelId="{052F7105-0756-4074-9205-1B20B7AFFA05}" type="presParOf" srcId="{97F9712C-981E-4417-A207-4ED612F2F9A6}" destId="{FDF520CD-B081-42CC-814B-A71F7D67FC32}" srcOrd="0" destOrd="0" presId="urn:microsoft.com/office/officeart/2005/8/layout/hierarchy2"/>
    <dgm:cxn modelId="{5D0EA0F6-6DC6-42D0-BACA-935B6E45EF3C}" type="presParOf" srcId="{97F9712C-981E-4417-A207-4ED612F2F9A6}" destId="{C98C6061-5F34-4AB9-A445-BBF8ACEB87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AF6E96F-191D-440C-AD73-C514D7DA00F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B37A9141-F894-452F-8D39-4D510FAF32BD}" type="asst">
      <dgm:prSet phldrT="[Text]"/>
      <dgm:spPr/>
      <dgm:t>
        <a:bodyPr/>
        <a:lstStyle/>
        <a:p>
          <a:r>
            <a:rPr lang="nb-NO" dirty="0" err="1"/>
            <a:t>About</a:t>
          </a:r>
          <a:endParaRPr lang="nb-NO" dirty="0"/>
        </a:p>
      </dgm:t>
    </dgm:pt>
    <dgm:pt modelId="{00FD4687-0440-42C7-A6F9-9B6D6C9735FA}" type="parTrans" cxnId="{3776F30E-88E5-4071-9493-7E6E6A129C5E}">
      <dgm:prSet/>
      <dgm:spPr/>
      <dgm:t>
        <a:bodyPr/>
        <a:lstStyle/>
        <a:p>
          <a:endParaRPr lang="nb-NO"/>
        </a:p>
      </dgm:t>
    </dgm:pt>
    <dgm:pt modelId="{10C0EED1-1D5B-4BA4-94CE-B1AE7DA1A39D}" type="sibTrans" cxnId="{3776F30E-88E5-4071-9493-7E6E6A129C5E}">
      <dgm:prSet/>
      <dgm:spPr/>
      <dgm:t>
        <a:bodyPr/>
        <a:lstStyle/>
        <a:p>
          <a:endParaRPr lang="nb-NO"/>
        </a:p>
      </dgm:t>
    </dgm:pt>
    <dgm:pt modelId="{6DC518D3-DE91-4F9E-BA13-6261E484440A}" type="asst">
      <dgm:prSet phldrT="[Text]"/>
      <dgm:spPr/>
      <dgm:t>
        <a:bodyPr/>
        <a:lstStyle/>
        <a:p>
          <a:r>
            <a:rPr lang="nb-NO" dirty="0"/>
            <a:t>App</a:t>
          </a:r>
        </a:p>
      </dgm:t>
    </dgm:pt>
    <dgm:pt modelId="{F0DC0B48-9278-44DB-AF0C-17EE2BE1DFA3}" type="parTrans" cxnId="{CB7A1950-BD13-4946-B409-EF4FF3F59424}">
      <dgm:prSet/>
      <dgm:spPr/>
      <dgm:t>
        <a:bodyPr/>
        <a:lstStyle/>
        <a:p>
          <a:endParaRPr lang="nb-NO"/>
        </a:p>
      </dgm:t>
    </dgm:pt>
    <dgm:pt modelId="{87893E53-98F2-4744-A7A5-4FA127C9D8D9}" type="sibTrans" cxnId="{CB7A1950-BD13-4946-B409-EF4FF3F59424}">
      <dgm:prSet/>
      <dgm:spPr/>
      <dgm:t>
        <a:bodyPr/>
        <a:lstStyle/>
        <a:p>
          <a:endParaRPr lang="nb-NO"/>
        </a:p>
      </dgm:t>
    </dgm:pt>
    <dgm:pt modelId="{A270B3E4-DBC6-4BC7-A161-D406E63C1660}" type="asst">
      <dgm:prSet phldrT="[Text]"/>
      <dgm:spPr/>
      <dgm:t>
        <a:bodyPr/>
        <a:lstStyle/>
        <a:p>
          <a:r>
            <a:rPr lang="nb-NO" dirty="0"/>
            <a:t>Header</a:t>
          </a:r>
        </a:p>
      </dgm:t>
    </dgm:pt>
    <dgm:pt modelId="{D99A081D-CA85-4752-BCC6-728AB74C73B2}" type="parTrans" cxnId="{2917C6C7-8212-41FD-A453-D1D5A0CC1C80}">
      <dgm:prSet/>
      <dgm:spPr/>
      <dgm:t>
        <a:bodyPr/>
        <a:lstStyle/>
        <a:p>
          <a:endParaRPr lang="nb-NO"/>
        </a:p>
      </dgm:t>
    </dgm:pt>
    <dgm:pt modelId="{3F12B489-C5AE-4ED9-96D0-54136D7699BF}" type="sibTrans" cxnId="{2917C6C7-8212-41FD-A453-D1D5A0CC1C80}">
      <dgm:prSet/>
      <dgm:spPr/>
      <dgm:t>
        <a:bodyPr/>
        <a:lstStyle/>
        <a:p>
          <a:endParaRPr lang="nb-NO"/>
        </a:p>
      </dgm:t>
    </dgm:pt>
    <dgm:pt modelId="{4ED4D8A8-B714-4748-A6E9-4C681AF47E22}" type="asst">
      <dgm:prSet phldrT="[Text]"/>
      <dgm:spPr/>
      <dgm:t>
        <a:bodyPr/>
        <a:lstStyle/>
        <a:p>
          <a:r>
            <a:rPr lang="nb-NO" dirty="0"/>
            <a:t>Nav</a:t>
          </a:r>
        </a:p>
      </dgm:t>
    </dgm:pt>
    <dgm:pt modelId="{607D4968-AFA6-4616-A3CF-03277246F479}" type="parTrans" cxnId="{2F7A7246-E768-4E0A-8D0F-04E1F907437E}">
      <dgm:prSet/>
      <dgm:spPr/>
      <dgm:t>
        <a:bodyPr/>
        <a:lstStyle/>
        <a:p>
          <a:endParaRPr lang="nb-NO"/>
        </a:p>
      </dgm:t>
    </dgm:pt>
    <dgm:pt modelId="{FCFD5956-F8AF-4962-A40C-821FDC4C3611}" type="sibTrans" cxnId="{2F7A7246-E768-4E0A-8D0F-04E1F907437E}">
      <dgm:prSet/>
      <dgm:spPr/>
      <dgm:t>
        <a:bodyPr/>
        <a:lstStyle/>
        <a:p>
          <a:endParaRPr lang="nb-NO"/>
        </a:p>
      </dgm:t>
    </dgm:pt>
    <dgm:pt modelId="{93672BE7-BCC8-41B5-9161-94FCA901B08A}" type="asst">
      <dgm:prSet phldrT="[Text]"/>
      <dgm:spPr/>
      <dgm:t>
        <a:bodyPr/>
        <a:lstStyle/>
        <a:p>
          <a:r>
            <a:rPr lang="nb-NO" dirty="0" err="1"/>
            <a:t>UserToken</a:t>
          </a:r>
          <a:endParaRPr lang="nb-NO" dirty="0"/>
        </a:p>
      </dgm:t>
    </dgm:pt>
    <dgm:pt modelId="{417779A5-4AD1-427F-96AE-2F0D2C434E78}" type="parTrans" cxnId="{14785D95-8FB2-47A4-ABC1-0C54771BFBAD}">
      <dgm:prSet/>
      <dgm:spPr/>
      <dgm:t>
        <a:bodyPr/>
        <a:lstStyle/>
        <a:p>
          <a:endParaRPr lang="nb-NO"/>
        </a:p>
      </dgm:t>
    </dgm:pt>
    <dgm:pt modelId="{BC880C48-C63D-43B8-87C9-898865859C26}" type="sibTrans" cxnId="{14785D95-8FB2-47A4-ABC1-0C54771BFBAD}">
      <dgm:prSet/>
      <dgm:spPr/>
      <dgm:t>
        <a:bodyPr/>
        <a:lstStyle/>
        <a:p>
          <a:endParaRPr lang="nb-NO"/>
        </a:p>
      </dgm:t>
    </dgm:pt>
    <dgm:pt modelId="{5A292081-DB23-4CEA-95C0-AFF83497F97E}" type="asst">
      <dgm:prSet phldrT="[Text]"/>
      <dgm:spPr/>
      <dgm:t>
        <a:bodyPr/>
        <a:lstStyle/>
        <a:p>
          <a:r>
            <a:rPr lang="nb-NO" dirty="0"/>
            <a:t>Main</a:t>
          </a:r>
        </a:p>
      </dgm:t>
    </dgm:pt>
    <dgm:pt modelId="{FAD9FC52-6349-4539-8F43-EF1D3CFACC0E}" type="parTrans" cxnId="{E7AB7325-F5C3-429A-8A57-E67304D44C70}">
      <dgm:prSet/>
      <dgm:spPr/>
      <dgm:t>
        <a:bodyPr/>
        <a:lstStyle/>
        <a:p>
          <a:endParaRPr lang="nb-NO"/>
        </a:p>
      </dgm:t>
    </dgm:pt>
    <dgm:pt modelId="{BE8EDFF8-DAB2-4BA9-B9CC-3D478135833C}" type="sibTrans" cxnId="{E7AB7325-F5C3-429A-8A57-E67304D44C70}">
      <dgm:prSet/>
      <dgm:spPr/>
      <dgm:t>
        <a:bodyPr/>
        <a:lstStyle/>
        <a:p>
          <a:endParaRPr lang="nb-NO"/>
        </a:p>
      </dgm:t>
    </dgm:pt>
    <dgm:pt modelId="{AA877F7A-0667-455E-AD46-98ED5E1EABBD}" type="asst">
      <dgm:prSet phldrT="[Text]"/>
      <dgm:spPr/>
      <dgm:t>
        <a:bodyPr/>
        <a:lstStyle/>
        <a:p>
          <a:r>
            <a:rPr lang="nb-NO" dirty="0" err="1"/>
            <a:t>Router</a:t>
          </a:r>
          <a:endParaRPr lang="nb-NO" dirty="0"/>
        </a:p>
      </dgm:t>
    </dgm:pt>
    <dgm:pt modelId="{F377BFFD-A37B-4E01-A146-C8811EE60FFE}" type="parTrans" cxnId="{3665E697-3174-476C-8B9A-009BC8BD3A78}">
      <dgm:prSet/>
      <dgm:spPr/>
      <dgm:t>
        <a:bodyPr/>
        <a:lstStyle/>
        <a:p>
          <a:endParaRPr lang="nb-NO"/>
        </a:p>
      </dgm:t>
    </dgm:pt>
    <dgm:pt modelId="{3D05A2B7-0338-466B-9739-7CACA59DA7E7}" type="sibTrans" cxnId="{3665E697-3174-476C-8B9A-009BC8BD3A78}">
      <dgm:prSet/>
      <dgm:spPr/>
      <dgm:t>
        <a:bodyPr/>
        <a:lstStyle/>
        <a:p>
          <a:endParaRPr lang="nb-NO"/>
        </a:p>
      </dgm:t>
    </dgm:pt>
    <dgm:pt modelId="{53CA433C-6327-4C03-8448-EA6DAD419C19}" type="asst">
      <dgm:prSet phldrT="[Text]"/>
      <dgm:spPr/>
      <dgm:t>
        <a:bodyPr/>
        <a:lstStyle/>
        <a:p>
          <a:r>
            <a:rPr lang="nb-NO" dirty="0"/>
            <a:t>Home</a:t>
          </a:r>
        </a:p>
      </dgm:t>
    </dgm:pt>
    <dgm:pt modelId="{6EB5DE0B-8A09-4919-940C-5CBEF510F8F1}" type="parTrans" cxnId="{5DE4DF03-507D-43D0-8D89-07B1CCFEC9BE}">
      <dgm:prSet/>
      <dgm:spPr/>
      <dgm:t>
        <a:bodyPr/>
        <a:lstStyle/>
        <a:p>
          <a:endParaRPr lang="nb-NO"/>
        </a:p>
      </dgm:t>
    </dgm:pt>
    <dgm:pt modelId="{A7D32A3B-5833-40F4-A0A9-DE3940AD1BC0}" type="sibTrans" cxnId="{5DE4DF03-507D-43D0-8D89-07B1CCFEC9BE}">
      <dgm:prSet/>
      <dgm:spPr/>
      <dgm:t>
        <a:bodyPr/>
        <a:lstStyle/>
        <a:p>
          <a:endParaRPr lang="nb-NO"/>
        </a:p>
      </dgm:t>
    </dgm:pt>
    <dgm:pt modelId="{60676138-D032-4110-A50B-670DB1C5F199}" type="asst">
      <dgm:prSet phldrT="[Text]"/>
      <dgm:spPr/>
      <dgm:t>
        <a:bodyPr/>
        <a:lstStyle/>
        <a:p>
          <a:r>
            <a:rPr lang="nb-NO" dirty="0" err="1"/>
            <a:t>Login</a:t>
          </a:r>
          <a:endParaRPr lang="nb-NO" dirty="0"/>
        </a:p>
      </dgm:t>
    </dgm:pt>
    <dgm:pt modelId="{7E91FDF0-E75D-4FBA-B286-6207B1B9E773}" type="parTrans" cxnId="{20D3B327-B607-4943-86EE-8D885E25E329}">
      <dgm:prSet/>
      <dgm:spPr/>
      <dgm:t>
        <a:bodyPr/>
        <a:lstStyle/>
        <a:p>
          <a:endParaRPr lang="nb-NO"/>
        </a:p>
      </dgm:t>
    </dgm:pt>
    <dgm:pt modelId="{3F78C673-ABE6-4C83-B9FF-D8343796A73F}" type="sibTrans" cxnId="{20D3B327-B607-4943-86EE-8D885E25E329}">
      <dgm:prSet/>
      <dgm:spPr/>
      <dgm:t>
        <a:bodyPr/>
        <a:lstStyle/>
        <a:p>
          <a:endParaRPr lang="nb-NO"/>
        </a:p>
      </dgm:t>
    </dgm:pt>
    <dgm:pt modelId="{4A2424A5-D21C-4E52-997E-32036D7EEC88}" type="asst">
      <dgm:prSet phldrT="[Text]"/>
      <dgm:spPr/>
      <dgm:t>
        <a:bodyPr/>
        <a:lstStyle/>
        <a:p>
          <a:r>
            <a:rPr lang="nb-NO" dirty="0" err="1"/>
            <a:t>Profile</a:t>
          </a:r>
          <a:endParaRPr lang="nb-NO" dirty="0"/>
        </a:p>
      </dgm:t>
    </dgm:pt>
    <dgm:pt modelId="{38D84EDA-2A6B-4623-AF92-228C974C69C6}" type="parTrans" cxnId="{132DE177-E928-4DB5-A636-507069B839D4}">
      <dgm:prSet/>
      <dgm:spPr/>
      <dgm:t>
        <a:bodyPr/>
        <a:lstStyle/>
        <a:p>
          <a:endParaRPr lang="nb-NO"/>
        </a:p>
      </dgm:t>
    </dgm:pt>
    <dgm:pt modelId="{8CED78C4-89C1-47B4-B34E-B1F3E214D207}" type="sibTrans" cxnId="{132DE177-E928-4DB5-A636-507069B839D4}">
      <dgm:prSet/>
      <dgm:spPr/>
      <dgm:t>
        <a:bodyPr/>
        <a:lstStyle/>
        <a:p>
          <a:endParaRPr lang="nb-NO"/>
        </a:p>
      </dgm:t>
    </dgm:pt>
    <dgm:pt modelId="{7F6291BA-00C9-47F7-A2DA-CDB4E89E8BC8}" type="asst">
      <dgm:prSet phldrT="[Text]"/>
      <dgm:spPr/>
      <dgm:t>
        <a:bodyPr/>
        <a:lstStyle/>
        <a:p>
          <a:r>
            <a:rPr lang="nb-NO" dirty="0"/>
            <a:t>Settings</a:t>
          </a:r>
        </a:p>
      </dgm:t>
    </dgm:pt>
    <dgm:pt modelId="{E7F274B9-5716-4E23-B752-4C9261486D5B}" type="parTrans" cxnId="{323FE20B-91BF-47E8-AD9F-0916FCC099A7}">
      <dgm:prSet/>
      <dgm:spPr/>
      <dgm:t>
        <a:bodyPr/>
        <a:lstStyle/>
        <a:p>
          <a:endParaRPr lang="nb-NO"/>
        </a:p>
      </dgm:t>
    </dgm:pt>
    <dgm:pt modelId="{BA518AA9-0435-4B2D-AC2F-027563077F75}" type="sibTrans" cxnId="{323FE20B-91BF-47E8-AD9F-0916FCC099A7}">
      <dgm:prSet/>
      <dgm:spPr/>
      <dgm:t>
        <a:bodyPr/>
        <a:lstStyle/>
        <a:p>
          <a:endParaRPr lang="nb-NO"/>
        </a:p>
      </dgm:t>
    </dgm:pt>
    <dgm:pt modelId="{CAF843E1-2995-4AF7-B955-D71C84033361}" type="pres">
      <dgm:prSet presAssocID="{3AF6E96F-191D-440C-AD73-C514D7DA00F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09C7B4-2953-4657-A92D-C2374ECD90D8}" type="pres">
      <dgm:prSet presAssocID="{6DC518D3-DE91-4F9E-BA13-6261E484440A}" presName="root1" presStyleCnt="0"/>
      <dgm:spPr/>
    </dgm:pt>
    <dgm:pt modelId="{0DF55FE5-55BE-4EFD-AE78-A46B0CB543AC}" type="pres">
      <dgm:prSet presAssocID="{6DC518D3-DE91-4F9E-BA13-6261E484440A}" presName="LevelOneTextNode" presStyleLbl="node0" presStyleIdx="0" presStyleCnt="1">
        <dgm:presLayoutVars>
          <dgm:chPref val="3"/>
        </dgm:presLayoutVars>
      </dgm:prSet>
      <dgm:spPr/>
    </dgm:pt>
    <dgm:pt modelId="{540A411A-423B-4663-86EB-7017CBF13B3B}" type="pres">
      <dgm:prSet presAssocID="{6DC518D3-DE91-4F9E-BA13-6261E484440A}" presName="level2hierChild" presStyleCnt="0"/>
      <dgm:spPr/>
    </dgm:pt>
    <dgm:pt modelId="{67D0EBB0-4ACF-4DEC-8EB0-33A7629F8CB9}" type="pres">
      <dgm:prSet presAssocID="{D99A081D-CA85-4752-BCC6-728AB74C73B2}" presName="conn2-1" presStyleLbl="parChTrans1D2" presStyleIdx="0" presStyleCnt="2"/>
      <dgm:spPr/>
    </dgm:pt>
    <dgm:pt modelId="{A3C3FEE7-5947-4B55-9BCC-33331D344CAA}" type="pres">
      <dgm:prSet presAssocID="{D99A081D-CA85-4752-BCC6-728AB74C73B2}" presName="connTx" presStyleLbl="parChTrans1D2" presStyleIdx="0" presStyleCnt="2"/>
      <dgm:spPr/>
    </dgm:pt>
    <dgm:pt modelId="{FEB62BE7-F715-4971-82F1-FDEAE208CCDA}" type="pres">
      <dgm:prSet presAssocID="{A270B3E4-DBC6-4BC7-A161-D406E63C1660}" presName="root2" presStyleCnt="0"/>
      <dgm:spPr/>
    </dgm:pt>
    <dgm:pt modelId="{100DBA55-0965-4A97-BEFB-30658169A66E}" type="pres">
      <dgm:prSet presAssocID="{A270B3E4-DBC6-4BC7-A161-D406E63C1660}" presName="LevelTwoTextNode" presStyleLbl="asst0" presStyleIdx="0" presStyleCnt="10">
        <dgm:presLayoutVars>
          <dgm:chPref val="3"/>
        </dgm:presLayoutVars>
      </dgm:prSet>
      <dgm:spPr/>
    </dgm:pt>
    <dgm:pt modelId="{BC197694-48C9-4F3F-95BC-7D281B8E798A}" type="pres">
      <dgm:prSet presAssocID="{A270B3E4-DBC6-4BC7-A161-D406E63C1660}" presName="level3hierChild" presStyleCnt="0"/>
      <dgm:spPr/>
    </dgm:pt>
    <dgm:pt modelId="{C5CEB1B6-5CA7-4220-847E-C871229875F5}" type="pres">
      <dgm:prSet presAssocID="{607D4968-AFA6-4616-A3CF-03277246F479}" presName="conn2-1" presStyleLbl="parChTrans1D3" presStyleIdx="0" presStyleCnt="3"/>
      <dgm:spPr/>
    </dgm:pt>
    <dgm:pt modelId="{17F8E0C4-F419-41AD-9AE9-B79BF842B1C6}" type="pres">
      <dgm:prSet presAssocID="{607D4968-AFA6-4616-A3CF-03277246F479}" presName="connTx" presStyleLbl="parChTrans1D3" presStyleIdx="0" presStyleCnt="3"/>
      <dgm:spPr/>
    </dgm:pt>
    <dgm:pt modelId="{0469E9DE-129D-4A73-958E-20E39F5063E1}" type="pres">
      <dgm:prSet presAssocID="{4ED4D8A8-B714-4748-A6E9-4C681AF47E22}" presName="root2" presStyleCnt="0"/>
      <dgm:spPr/>
    </dgm:pt>
    <dgm:pt modelId="{10C46BA8-302D-42B6-9093-E3E15D3C8B7E}" type="pres">
      <dgm:prSet presAssocID="{4ED4D8A8-B714-4748-A6E9-4C681AF47E22}" presName="LevelTwoTextNode" presStyleLbl="asst0" presStyleIdx="1" presStyleCnt="10">
        <dgm:presLayoutVars>
          <dgm:chPref val="3"/>
        </dgm:presLayoutVars>
      </dgm:prSet>
      <dgm:spPr/>
    </dgm:pt>
    <dgm:pt modelId="{B61EE467-42B9-4F84-AE31-6B2B02B654CC}" type="pres">
      <dgm:prSet presAssocID="{4ED4D8A8-B714-4748-A6E9-4C681AF47E22}" presName="level3hierChild" presStyleCnt="0"/>
      <dgm:spPr/>
    </dgm:pt>
    <dgm:pt modelId="{457F44AF-594F-4412-8D61-E0F699DA0A2D}" type="pres">
      <dgm:prSet presAssocID="{417779A5-4AD1-427F-96AE-2F0D2C434E78}" presName="conn2-1" presStyleLbl="parChTrans1D3" presStyleIdx="1" presStyleCnt="3"/>
      <dgm:spPr/>
    </dgm:pt>
    <dgm:pt modelId="{6B85A0FF-1CFF-4063-A606-34F912F4EE92}" type="pres">
      <dgm:prSet presAssocID="{417779A5-4AD1-427F-96AE-2F0D2C434E78}" presName="connTx" presStyleLbl="parChTrans1D3" presStyleIdx="1" presStyleCnt="3"/>
      <dgm:spPr/>
    </dgm:pt>
    <dgm:pt modelId="{6B88B8EC-2268-46E8-AC2C-4589F90754F3}" type="pres">
      <dgm:prSet presAssocID="{93672BE7-BCC8-41B5-9161-94FCA901B08A}" presName="root2" presStyleCnt="0"/>
      <dgm:spPr/>
    </dgm:pt>
    <dgm:pt modelId="{F5E7507D-7E43-49C8-BCC7-509E0FCB70B8}" type="pres">
      <dgm:prSet presAssocID="{93672BE7-BCC8-41B5-9161-94FCA901B08A}" presName="LevelTwoTextNode" presStyleLbl="asst0" presStyleIdx="2" presStyleCnt="10">
        <dgm:presLayoutVars>
          <dgm:chPref val="3"/>
        </dgm:presLayoutVars>
      </dgm:prSet>
      <dgm:spPr/>
    </dgm:pt>
    <dgm:pt modelId="{55AD726E-EA1A-414D-AF18-C8298E47C3E5}" type="pres">
      <dgm:prSet presAssocID="{93672BE7-BCC8-41B5-9161-94FCA901B08A}" presName="level3hierChild" presStyleCnt="0"/>
      <dgm:spPr/>
    </dgm:pt>
    <dgm:pt modelId="{1D86ABB8-9E9E-4366-8C41-E1771F17A2DF}" type="pres">
      <dgm:prSet presAssocID="{FAD9FC52-6349-4539-8F43-EF1D3CFACC0E}" presName="conn2-1" presStyleLbl="parChTrans1D2" presStyleIdx="1" presStyleCnt="2"/>
      <dgm:spPr/>
    </dgm:pt>
    <dgm:pt modelId="{71389F7F-8446-4ADF-A3FD-2B5057A31056}" type="pres">
      <dgm:prSet presAssocID="{FAD9FC52-6349-4539-8F43-EF1D3CFACC0E}" presName="connTx" presStyleLbl="parChTrans1D2" presStyleIdx="1" presStyleCnt="2"/>
      <dgm:spPr/>
    </dgm:pt>
    <dgm:pt modelId="{B839B8DD-8BBB-4FA9-A86D-3C499A8B780B}" type="pres">
      <dgm:prSet presAssocID="{5A292081-DB23-4CEA-95C0-AFF83497F97E}" presName="root2" presStyleCnt="0"/>
      <dgm:spPr/>
    </dgm:pt>
    <dgm:pt modelId="{E8D75F0E-D925-410E-8448-34F2FE4C3DD9}" type="pres">
      <dgm:prSet presAssocID="{5A292081-DB23-4CEA-95C0-AFF83497F97E}" presName="LevelTwoTextNode" presStyleLbl="asst0" presStyleIdx="3" presStyleCnt="10">
        <dgm:presLayoutVars>
          <dgm:chPref val="3"/>
        </dgm:presLayoutVars>
      </dgm:prSet>
      <dgm:spPr/>
    </dgm:pt>
    <dgm:pt modelId="{3A1F47E1-9381-4DBB-A88E-540D70FE9AC1}" type="pres">
      <dgm:prSet presAssocID="{5A292081-DB23-4CEA-95C0-AFF83497F97E}" presName="level3hierChild" presStyleCnt="0"/>
      <dgm:spPr/>
    </dgm:pt>
    <dgm:pt modelId="{07D474A5-83C3-4637-8161-7835AA300B63}" type="pres">
      <dgm:prSet presAssocID="{F377BFFD-A37B-4E01-A146-C8811EE60FFE}" presName="conn2-1" presStyleLbl="parChTrans1D3" presStyleIdx="2" presStyleCnt="3"/>
      <dgm:spPr/>
    </dgm:pt>
    <dgm:pt modelId="{85B80EC6-95E3-452A-A5F5-425128190E57}" type="pres">
      <dgm:prSet presAssocID="{F377BFFD-A37B-4E01-A146-C8811EE60FFE}" presName="connTx" presStyleLbl="parChTrans1D3" presStyleIdx="2" presStyleCnt="3"/>
      <dgm:spPr/>
    </dgm:pt>
    <dgm:pt modelId="{3318339A-998F-4542-8D3A-CA083F1BC809}" type="pres">
      <dgm:prSet presAssocID="{AA877F7A-0667-455E-AD46-98ED5E1EABBD}" presName="root2" presStyleCnt="0"/>
      <dgm:spPr/>
    </dgm:pt>
    <dgm:pt modelId="{49DFB1ED-A513-422B-9B11-49B019DE422A}" type="pres">
      <dgm:prSet presAssocID="{AA877F7A-0667-455E-AD46-98ED5E1EABBD}" presName="LevelTwoTextNode" presStyleLbl="asst0" presStyleIdx="4" presStyleCnt="10">
        <dgm:presLayoutVars>
          <dgm:chPref val="3"/>
        </dgm:presLayoutVars>
      </dgm:prSet>
      <dgm:spPr/>
    </dgm:pt>
    <dgm:pt modelId="{C73725B4-4E88-4B65-B15D-7B086FEEFB62}" type="pres">
      <dgm:prSet presAssocID="{AA877F7A-0667-455E-AD46-98ED5E1EABBD}" presName="level3hierChild" presStyleCnt="0"/>
      <dgm:spPr/>
    </dgm:pt>
    <dgm:pt modelId="{65D393DF-2E4A-4942-BF05-075889974AA1}" type="pres">
      <dgm:prSet presAssocID="{6EB5DE0B-8A09-4919-940C-5CBEF510F8F1}" presName="conn2-1" presStyleLbl="parChTrans1D4" presStyleIdx="0" presStyleCnt="5"/>
      <dgm:spPr/>
    </dgm:pt>
    <dgm:pt modelId="{3CAA33B6-D47F-4708-AE3A-6059563E143F}" type="pres">
      <dgm:prSet presAssocID="{6EB5DE0B-8A09-4919-940C-5CBEF510F8F1}" presName="connTx" presStyleLbl="parChTrans1D4" presStyleIdx="0" presStyleCnt="5"/>
      <dgm:spPr/>
    </dgm:pt>
    <dgm:pt modelId="{6D9C2590-4170-40EA-AF06-4577826DB206}" type="pres">
      <dgm:prSet presAssocID="{53CA433C-6327-4C03-8448-EA6DAD419C19}" presName="root2" presStyleCnt="0"/>
      <dgm:spPr/>
    </dgm:pt>
    <dgm:pt modelId="{BB6B01A7-B35F-4DE7-9327-7B3478ECF07A}" type="pres">
      <dgm:prSet presAssocID="{53CA433C-6327-4C03-8448-EA6DAD419C19}" presName="LevelTwoTextNode" presStyleLbl="asst0" presStyleIdx="5" presStyleCnt="10">
        <dgm:presLayoutVars>
          <dgm:chPref val="3"/>
        </dgm:presLayoutVars>
      </dgm:prSet>
      <dgm:spPr/>
    </dgm:pt>
    <dgm:pt modelId="{D50ACF8C-E0EB-43DA-9452-4A6791B5C0A4}" type="pres">
      <dgm:prSet presAssocID="{53CA433C-6327-4C03-8448-EA6DAD419C19}" presName="level3hierChild" presStyleCnt="0"/>
      <dgm:spPr/>
    </dgm:pt>
    <dgm:pt modelId="{595D2E97-D1A6-420C-B8D1-3D70040E6464}" type="pres">
      <dgm:prSet presAssocID="{7E91FDF0-E75D-4FBA-B286-6207B1B9E773}" presName="conn2-1" presStyleLbl="parChTrans1D4" presStyleIdx="1" presStyleCnt="5"/>
      <dgm:spPr/>
    </dgm:pt>
    <dgm:pt modelId="{43317C32-FE7A-4B6D-994B-3F6CE9A3A263}" type="pres">
      <dgm:prSet presAssocID="{7E91FDF0-E75D-4FBA-B286-6207B1B9E773}" presName="connTx" presStyleLbl="parChTrans1D4" presStyleIdx="1" presStyleCnt="5"/>
      <dgm:spPr/>
    </dgm:pt>
    <dgm:pt modelId="{7E5FFA83-6A2D-44F6-A83C-0A93628569AA}" type="pres">
      <dgm:prSet presAssocID="{60676138-D032-4110-A50B-670DB1C5F199}" presName="root2" presStyleCnt="0"/>
      <dgm:spPr/>
    </dgm:pt>
    <dgm:pt modelId="{C97647E3-0AB2-42AB-9107-9F5BF0DE8782}" type="pres">
      <dgm:prSet presAssocID="{60676138-D032-4110-A50B-670DB1C5F199}" presName="LevelTwoTextNode" presStyleLbl="asst0" presStyleIdx="6" presStyleCnt="10">
        <dgm:presLayoutVars>
          <dgm:chPref val="3"/>
        </dgm:presLayoutVars>
      </dgm:prSet>
      <dgm:spPr/>
    </dgm:pt>
    <dgm:pt modelId="{F85A3C9F-BFBA-4825-8619-704876E4980F}" type="pres">
      <dgm:prSet presAssocID="{60676138-D032-4110-A50B-670DB1C5F199}" presName="level3hierChild" presStyleCnt="0"/>
      <dgm:spPr/>
    </dgm:pt>
    <dgm:pt modelId="{695FE4A4-A9A6-446B-8FBE-F21E9EBD398A}" type="pres">
      <dgm:prSet presAssocID="{38D84EDA-2A6B-4623-AF92-228C974C69C6}" presName="conn2-1" presStyleLbl="parChTrans1D4" presStyleIdx="2" presStyleCnt="5"/>
      <dgm:spPr/>
    </dgm:pt>
    <dgm:pt modelId="{AD8B426B-7372-47D4-8B9E-5520C48BF8A3}" type="pres">
      <dgm:prSet presAssocID="{38D84EDA-2A6B-4623-AF92-228C974C69C6}" presName="connTx" presStyleLbl="parChTrans1D4" presStyleIdx="2" presStyleCnt="5"/>
      <dgm:spPr/>
    </dgm:pt>
    <dgm:pt modelId="{6B7F031B-6D42-4F20-8F3C-5EE6210DA72C}" type="pres">
      <dgm:prSet presAssocID="{4A2424A5-D21C-4E52-997E-32036D7EEC88}" presName="root2" presStyleCnt="0"/>
      <dgm:spPr/>
    </dgm:pt>
    <dgm:pt modelId="{ECA3786D-3529-4494-BA2C-9A6F0F09A5F5}" type="pres">
      <dgm:prSet presAssocID="{4A2424A5-D21C-4E52-997E-32036D7EEC88}" presName="LevelTwoTextNode" presStyleLbl="asst0" presStyleIdx="7" presStyleCnt="10">
        <dgm:presLayoutVars>
          <dgm:chPref val="3"/>
        </dgm:presLayoutVars>
      </dgm:prSet>
      <dgm:spPr/>
    </dgm:pt>
    <dgm:pt modelId="{51CD4F3F-6745-48EF-B07F-B0943D97E78C}" type="pres">
      <dgm:prSet presAssocID="{4A2424A5-D21C-4E52-997E-32036D7EEC88}" presName="level3hierChild" presStyleCnt="0"/>
      <dgm:spPr/>
    </dgm:pt>
    <dgm:pt modelId="{44F59D08-19C5-498A-BC40-3A6FF73B781A}" type="pres">
      <dgm:prSet presAssocID="{00FD4687-0440-42C7-A6F9-9B6D6C9735FA}" presName="conn2-1" presStyleLbl="parChTrans1D4" presStyleIdx="3" presStyleCnt="5"/>
      <dgm:spPr/>
    </dgm:pt>
    <dgm:pt modelId="{DB9AC0C0-85BE-4A18-B247-89940E368CB6}" type="pres">
      <dgm:prSet presAssocID="{00FD4687-0440-42C7-A6F9-9B6D6C9735FA}" presName="connTx" presStyleLbl="parChTrans1D4" presStyleIdx="3" presStyleCnt="5"/>
      <dgm:spPr/>
    </dgm:pt>
    <dgm:pt modelId="{F0114410-D3BD-4AE6-8BDA-CC201C0769A9}" type="pres">
      <dgm:prSet presAssocID="{B37A9141-F894-452F-8D39-4D510FAF32BD}" presName="root2" presStyleCnt="0"/>
      <dgm:spPr/>
    </dgm:pt>
    <dgm:pt modelId="{0D7DA836-CA45-4644-B8F7-9343DBE5DE06}" type="pres">
      <dgm:prSet presAssocID="{B37A9141-F894-452F-8D39-4D510FAF32BD}" presName="LevelTwoTextNode" presStyleLbl="asst0" presStyleIdx="8" presStyleCnt="10">
        <dgm:presLayoutVars>
          <dgm:chPref val="3"/>
        </dgm:presLayoutVars>
      </dgm:prSet>
      <dgm:spPr/>
    </dgm:pt>
    <dgm:pt modelId="{1883C1B2-FD54-425F-AD3C-5DD86C666A49}" type="pres">
      <dgm:prSet presAssocID="{B37A9141-F894-452F-8D39-4D510FAF32BD}" presName="level3hierChild" presStyleCnt="0"/>
      <dgm:spPr/>
    </dgm:pt>
    <dgm:pt modelId="{F940D17E-50F0-43BA-8E8A-2C22BF8B3549}" type="pres">
      <dgm:prSet presAssocID="{E7F274B9-5716-4E23-B752-4C9261486D5B}" presName="conn2-1" presStyleLbl="parChTrans1D4" presStyleIdx="4" presStyleCnt="5"/>
      <dgm:spPr/>
    </dgm:pt>
    <dgm:pt modelId="{E1C301A5-947C-4249-9DCD-0BB3829DC9CF}" type="pres">
      <dgm:prSet presAssocID="{E7F274B9-5716-4E23-B752-4C9261486D5B}" presName="connTx" presStyleLbl="parChTrans1D4" presStyleIdx="4" presStyleCnt="5"/>
      <dgm:spPr/>
    </dgm:pt>
    <dgm:pt modelId="{97F9712C-981E-4417-A207-4ED612F2F9A6}" type="pres">
      <dgm:prSet presAssocID="{7F6291BA-00C9-47F7-A2DA-CDB4E89E8BC8}" presName="root2" presStyleCnt="0"/>
      <dgm:spPr/>
    </dgm:pt>
    <dgm:pt modelId="{FDF520CD-B081-42CC-814B-A71F7D67FC32}" type="pres">
      <dgm:prSet presAssocID="{7F6291BA-00C9-47F7-A2DA-CDB4E89E8BC8}" presName="LevelTwoTextNode" presStyleLbl="asst0" presStyleIdx="9" presStyleCnt="10">
        <dgm:presLayoutVars>
          <dgm:chPref val="3"/>
        </dgm:presLayoutVars>
      </dgm:prSet>
      <dgm:spPr/>
    </dgm:pt>
    <dgm:pt modelId="{C98C6061-5F34-4AB9-A445-BBF8ACEB870C}" type="pres">
      <dgm:prSet presAssocID="{7F6291BA-00C9-47F7-A2DA-CDB4E89E8BC8}" presName="level3hierChild" presStyleCnt="0"/>
      <dgm:spPr/>
    </dgm:pt>
  </dgm:ptLst>
  <dgm:cxnLst>
    <dgm:cxn modelId="{5DE4DF03-507D-43D0-8D89-07B1CCFEC9BE}" srcId="{AA877F7A-0667-455E-AD46-98ED5E1EABBD}" destId="{53CA433C-6327-4C03-8448-EA6DAD419C19}" srcOrd="0" destOrd="0" parTransId="{6EB5DE0B-8A09-4919-940C-5CBEF510F8F1}" sibTransId="{A7D32A3B-5833-40F4-A0A9-DE3940AD1BC0}"/>
    <dgm:cxn modelId="{323FE20B-91BF-47E8-AD9F-0916FCC099A7}" srcId="{4A2424A5-D21C-4E52-997E-32036D7EEC88}" destId="{7F6291BA-00C9-47F7-A2DA-CDB4E89E8BC8}" srcOrd="1" destOrd="0" parTransId="{E7F274B9-5716-4E23-B752-4C9261486D5B}" sibTransId="{BA518AA9-0435-4B2D-AC2F-027563077F75}"/>
    <dgm:cxn modelId="{8F82D30D-CC0A-4834-914E-D29FAC9A1392}" type="presOf" srcId="{417779A5-4AD1-427F-96AE-2F0D2C434E78}" destId="{6B85A0FF-1CFF-4063-A606-34F912F4EE92}" srcOrd="1" destOrd="0" presId="urn:microsoft.com/office/officeart/2005/8/layout/hierarchy2"/>
    <dgm:cxn modelId="{3776F30E-88E5-4071-9493-7E6E6A129C5E}" srcId="{4A2424A5-D21C-4E52-997E-32036D7EEC88}" destId="{B37A9141-F894-452F-8D39-4D510FAF32BD}" srcOrd="0" destOrd="0" parTransId="{00FD4687-0440-42C7-A6F9-9B6D6C9735FA}" sibTransId="{10C0EED1-1D5B-4BA4-94CE-B1AE7DA1A39D}"/>
    <dgm:cxn modelId="{36BC3716-5380-4E70-8C4B-38E02BB7DA6E}" type="presOf" srcId="{38D84EDA-2A6B-4623-AF92-228C974C69C6}" destId="{AD8B426B-7372-47D4-8B9E-5520C48BF8A3}" srcOrd="1" destOrd="0" presId="urn:microsoft.com/office/officeart/2005/8/layout/hierarchy2"/>
    <dgm:cxn modelId="{20B0C718-6DBF-4568-816F-823DDE652E28}" type="presOf" srcId="{607D4968-AFA6-4616-A3CF-03277246F479}" destId="{C5CEB1B6-5CA7-4220-847E-C871229875F5}" srcOrd="0" destOrd="0" presId="urn:microsoft.com/office/officeart/2005/8/layout/hierarchy2"/>
    <dgm:cxn modelId="{368D8719-7D71-41E8-A369-A7B6337ACBAA}" type="presOf" srcId="{7E91FDF0-E75D-4FBA-B286-6207B1B9E773}" destId="{43317C32-FE7A-4B6D-994B-3F6CE9A3A263}" srcOrd="1" destOrd="0" presId="urn:microsoft.com/office/officeart/2005/8/layout/hierarchy2"/>
    <dgm:cxn modelId="{E7AB7325-F5C3-429A-8A57-E67304D44C70}" srcId="{6DC518D3-DE91-4F9E-BA13-6261E484440A}" destId="{5A292081-DB23-4CEA-95C0-AFF83497F97E}" srcOrd="1" destOrd="0" parTransId="{FAD9FC52-6349-4539-8F43-EF1D3CFACC0E}" sibTransId="{BE8EDFF8-DAB2-4BA9-B9CC-3D478135833C}"/>
    <dgm:cxn modelId="{20D3B327-B607-4943-86EE-8D885E25E329}" srcId="{AA877F7A-0667-455E-AD46-98ED5E1EABBD}" destId="{60676138-D032-4110-A50B-670DB1C5F199}" srcOrd="1" destOrd="0" parTransId="{7E91FDF0-E75D-4FBA-B286-6207B1B9E773}" sibTransId="{3F78C673-ABE6-4C83-B9FF-D8343796A73F}"/>
    <dgm:cxn modelId="{5319AE2A-3C64-4980-BCF6-69C8D2CAC28B}" type="presOf" srcId="{D99A081D-CA85-4752-BCC6-728AB74C73B2}" destId="{67D0EBB0-4ACF-4DEC-8EB0-33A7629F8CB9}" srcOrd="0" destOrd="0" presId="urn:microsoft.com/office/officeart/2005/8/layout/hierarchy2"/>
    <dgm:cxn modelId="{59C78E2C-D105-4A0C-8096-CA99AE99DBD7}" type="presOf" srcId="{6EB5DE0B-8A09-4919-940C-5CBEF510F8F1}" destId="{65D393DF-2E4A-4942-BF05-075889974AA1}" srcOrd="0" destOrd="0" presId="urn:microsoft.com/office/officeart/2005/8/layout/hierarchy2"/>
    <dgm:cxn modelId="{3ECF833C-09D6-41BC-99BD-F1CBD467CDA7}" type="presOf" srcId="{5A292081-DB23-4CEA-95C0-AFF83497F97E}" destId="{E8D75F0E-D925-410E-8448-34F2FE4C3DD9}" srcOrd="0" destOrd="0" presId="urn:microsoft.com/office/officeart/2005/8/layout/hierarchy2"/>
    <dgm:cxn modelId="{DBD8E95F-D20D-4F68-B33E-89D43B0E03FB}" type="presOf" srcId="{F377BFFD-A37B-4E01-A146-C8811EE60FFE}" destId="{07D474A5-83C3-4637-8161-7835AA300B63}" srcOrd="0" destOrd="0" presId="urn:microsoft.com/office/officeart/2005/8/layout/hierarchy2"/>
    <dgm:cxn modelId="{2F7A7246-E768-4E0A-8D0F-04E1F907437E}" srcId="{A270B3E4-DBC6-4BC7-A161-D406E63C1660}" destId="{4ED4D8A8-B714-4748-A6E9-4C681AF47E22}" srcOrd="0" destOrd="0" parTransId="{607D4968-AFA6-4616-A3CF-03277246F479}" sibTransId="{FCFD5956-F8AF-4962-A40C-821FDC4C3611}"/>
    <dgm:cxn modelId="{45987349-1DB7-4BF1-868B-BC4C4296ED4D}" type="presOf" srcId="{A270B3E4-DBC6-4BC7-A161-D406E63C1660}" destId="{100DBA55-0965-4A97-BEFB-30658169A66E}" srcOrd="0" destOrd="0" presId="urn:microsoft.com/office/officeart/2005/8/layout/hierarchy2"/>
    <dgm:cxn modelId="{9C6F4C4B-D22C-49A0-B87B-23F1D484C6B1}" type="presOf" srcId="{38D84EDA-2A6B-4623-AF92-228C974C69C6}" destId="{695FE4A4-A9A6-446B-8FBE-F21E9EBD398A}" srcOrd="0" destOrd="0" presId="urn:microsoft.com/office/officeart/2005/8/layout/hierarchy2"/>
    <dgm:cxn modelId="{CB7A1950-BD13-4946-B409-EF4FF3F59424}" srcId="{3AF6E96F-191D-440C-AD73-C514D7DA00F6}" destId="{6DC518D3-DE91-4F9E-BA13-6261E484440A}" srcOrd="0" destOrd="0" parTransId="{F0DC0B48-9278-44DB-AF0C-17EE2BE1DFA3}" sibTransId="{87893E53-98F2-4744-A7A5-4FA127C9D8D9}"/>
    <dgm:cxn modelId="{DFBC4E52-DB78-4271-B223-8D15D3A5FE6C}" type="presOf" srcId="{7F6291BA-00C9-47F7-A2DA-CDB4E89E8BC8}" destId="{FDF520CD-B081-42CC-814B-A71F7D67FC32}" srcOrd="0" destOrd="0" presId="urn:microsoft.com/office/officeart/2005/8/layout/hierarchy2"/>
    <dgm:cxn modelId="{A84FAF73-DB75-4F7E-9B5D-B21AC8669844}" type="presOf" srcId="{AA877F7A-0667-455E-AD46-98ED5E1EABBD}" destId="{49DFB1ED-A513-422B-9B11-49B019DE422A}" srcOrd="0" destOrd="0" presId="urn:microsoft.com/office/officeart/2005/8/layout/hierarchy2"/>
    <dgm:cxn modelId="{132DE177-E928-4DB5-A636-507069B839D4}" srcId="{AA877F7A-0667-455E-AD46-98ED5E1EABBD}" destId="{4A2424A5-D21C-4E52-997E-32036D7EEC88}" srcOrd="2" destOrd="0" parTransId="{38D84EDA-2A6B-4623-AF92-228C974C69C6}" sibTransId="{8CED78C4-89C1-47B4-B34E-B1F3E214D207}"/>
    <dgm:cxn modelId="{24B00659-7F19-477A-84DC-AD37B8280836}" type="presOf" srcId="{B37A9141-F894-452F-8D39-4D510FAF32BD}" destId="{0D7DA836-CA45-4644-B8F7-9343DBE5DE06}" srcOrd="0" destOrd="0" presId="urn:microsoft.com/office/officeart/2005/8/layout/hierarchy2"/>
    <dgm:cxn modelId="{6BC49983-B1BE-4265-9543-ED21A74253C3}" type="presOf" srcId="{3AF6E96F-191D-440C-AD73-C514D7DA00F6}" destId="{CAF843E1-2995-4AF7-B955-D71C84033361}" srcOrd="0" destOrd="0" presId="urn:microsoft.com/office/officeart/2005/8/layout/hierarchy2"/>
    <dgm:cxn modelId="{A0ACFC92-1D11-43D0-AD80-74B7BFD363F0}" type="presOf" srcId="{F377BFFD-A37B-4E01-A146-C8811EE60FFE}" destId="{85B80EC6-95E3-452A-A5F5-425128190E57}" srcOrd="1" destOrd="0" presId="urn:microsoft.com/office/officeart/2005/8/layout/hierarchy2"/>
    <dgm:cxn modelId="{14785D95-8FB2-47A4-ABC1-0C54771BFBAD}" srcId="{A270B3E4-DBC6-4BC7-A161-D406E63C1660}" destId="{93672BE7-BCC8-41B5-9161-94FCA901B08A}" srcOrd="1" destOrd="0" parTransId="{417779A5-4AD1-427F-96AE-2F0D2C434E78}" sibTransId="{BC880C48-C63D-43B8-87C9-898865859C26}"/>
    <dgm:cxn modelId="{3665E697-3174-476C-8B9A-009BC8BD3A78}" srcId="{5A292081-DB23-4CEA-95C0-AFF83497F97E}" destId="{AA877F7A-0667-455E-AD46-98ED5E1EABBD}" srcOrd="0" destOrd="0" parTransId="{F377BFFD-A37B-4E01-A146-C8811EE60FFE}" sibTransId="{3D05A2B7-0338-466B-9739-7CACA59DA7E7}"/>
    <dgm:cxn modelId="{A9E9A69D-3A1F-4E86-9260-E6BE4EC762C2}" type="presOf" srcId="{FAD9FC52-6349-4539-8F43-EF1D3CFACC0E}" destId="{1D86ABB8-9E9E-4366-8C41-E1771F17A2DF}" srcOrd="0" destOrd="0" presId="urn:microsoft.com/office/officeart/2005/8/layout/hierarchy2"/>
    <dgm:cxn modelId="{80ABF0A5-B57B-4323-B1B7-7C4F47CA0CB8}" type="presOf" srcId="{D99A081D-CA85-4752-BCC6-728AB74C73B2}" destId="{A3C3FEE7-5947-4B55-9BCC-33331D344CAA}" srcOrd="1" destOrd="0" presId="urn:microsoft.com/office/officeart/2005/8/layout/hierarchy2"/>
    <dgm:cxn modelId="{9D0829AD-BCBB-412C-8AB1-36F236648D9F}" type="presOf" srcId="{93672BE7-BCC8-41B5-9161-94FCA901B08A}" destId="{F5E7507D-7E43-49C8-BCC7-509E0FCB70B8}" srcOrd="0" destOrd="0" presId="urn:microsoft.com/office/officeart/2005/8/layout/hierarchy2"/>
    <dgm:cxn modelId="{6A946DAD-B005-4F86-8FAA-822283707C22}" type="presOf" srcId="{607D4968-AFA6-4616-A3CF-03277246F479}" destId="{17F8E0C4-F419-41AD-9AE9-B79BF842B1C6}" srcOrd="1" destOrd="0" presId="urn:microsoft.com/office/officeart/2005/8/layout/hierarchy2"/>
    <dgm:cxn modelId="{D43BFAAE-5088-437B-96FC-504C705401B9}" type="presOf" srcId="{6DC518D3-DE91-4F9E-BA13-6261E484440A}" destId="{0DF55FE5-55BE-4EFD-AE78-A46B0CB543AC}" srcOrd="0" destOrd="0" presId="urn:microsoft.com/office/officeart/2005/8/layout/hierarchy2"/>
    <dgm:cxn modelId="{D1787EB6-25B5-4800-8C04-7DB49655ED15}" type="presOf" srcId="{00FD4687-0440-42C7-A6F9-9B6D6C9735FA}" destId="{44F59D08-19C5-498A-BC40-3A6FF73B781A}" srcOrd="0" destOrd="0" presId="urn:microsoft.com/office/officeart/2005/8/layout/hierarchy2"/>
    <dgm:cxn modelId="{348CE2B6-9CCA-4B21-B4AD-AA7273508051}" type="presOf" srcId="{7E91FDF0-E75D-4FBA-B286-6207B1B9E773}" destId="{595D2E97-D1A6-420C-B8D1-3D70040E6464}" srcOrd="0" destOrd="0" presId="urn:microsoft.com/office/officeart/2005/8/layout/hierarchy2"/>
    <dgm:cxn modelId="{91AED1BB-98C0-4C34-A8E2-073B7A50834A}" type="presOf" srcId="{6EB5DE0B-8A09-4919-940C-5CBEF510F8F1}" destId="{3CAA33B6-D47F-4708-AE3A-6059563E143F}" srcOrd="1" destOrd="0" presId="urn:microsoft.com/office/officeart/2005/8/layout/hierarchy2"/>
    <dgm:cxn modelId="{0FEB54BD-0A49-4DFE-9127-647571E35316}" type="presOf" srcId="{53CA433C-6327-4C03-8448-EA6DAD419C19}" destId="{BB6B01A7-B35F-4DE7-9327-7B3478ECF07A}" srcOrd="0" destOrd="0" presId="urn:microsoft.com/office/officeart/2005/8/layout/hierarchy2"/>
    <dgm:cxn modelId="{2917C6C7-8212-41FD-A453-D1D5A0CC1C80}" srcId="{6DC518D3-DE91-4F9E-BA13-6261E484440A}" destId="{A270B3E4-DBC6-4BC7-A161-D406E63C1660}" srcOrd="0" destOrd="0" parTransId="{D99A081D-CA85-4752-BCC6-728AB74C73B2}" sibTransId="{3F12B489-C5AE-4ED9-96D0-54136D7699BF}"/>
    <dgm:cxn modelId="{4A700DCB-04E6-457C-AAD2-E974795162F6}" type="presOf" srcId="{417779A5-4AD1-427F-96AE-2F0D2C434E78}" destId="{457F44AF-594F-4412-8D61-E0F699DA0A2D}" srcOrd="0" destOrd="0" presId="urn:microsoft.com/office/officeart/2005/8/layout/hierarchy2"/>
    <dgm:cxn modelId="{84FF1FD7-0B9E-48BC-A092-6147969A74F9}" type="presOf" srcId="{4ED4D8A8-B714-4748-A6E9-4C681AF47E22}" destId="{10C46BA8-302D-42B6-9093-E3E15D3C8B7E}" srcOrd="0" destOrd="0" presId="urn:microsoft.com/office/officeart/2005/8/layout/hierarchy2"/>
    <dgm:cxn modelId="{1321AEDF-B6EE-4DB7-89C7-0F29D5FC713C}" type="presOf" srcId="{4A2424A5-D21C-4E52-997E-32036D7EEC88}" destId="{ECA3786D-3529-4494-BA2C-9A6F0F09A5F5}" srcOrd="0" destOrd="0" presId="urn:microsoft.com/office/officeart/2005/8/layout/hierarchy2"/>
    <dgm:cxn modelId="{FD7A22E2-765E-4F58-909F-546846C5B8AE}" type="presOf" srcId="{00FD4687-0440-42C7-A6F9-9B6D6C9735FA}" destId="{DB9AC0C0-85BE-4A18-B247-89940E368CB6}" srcOrd="1" destOrd="0" presId="urn:microsoft.com/office/officeart/2005/8/layout/hierarchy2"/>
    <dgm:cxn modelId="{A07023E6-22B7-4EA6-A95E-B064FB322431}" type="presOf" srcId="{FAD9FC52-6349-4539-8F43-EF1D3CFACC0E}" destId="{71389F7F-8446-4ADF-A3FD-2B5057A31056}" srcOrd="1" destOrd="0" presId="urn:microsoft.com/office/officeart/2005/8/layout/hierarchy2"/>
    <dgm:cxn modelId="{E61156ED-8E22-4DAA-8016-DD1797B98B8E}" type="presOf" srcId="{E7F274B9-5716-4E23-B752-4C9261486D5B}" destId="{F940D17E-50F0-43BA-8E8A-2C22BF8B3549}" srcOrd="0" destOrd="0" presId="urn:microsoft.com/office/officeart/2005/8/layout/hierarchy2"/>
    <dgm:cxn modelId="{FDE64AF2-622B-44D3-92C6-A5F3BEE73C7C}" type="presOf" srcId="{60676138-D032-4110-A50B-670DB1C5F199}" destId="{C97647E3-0AB2-42AB-9107-9F5BF0DE8782}" srcOrd="0" destOrd="0" presId="urn:microsoft.com/office/officeart/2005/8/layout/hierarchy2"/>
    <dgm:cxn modelId="{D15595F4-3399-4235-9789-A354581FA513}" type="presOf" srcId="{E7F274B9-5716-4E23-B752-4C9261486D5B}" destId="{E1C301A5-947C-4249-9DCD-0BB3829DC9CF}" srcOrd="1" destOrd="0" presId="urn:microsoft.com/office/officeart/2005/8/layout/hierarchy2"/>
    <dgm:cxn modelId="{AC2CB677-97B7-4F63-A1CC-141627516ACD}" type="presParOf" srcId="{CAF843E1-2995-4AF7-B955-D71C84033361}" destId="{2109C7B4-2953-4657-A92D-C2374ECD90D8}" srcOrd="0" destOrd="0" presId="urn:microsoft.com/office/officeart/2005/8/layout/hierarchy2"/>
    <dgm:cxn modelId="{8EB987B5-F2CE-48F1-BBC6-C62272A5749D}" type="presParOf" srcId="{2109C7B4-2953-4657-A92D-C2374ECD90D8}" destId="{0DF55FE5-55BE-4EFD-AE78-A46B0CB543AC}" srcOrd="0" destOrd="0" presId="urn:microsoft.com/office/officeart/2005/8/layout/hierarchy2"/>
    <dgm:cxn modelId="{73D509F7-0413-4DBF-82D5-9B62747628DB}" type="presParOf" srcId="{2109C7B4-2953-4657-A92D-C2374ECD90D8}" destId="{540A411A-423B-4663-86EB-7017CBF13B3B}" srcOrd="1" destOrd="0" presId="urn:microsoft.com/office/officeart/2005/8/layout/hierarchy2"/>
    <dgm:cxn modelId="{BDAEA7E0-5071-4F35-A809-7EED5D8EECE2}" type="presParOf" srcId="{540A411A-423B-4663-86EB-7017CBF13B3B}" destId="{67D0EBB0-4ACF-4DEC-8EB0-33A7629F8CB9}" srcOrd="0" destOrd="0" presId="urn:microsoft.com/office/officeart/2005/8/layout/hierarchy2"/>
    <dgm:cxn modelId="{9B5162BC-EB5D-413E-AA67-6264A00B2C93}" type="presParOf" srcId="{67D0EBB0-4ACF-4DEC-8EB0-33A7629F8CB9}" destId="{A3C3FEE7-5947-4B55-9BCC-33331D344CAA}" srcOrd="0" destOrd="0" presId="urn:microsoft.com/office/officeart/2005/8/layout/hierarchy2"/>
    <dgm:cxn modelId="{2AA63901-7348-4002-8ADB-7F5D7DD2E518}" type="presParOf" srcId="{540A411A-423B-4663-86EB-7017CBF13B3B}" destId="{FEB62BE7-F715-4971-82F1-FDEAE208CCDA}" srcOrd="1" destOrd="0" presId="urn:microsoft.com/office/officeart/2005/8/layout/hierarchy2"/>
    <dgm:cxn modelId="{FD015A08-D724-4D32-8186-B34937CBD8BD}" type="presParOf" srcId="{FEB62BE7-F715-4971-82F1-FDEAE208CCDA}" destId="{100DBA55-0965-4A97-BEFB-30658169A66E}" srcOrd="0" destOrd="0" presId="urn:microsoft.com/office/officeart/2005/8/layout/hierarchy2"/>
    <dgm:cxn modelId="{9D2E4278-BC6A-4C4F-85AA-459193128B0E}" type="presParOf" srcId="{FEB62BE7-F715-4971-82F1-FDEAE208CCDA}" destId="{BC197694-48C9-4F3F-95BC-7D281B8E798A}" srcOrd="1" destOrd="0" presId="urn:microsoft.com/office/officeart/2005/8/layout/hierarchy2"/>
    <dgm:cxn modelId="{7B1B69BC-B68D-4BAF-B0DB-0BE4B2DAA2BA}" type="presParOf" srcId="{BC197694-48C9-4F3F-95BC-7D281B8E798A}" destId="{C5CEB1B6-5CA7-4220-847E-C871229875F5}" srcOrd="0" destOrd="0" presId="urn:microsoft.com/office/officeart/2005/8/layout/hierarchy2"/>
    <dgm:cxn modelId="{0A0DE11A-4296-4693-A531-889ACDF09E16}" type="presParOf" srcId="{C5CEB1B6-5CA7-4220-847E-C871229875F5}" destId="{17F8E0C4-F419-41AD-9AE9-B79BF842B1C6}" srcOrd="0" destOrd="0" presId="urn:microsoft.com/office/officeart/2005/8/layout/hierarchy2"/>
    <dgm:cxn modelId="{56D6B9EE-DC46-47AC-BA50-3B4DC107DD06}" type="presParOf" srcId="{BC197694-48C9-4F3F-95BC-7D281B8E798A}" destId="{0469E9DE-129D-4A73-958E-20E39F5063E1}" srcOrd="1" destOrd="0" presId="urn:microsoft.com/office/officeart/2005/8/layout/hierarchy2"/>
    <dgm:cxn modelId="{EFCFA4B7-504A-41B8-8E57-10DA1884FE77}" type="presParOf" srcId="{0469E9DE-129D-4A73-958E-20E39F5063E1}" destId="{10C46BA8-302D-42B6-9093-E3E15D3C8B7E}" srcOrd="0" destOrd="0" presId="urn:microsoft.com/office/officeart/2005/8/layout/hierarchy2"/>
    <dgm:cxn modelId="{A1A4DD7D-82A5-4E2B-8679-4E35CF6CDC9E}" type="presParOf" srcId="{0469E9DE-129D-4A73-958E-20E39F5063E1}" destId="{B61EE467-42B9-4F84-AE31-6B2B02B654CC}" srcOrd="1" destOrd="0" presId="urn:microsoft.com/office/officeart/2005/8/layout/hierarchy2"/>
    <dgm:cxn modelId="{2B4A9A9D-A36B-461B-9E39-107F535E8E9E}" type="presParOf" srcId="{BC197694-48C9-4F3F-95BC-7D281B8E798A}" destId="{457F44AF-594F-4412-8D61-E0F699DA0A2D}" srcOrd="2" destOrd="0" presId="urn:microsoft.com/office/officeart/2005/8/layout/hierarchy2"/>
    <dgm:cxn modelId="{2597413B-4F92-4FA5-B19F-79005241CEB6}" type="presParOf" srcId="{457F44AF-594F-4412-8D61-E0F699DA0A2D}" destId="{6B85A0FF-1CFF-4063-A606-34F912F4EE92}" srcOrd="0" destOrd="0" presId="urn:microsoft.com/office/officeart/2005/8/layout/hierarchy2"/>
    <dgm:cxn modelId="{43B4C457-14D6-4DDE-BA00-43EC03629F9D}" type="presParOf" srcId="{BC197694-48C9-4F3F-95BC-7D281B8E798A}" destId="{6B88B8EC-2268-46E8-AC2C-4589F90754F3}" srcOrd="3" destOrd="0" presId="urn:microsoft.com/office/officeart/2005/8/layout/hierarchy2"/>
    <dgm:cxn modelId="{061C347C-FED2-467D-ACD2-197D07088D47}" type="presParOf" srcId="{6B88B8EC-2268-46E8-AC2C-4589F90754F3}" destId="{F5E7507D-7E43-49C8-BCC7-509E0FCB70B8}" srcOrd="0" destOrd="0" presId="urn:microsoft.com/office/officeart/2005/8/layout/hierarchy2"/>
    <dgm:cxn modelId="{422F5211-4F25-434F-8261-69C56F8687ED}" type="presParOf" srcId="{6B88B8EC-2268-46E8-AC2C-4589F90754F3}" destId="{55AD726E-EA1A-414D-AF18-C8298E47C3E5}" srcOrd="1" destOrd="0" presId="urn:microsoft.com/office/officeart/2005/8/layout/hierarchy2"/>
    <dgm:cxn modelId="{24E623AF-5AD0-4955-B0A2-023A5F9DC0BB}" type="presParOf" srcId="{540A411A-423B-4663-86EB-7017CBF13B3B}" destId="{1D86ABB8-9E9E-4366-8C41-E1771F17A2DF}" srcOrd="2" destOrd="0" presId="urn:microsoft.com/office/officeart/2005/8/layout/hierarchy2"/>
    <dgm:cxn modelId="{374C9ABE-CC61-4037-AAF5-566F7B0A48B4}" type="presParOf" srcId="{1D86ABB8-9E9E-4366-8C41-E1771F17A2DF}" destId="{71389F7F-8446-4ADF-A3FD-2B5057A31056}" srcOrd="0" destOrd="0" presId="urn:microsoft.com/office/officeart/2005/8/layout/hierarchy2"/>
    <dgm:cxn modelId="{07A59BFD-5BC2-4AE5-ABDD-B824AC037634}" type="presParOf" srcId="{540A411A-423B-4663-86EB-7017CBF13B3B}" destId="{B839B8DD-8BBB-4FA9-A86D-3C499A8B780B}" srcOrd="3" destOrd="0" presId="urn:microsoft.com/office/officeart/2005/8/layout/hierarchy2"/>
    <dgm:cxn modelId="{DA9437AA-CAC9-4FE2-8108-497D4E20C533}" type="presParOf" srcId="{B839B8DD-8BBB-4FA9-A86D-3C499A8B780B}" destId="{E8D75F0E-D925-410E-8448-34F2FE4C3DD9}" srcOrd="0" destOrd="0" presId="urn:microsoft.com/office/officeart/2005/8/layout/hierarchy2"/>
    <dgm:cxn modelId="{0DA27370-9DA6-4499-9110-AABA9761467B}" type="presParOf" srcId="{B839B8DD-8BBB-4FA9-A86D-3C499A8B780B}" destId="{3A1F47E1-9381-4DBB-A88E-540D70FE9AC1}" srcOrd="1" destOrd="0" presId="urn:microsoft.com/office/officeart/2005/8/layout/hierarchy2"/>
    <dgm:cxn modelId="{B810EDA7-3DE5-4C20-9428-4ED1B81635F7}" type="presParOf" srcId="{3A1F47E1-9381-4DBB-A88E-540D70FE9AC1}" destId="{07D474A5-83C3-4637-8161-7835AA300B63}" srcOrd="0" destOrd="0" presId="urn:microsoft.com/office/officeart/2005/8/layout/hierarchy2"/>
    <dgm:cxn modelId="{642809DB-B381-49C0-8E54-CBF3AC9CBF37}" type="presParOf" srcId="{07D474A5-83C3-4637-8161-7835AA300B63}" destId="{85B80EC6-95E3-452A-A5F5-425128190E57}" srcOrd="0" destOrd="0" presId="urn:microsoft.com/office/officeart/2005/8/layout/hierarchy2"/>
    <dgm:cxn modelId="{5422D486-EF0C-45FC-BE3B-D0B1A9009DC4}" type="presParOf" srcId="{3A1F47E1-9381-4DBB-A88E-540D70FE9AC1}" destId="{3318339A-998F-4542-8D3A-CA083F1BC809}" srcOrd="1" destOrd="0" presId="urn:microsoft.com/office/officeart/2005/8/layout/hierarchy2"/>
    <dgm:cxn modelId="{EB1D3DEA-6AEB-4EC8-9EF3-1F7C9B73CBAE}" type="presParOf" srcId="{3318339A-998F-4542-8D3A-CA083F1BC809}" destId="{49DFB1ED-A513-422B-9B11-49B019DE422A}" srcOrd="0" destOrd="0" presId="urn:microsoft.com/office/officeart/2005/8/layout/hierarchy2"/>
    <dgm:cxn modelId="{EFED78A7-83EF-4650-945E-35D8EDD80714}" type="presParOf" srcId="{3318339A-998F-4542-8D3A-CA083F1BC809}" destId="{C73725B4-4E88-4B65-B15D-7B086FEEFB62}" srcOrd="1" destOrd="0" presId="urn:microsoft.com/office/officeart/2005/8/layout/hierarchy2"/>
    <dgm:cxn modelId="{63AC186E-97D4-411C-AE32-A34D594E9952}" type="presParOf" srcId="{C73725B4-4E88-4B65-B15D-7B086FEEFB62}" destId="{65D393DF-2E4A-4942-BF05-075889974AA1}" srcOrd="0" destOrd="0" presId="urn:microsoft.com/office/officeart/2005/8/layout/hierarchy2"/>
    <dgm:cxn modelId="{FC5B0C65-6FEB-4A80-8300-43DBB631B2B6}" type="presParOf" srcId="{65D393DF-2E4A-4942-BF05-075889974AA1}" destId="{3CAA33B6-D47F-4708-AE3A-6059563E143F}" srcOrd="0" destOrd="0" presId="urn:microsoft.com/office/officeart/2005/8/layout/hierarchy2"/>
    <dgm:cxn modelId="{098A3338-823E-4F50-9ED1-8EFA551233F2}" type="presParOf" srcId="{C73725B4-4E88-4B65-B15D-7B086FEEFB62}" destId="{6D9C2590-4170-40EA-AF06-4577826DB206}" srcOrd="1" destOrd="0" presId="urn:microsoft.com/office/officeart/2005/8/layout/hierarchy2"/>
    <dgm:cxn modelId="{A48DA9B8-D063-4504-AFE5-4F24CD83B748}" type="presParOf" srcId="{6D9C2590-4170-40EA-AF06-4577826DB206}" destId="{BB6B01A7-B35F-4DE7-9327-7B3478ECF07A}" srcOrd="0" destOrd="0" presId="urn:microsoft.com/office/officeart/2005/8/layout/hierarchy2"/>
    <dgm:cxn modelId="{61306C64-6C0B-49A5-88F2-DA4112CD2A54}" type="presParOf" srcId="{6D9C2590-4170-40EA-AF06-4577826DB206}" destId="{D50ACF8C-E0EB-43DA-9452-4A6791B5C0A4}" srcOrd="1" destOrd="0" presId="urn:microsoft.com/office/officeart/2005/8/layout/hierarchy2"/>
    <dgm:cxn modelId="{5D0F7F1F-F1CE-4330-BAF0-1BEEA6318A51}" type="presParOf" srcId="{C73725B4-4E88-4B65-B15D-7B086FEEFB62}" destId="{595D2E97-D1A6-420C-B8D1-3D70040E6464}" srcOrd="2" destOrd="0" presId="urn:microsoft.com/office/officeart/2005/8/layout/hierarchy2"/>
    <dgm:cxn modelId="{A35E5116-5755-43E4-AD82-4D07354B8F34}" type="presParOf" srcId="{595D2E97-D1A6-420C-B8D1-3D70040E6464}" destId="{43317C32-FE7A-4B6D-994B-3F6CE9A3A263}" srcOrd="0" destOrd="0" presId="urn:microsoft.com/office/officeart/2005/8/layout/hierarchy2"/>
    <dgm:cxn modelId="{AA0D499D-A273-43B2-918D-86184FE2D8A3}" type="presParOf" srcId="{C73725B4-4E88-4B65-B15D-7B086FEEFB62}" destId="{7E5FFA83-6A2D-44F6-A83C-0A93628569AA}" srcOrd="3" destOrd="0" presId="urn:microsoft.com/office/officeart/2005/8/layout/hierarchy2"/>
    <dgm:cxn modelId="{3CCC2549-FEF6-4EEA-9BCF-90849ECD50B5}" type="presParOf" srcId="{7E5FFA83-6A2D-44F6-A83C-0A93628569AA}" destId="{C97647E3-0AB2-42AB-9107-9F5BF0DE8782}" srcOrd="0" destOrd="0" presId="urn:microsoft.com/office/officeart/2005/8/layout/hierarchy2"/>
    <dgm:cxn modelId="{6C4F88DA-ED41-4710-83D2-8A7E03230BED}" type="presParOf" srcId="{7E5FFA83-6A2D-44F6-A83C-0A93628569AA}" destId="{F85A3C9F-BFBA-4825-8619-704876E4980F}" srcOrd="1" destOrd="0" presId="urn:microsoft.com/office/officeart/2005/8/layout/hierarchy2"/>
    <dgm:cxn modelId="{CF97631A-56FE-4E8E-B95D-0CBB2650DE4B}" type="presParOf" srcId="{C73725B4-4E88-4B65-B15D-7B086FEEFB62}" destId="{695FE4A4-A9A6-446B-8FBE-F21E9EBD398A}" srcOrd="4" destOrd="0" presId="urn:microsoft.com/office/officeart/2005/8/layout/hierarchy2"/>
    <dgm:cxn modelId="{EBB41056-2D14-470F-8BA8-55BAF2849222}" type="presParOf" srcId="{695FE4A4-A9A6-446B-8FBE-F21E9EBD398A}" destId="{AD8B426B-7372-47D4-8B9E-5520C48BF8A3}" srcOrd="0" destOrd="0" presId="urn:microsoft.com/office/officeart/2005/8/layout/hierarchy2"/>
    <dgm:cxn modelId="{4257F2AD-6227-40CD-992A-DAA7770E022F}" type="presParOf" srcId="{C73725B4-4E88-4B65-B15D-7B086FEEFB62}" destId="{6B7F031B-6D42-4F20-8F3C-5EE6210DA72C}" srcOrd="5" destOrd="0" presId="urn:microsoft.com/office/officeart/2005/8/layout/hierarchy2"/>
    <dgm:cxn modelId="{45767449-8605-4094-A680-8835CA37177A}" type="presParOf" srcId="{6B7F031B-6D42-4F20-8F3C-5EE6210DA72C}" destId="{ECA3786D-3529-4494-BA2C-9A6F0F09A5F5}" srcOrd="0" destOrd="0" presId="urn:microsoft.com/office/officeart/2005/8/layout/hierarchy2"/>
    <dgm:cxn modelId="{0D68688B-A010-4E0B-BB17-A92EACABFB9A}" type="presParOf" srcId="{6B7F031B-6D42-4F20-8F3C-5EE6210DA72C}" destId="{51CD4F3F-6745-48EF-B07F-B0943D97E78C}" srcOrd="1" destOrd="0" presId="urn:microsoft.com/office/officeart/2005/8/layout/hierarchy2"/>
    <dgm:cxn modelId="{18AB5699-9C7F-4A52-A08C-29218BE584EF}" type="presParOf" srcId="{51CD4F3F-6745-48EF-B07F-B0943D97E78C}" destId="{44F59D08-19C5-498A-BC40-3A6FF73B781A}" srcOrd="0" destOrd="0" presId="urn:microsoft.com/office/officeart/2005/8/layout/hierarchy2"/>
    <dgm:cxn modelId="{618EEC66-F71B-4C99-9A6E-0B480357FCB6}" type="presParOf" srcId="{44F59D08-19C5-498A-BC40-3A6FF73B781A}" destId="{DB9AC0C0-85BE-4A18-B247-89940E368CB6}" srcOrd="0" destOrd="0" presId="urn:microsoft.com/office/officeart/2005/8/layout/hierarchy2"/>
    <dgm:cxn modelId="{EC81E977-522E-4F59-86F0-6A66D3D2A32B}" type="presParOf" srcId="{51CD4F3F-6745-48EF-B07F-B0943D97E78C}" destId="{F0114410-D3BD-4AE6-8BDA-CC201C0769A9}" srcOrd="1" destOrd="0" presId="urn:microsoft.com/office/officeart/2005/8/layout/hierarchy2"/>
    <dgm:cxn modelId="{C143E479-66F7-4653-9809-162C580778B6}" type="presParOf" srcId="{F0114410-D3BD-4AE6-8BDA-CC201C0769A9}" destId="{0D7DA836-CA45-4644-B8F7-9343DBE5DE06}" srcOrd="0" destOrd="0" presId="urn:microsoft.com/office/officeart/2005/8/layout/hierarchy2"/>
    <dgm:cxn modelId="{6F92A9D0-7EE9-4BAA-961D-B1A59B41580A}" type="presParOf" srcId="{F0114410-D3BD-4AE6-8BDA-CC201C0769A9}" destId="{1883C1B2-FD54-425F-AD3C-5DD86C666A49}" srcOrd="1" destOrd="0" presId="urn:microsoft.com/office/officeart/2005/8/layout/hierarchy2"/>
    <dgm:cxn modelId="{BF51C897-55D1-449D-B6C1-AB87494A481F}" type="presParOf" srcId="{51CD4F3F-6745-48EF-B07F-B0943D97E78C}" destId="{F940D17E-50F0-43BA-8E8A-2C22BF8B3549}" srcOrd="2" destOrd="0" presId="urn:microsoft.com/office/officeart/2005/8/layout/hierarchy2"/>
    <dgm:cxn modelId="{F554B140-837F-4673-BE19-D7F54B4C7C5F}" type="presParOf" srcId="{F940D17E-50F0-43BA-8E8A-2C22BF8B3549}" destId="{E1C301A5-947C-4249-9DCD-0BB3829DC9CF}" srcOrd="0" destOrd="0" presId="urn:microsoft.com/office/officeart/2005/8/layout/hierarchy2"/>
    <dgm:cxn modelId="{F130472F-7AD7-401B-81ED-7D90F6315ABE}" type="presParOf" srcId="{51CD4F3F-6745-48EF-B07F-B0943D97E78C}" destId="{97F9712C-981E-4417-A207-4ED612F2F9A6}" srcOrd="3" destOrd="0" presId="urn:microsoft.com/office/officeart/2005/8/layout/hierarchy2"/>
    <dgm:cxn modelId="{052F7105-0756-4074-9205-1B20B7AFFA05}" type="presParOf" srcId="{97F9712C-981E-4417-A207-4ED612F2F9A6}" destId="{FDF520CD-B081-42CC-814B-A71F7D67FC32}" srcOrd="0" destOrd="0" presId="urn:microsoft.com/office/officeart/2005/8/layout/hierarchy2"/>
    <dgm:cxn modelId="{5D0EA0F6-6DC6-42D0-BACA-935B6E45EF3C}" type="presParOf" srcId="{97F9712C-981E-4417-A207-4ED612F2F9A6}" destId="{C98C6061-5F34-4AB9-A445-BBF8ACEB87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AF6E96F-191D-440C-AD73-C514D7DA00F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B37A9141-F894-452F-8D39-4D510FAF32BD}" type="asst">
      <dgm:prSet phldrT="[Text]"/>
      <dgm:spPr>
        <a:solidFill>
          <a:schemeClr val="accent4">
            <a:lumMod val="50000"/>
          </a:schemeClr>
        </a:solid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nb-NO" dirty="0" err="1"/>
            <a:t>About</a:t>
          </a:r>
          <a:endParaRPr lang="nb-NO" dirty="0"/>
        </a:p>
      </dgm:t>
    </dgm:pt>
    <dgm:pt modelId="{00FD4687-0440-42C7-A6F9-9B6D6C9735FA}" type="parTrans" cxnId="{3776F30E-88E5-4071-9493-7E6E6A129C5E}">
      <dgm:prSet/>
      <dgm:spPr>
        <a:solidFill>
          <a:schemeClr val="accent4">
            <a:lumMod val="50000"/>
          </a:schemeClr>
        </a:solid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nb-NO"/>
        </a:p>
      </dgm:t>
    </dgm:pt>
    <dgm:pt modelId="{10C0EED1-1D5B-4BA4-94CE-B1AE7DA1A39D}" type="sibTrans" cxnId="{3776F30E-88E5-4071-9493-7E6E6A129C5E}">
      <dgm:prSet/>
      <dgm:spPr/>
      <dgm:t>
        <a:bodyPr/>
        <a:lstStyle/>
        <a:p>
          <a:endParaRPr lang="nb-NO"/>
        </a:p>
      </dgm:t>
    </dgm:pt>
    <dgm:pt modelId="{6DC518D3-DE91-4F9E-BA13-6261E484440A}" type="asst">
      <dgm:prSet phldrT="[Text]"/>
      <dgm:spPr/>
      <dgm:t>
        <a:bodyPr/>
        <a:lstStyle/>
        <a:p>
          <a:r>
            <a:rPr lang="nb-NO" dirty="0"/>
            <a:t>App</a:t>
          </a:r>
        </a:p>
      </dgm:t>
    </dgm:pt>
    <dgm:pt modelId="{F0DC0B48-9278-44DB-AF0C-17EE2BE1DFA3}" type="parTrans" cxnId="{CB7A1950-BD13-4946-B409-EF4FF3F59424}">
      <dgm:prSet/>
      <dgm:spPr/>
      <dgm:t>
        <a:bodyPr/>
        <a:lstStyle/>
        <a:p>
          <a:endParaRPr lang="nb-NO"/>
        </a:p>
      </dgm:t>
    </dgm:pt>
    <dgm:pt modelId="{87893E53-98F2-4744-A7A5-4FA127C9D8D9}" type="sibTrans" cxnId="{CB7A1950-BD13-4946-B409-EF4FF3F59424}">
      <dgm:prSet/>
      <dgm:spPr/>
      <dgm:t>
        <a:bodyPr/>
        <a:lstStyle/>
        <a:p>
          <a:endParaRPr lang="nb-NO"/>
        </a:p>
      </dgm:t>
    </dgm:pt>
    <dgm:pt modelId="{A270B3E4-DBC6-4BC7-A161-D406E63C1660}" type="asst">
      <dgm:prSet phldrT="[Text]"/>
      <dgm:spPr/>
      <dgm:t>
        <a:bodyPr/>
        <a:lstStyle/>
        <a:p>
          <a:r>
            <a:rPr lang="nb-NO" dirty="0"/>
            <a:t>Header</a:t>
          </a:r>
        </a:p>
      </dgm:t>
    </dgm:pt>
    <dgm:pt modelId="{D99A081D-CA85-4752-BCC6-728AB74C73B2}" type="parTrans" cxnId="{2917C6C7-8212-41FD-A453-D1D5A0CC1C80}">
      <dgm:prSet/>
      <dgm:spPr/>
      <dgm:t>
        <a:bodyPr/>
        <a:lstStyle/>
        <a:p>
          <a:endParaRPr lang="nb-NO"/>
        </a:p>
      </dgm:t>
    </dgm:pt>
    <dgm:pt modelId="{3F12B489-C5AE-4ED9-96D0-54136D7699BF}" type="sibTrans" cxnId="{2917C6C7-8212-41FD-A453-D1D5A0CC1C80}">
      <dgm:prSet/>
      <dgm:spPr/>
      <dgm:t>
        <a:bodyPr/>
        <a:lstStyle/>
        <a:p>
          <a:endParaRPr lang="nb-NO"/>
        </a:p>
      </dgm:t>
    </dgm:pt>
    <dgm:pt modelId="{4ED4D8A8-B714-4748-A6E9-4C681AF47E22}" type="asst">
      <dgm:prSet phldrT="[Text]"/>
      <dgm:spPr/>
      <dgm:t>
        <a:bodyPr/>
        <a:lstStyle/>
        <a:p>
          <a:r>
            <a:rPr lang="nb-NO" dirty="0"/>
            <a:t>Nav</a:t>
          </a:r>
        </a:p>
      </dgm:t>
    </dgm:pt>
    <dgm:pt modelId="{607D4968-AFA6-4616-A3CF-03277246F479}" type="parTrans" cxnId="{2F7A7246-E768-4E0A-8D0F-04E1F907437E}">
      <dgm:prSet/>
      <dgm:spPr/>
      <dgm:t>
        <a:bodyPr/>
        <a:lstStyle/>
        <a:p>
          <a:endParaRPr lang="nb-NO"/>
        </a:p>
      </dgm:t>
    </dgm:pt>
    <dgm:pt modelId="{FCFD5956-F8AF-4962-A40C-821FDC4C3611}" type="sibTrans" cxnId="{2F7A7246-E768-4E0A-8D0F-04E1F907437E}">
      <dgm:prSet/>
      <dgm:spPr/>
      <dgm:t>
        <a:bodyPr/>
        <a:lstStyle/>
        <a:p>
          <a:endParaRPr lang="nb-NO"/>
        </a:p>
      </dgm:t>
    </dgm:pt>
    <dgm:pt modelId="{93672BE7-BCC8-41B5-9161-94FCA901B08A}" type="asst">
      <dgm:prSet phldrT="[Text]"/>
      <dgm:spPr/>
      <dgm:t>
        <a:bodyPr/>
        <a:lstStyle/>
        <a:p>
          <a:r>
            <a:rPr lang="nb-NO" dirty="0" err="1"/>
            <a:t>UserToken</a:t>
          </a:r>
          <a:endParaRPr lang="nb-NO" dirty="0"/>
        </a:p>
      </dgm:t>
    </dgm:pt>
    <dgm:pt modelId="{417779A5-4AD1-427F-96AE-2F0D2C434E78}" type="parTrans" cxnId="{14785D95-8FB2-47A4-ABC1-0C54771BFBAD}">
      <dgm:prSet/>
      <dgm:spPr/>
      <dgm:t>
        <a:bodyPr/>
        <a:lstStyle/>
        <a:p>
          <a:endParaRPr lang="nb-NO"/>
        </a:p>
      </dgm:t>
    </dgm:pt>
    <dgm:pt modelId="{BC880C48-C63D-43B8-87C9-898865859C26}" type="sibTrans" cxnId="{14785D95-8FB2-47A4-ABC1-0C54771BFBAD}">
      <dgm:prSet/>
      <dgm:spPr/>
      <dgm:t>
        <a:bodyPr/>
        <a:lstStyle/>
        <a:p>
          <a:endParaRPr lang="nb-NO"/>
        </a:p>
      </dgm:t>
    </dgm:pt>
    <dgm:pt modelId="{5A292081-DB23-4CEA-95C0-AFF83497F97E}" type="asst">
      <dgm:prSet phldrT="[Text]"/>
      <dgm:spPr/>
      <dgm:t>
        <a:bodyPr/>
        <a:lstStyle/>
        <a:p>
          <a:r>
            <a:rPr lang="nb-NO" dirty="0"/>
            <a:t>Main</a:t>
          </a:r>
        </a:p>
      </dgm:t>
    </dgm:pt>
    <dgm:pt modelId="{FAD9FC52-6349-4539-8F43-EF1D3CFACC0E}" type="parTrans" cxnId="{E7AB7325-F5C3-429A-8A57-E67304D44C70}">
      <dgm:prSet/>
      <dgm:spPr/>
      <dgm:t>
        <a:bodyPr/>
        <a:lstStyle/>
        <a:p>
          <a:endParaRPr lang="nb-NO"/>
        </a:p>
      </dgm:t>
    </dgm:pt>
    <dgm:pt modelId="{BE8EDFF8-DAB2-4BA9-B9CC-3D478135833C}" type="sibTrans" cxnId="{E7AB7325-F5C3-429A-8A57-E67304D44C70}">
      <dgm:prSet/>
      <dgm:spPr/>
      <dgm:t>
        <a:bodyPr/>
        <a:lstStyle/>
        <a:p>
          <a:endParaRPr lang="nb-NO"/>
        </a:p>
      </dgm:t>
    </dgm:pt>
    <dgm:pt modelId="{AA877F7A-0667-455E-AD46-98ED5E1EABBD}" type="asst">
      <dgm:prSet phldrT="[Text]"/>
      <dgm:spPr/>
      <dgm:t>
        <a:bodyPr/>
        <a:lstStyle/>
        <a:p>
          <a:r>
            <a:rPr lang="nb-NO" dirty="0" err="1"/>
            <a:t>Router</a:t>
          </a:r>
          <a:endParaRPr lang="nb-NO" dirty="0"/>
        </a:p>
      </dgm:t>
    </dgm:pt>
    <dgm:pt modelId="{F377BFFD-A37B-4E01-A146-C8811EE60FFE}" type="parTrans" cxnId="{3665E697-3174-476C-8B9A-009BC8BD3A78}">
      <dgm:prSet/>
      <dgm:spPr/>
      <dgm:t>
        <a:bodyPr/>
        <a:lstStyle/>
        <a:p>
          <a:endParaRPr lang="nb-NO"/>
        </a:p>
      </dgm:t>
    </dgm:pt>
    <dgm:pt modelId="{3D05A2B7-0338-466B-9739-7CACA59DA7E7}" type="sibTrans" cxnId="{3665E697-3174-476C-8B9A-009BC8BD3A78}">
      <dgm:prSet/>
      <dgm:spPr/>
      <dgm:t>
        <a:bodyPr/>
        <a:lstStyle/>
        <a:p>
          <a:endParaRPr lang="nb-NO"/>
        </a:p>
      </dgm:t>
    </dgm:pt>
    <dgm:pt modelId="{53CA433C-6327-4C03-8448-EA6DAD419C19}" type="asst">
      <dgm:prSet phldrT="[Text]"/>
      <dgm:spPr/>
      <dgm:t>
        <a:bodyPr/>
        <a:lstStyle/>
        <a:p>
          <a:r>
            <a:rPr lang="nb-NO" dirty="0"/>
            <a:t>Home</a:t>
          </a:r>
        </a:p>
      </dgm:t>
    </dgm:pt>
    <dgm:pt modelId="{6EB5DE0B-8A09-4919-940C-5CBEF510F8F1}" type="parTrans" cxnId="{5DE4DF03-507D-43D0-8D89-07B1CCFEC9BE}">
      <dgm:prSet/>
      <dgm:spPr/>
      <dgm:t>
        <a:bodyPr/>
        <a:lstStyle/>
        <a:p>
          <a:endParaRPr lang="nb-NO"/>
        </a:p>
      </dgm:t>
    </dgm:pt>
    <dgm:pt modelId="{A7D32A3B-5833-40F4-A0A9-DE3940AD1BC0}" type="sibTrans" cxnId="{5DE4DF03-507D-43D0-8D89-07B1CCFEC9BE}">
      <dgm:prSet/>
      <dgm:spPr/>
      <dgm:t>
        <a:bodyPr/>
        <a:lstStyle/>
        <a:p>
          <a:endParaRPr lang="nb-NO"/>
        </a:p>
      </dgm:t>
    </dgm:pt>
    <dgm:pt modelId="{60676138-D032-4110-A50B-670DB1C5F199}" type="asst">
      <dgm:prSet phldrT="[Text]"/>
      <dgm:spPr>
        <a:solidFill>
          <a:schemeClr val="accent6">
            <a:lumMod val="90000"/>
            <a:lumOff val="10000"/>
          </a:schemeClr>
        </a:solidFill>
      </dgm:spPr>
      <dgm:t>
        <a:bodyPr/>
        <a:lstStyle/>
        <a:p>
          <a:r>
            <a:rPr lang="nb-NO" dirty="0" err="1"/>
            <a:t>Login</a:t>
          </a:r>
          <a:endParaRPr lang="nb-NO" dirty="0"/>
        </a:p>
      </dgm:t>
    </dgm:pt>
    <dgm:pt modelId="{7E91FDF0-E75D-4FBA-B286-6207B1B9E773}" type="parTrans" cxnId="{20D3B327-B607-4943-86EE-8D885E25E329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nb-NO"/>
        </a:p>
      </dgm:t>
    </dgm:pt>
    <dgm:pt modelId="{3F78C673-ABE6-4C83-B9FF-D8343796A73F}" type="sibTrans" cxnId="{20D3B327-B607-4943-86EE-8D885E25E329}">
      <dgm:prSet/>
      <dgm:spPr/>
      <dgm:t>
        <a:bodyPr/>
        <a:lstStyle/>
        <a:p>
          <a:endParaRPr lang="nb-NO"/>
        </a:p>
      </dgm:t>
    </dgm:pt>
    <dgm:pt modelId="{4A2424A5-D21C-4E52-997E-32036D7EEC88}" type="asst">
      <dgm:prSet phldrT="[Text]"/>
      <dgm:spPr>
        <a:solidFill>
          <a:schemeClr val="accent4">
            <a:lumMod val="50000"/>
          </a:schemeClr>
        </a:solid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nb-NO" dirty="0" err="1"/>
            <a:t>Profile</a:t>
          </a:r>
          <a:endParaRPr lang="nb-NO" dirty="0"/>
        </a:p>
      </dgm:t>
    </dgm:pt>
    <dgm:pt modelId="{38D84EDA-2A6B-4623-AF92-228C974C69C6}" type="parTrans" cxnId="{132DE177-E928-4DB5-A636-507069B839D4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nb-NO"/>
        </a:p>
      </dgm:t>
    </dgm:pt>
    <dgm:pt modelId="{8CED78C4-89C1-47B4-B34E-B1F3E214D207}" type="sibTrans" cxnId="{132DE177-E928-4DB5-A636-507069B839D4}">
      <dgm:prSet/>
      <dgm:spPr/>
      <dgm:t>
        <a:bodyPr/>
        <a:lstStyle/>
        <a:p>
          <a:endParaRPr lang="nb-NO"/>
        </a:p>
      </dgm:t>
    </dgm:pt>
    <dgm:pt modelId="{7F6291BA-00C9-47F7-A2DA-CDB4E89E8BC8}" type="asst">
      <dgm:prSet phldrT="[Text]"/>
      <dgm:spPr>
        <a:solidFill>
          <a:schemeClr val="accent4">
            <a:lumMod val="50000"/>
          </a:schemeClr>
        </a:solid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nb-NO" dirty="0"/>
            <a:t>Settings</a:t>
          </a:r>
        </a:p>
      </dgm:t>
    </dgm:pt>
    <dgm:pt modelId="{E7F274B9-5716-4E23-B752-4C9261486D5B}" type="parTrans" cxnId="{323FE20B-91BF-47E8-AD9F-0916FCC099A7}">
      <dgm:prSet/>
      <dgm:spPr>
        <a:solidFill>
          <a:schemeClr val="accent4">
            <a:lumMod val="50000"/>
          </a:schemeClr>
        </a:solid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nb-NO"/>
        </a:p>
      </dgm:t>
    </dgm:pt>
    <dgm:pt modelId="{BA518AA9-0435-4B2D-AC2F-027563077F75}" type="sibTrans" cxnId="{323FE20B-91BF-47E8-AD9F-0916FCC099A7}">
      <dgm:prSet/>
      <dgm:spPr/>
      <dgm:t>
        <a:bodyPr/>
        <a:lstStyle/>
        <a:p>
          <a:endParaRPr lang="nb-NO"/>
        </a:p>
      </dgm:t>
    </dgm:pt>
    <dgm:pt modelId="{CAF843E1-2995-4AF7-B955-D71C84033361}" type="pres">
      <dgm:prSet presAssocID="{3AF6E96F-191D-440C-AD73-C514D7DA00F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09C7B4-2953-4657-A92D-C2374ECD90D8}" type="pres">
      <dgm:prSet presAssocID="{6DC518D3-DE91-4F9E-BA13-6261E484440A}" presName="root1" presStyleCnt="0"/>
      <dgm:spPr/>
    </dgm:pt>
    <dgm:pt modelId="{0DF55FE5-55BE-4EFD-AE78-A46B0CB543AC}" type="pres">
      <dgm:prSet presAssocID="{6DC518D3-DE91-4F9E-BA13-6261E484440A}" presName="LevelOneTextNode" presStyleLbl="node0" presStyleIdx="0" presStyleCnt="1">
        <dgm:presLayoutVars>
          <dgm:chPref val="3"/>
        </dgm:presLayoutVars>
      </dgm:prSet>
      <dgm:spPr/>
    </dgm:pt>
    <dgm:pt modelId="{540A411A-423B-4663-86EB-7017CBF13B3B}" type="pres">
      <dgm:prSet presAssocID="{6DC518D3-DE91-4F9E-BA13-6261E484440A}" presName="level2hierChild" presStyleCnt="0"/>
      <dgm:spPr/>
    </dgm:pt>
    <dgm:pt modelId="{67D0EBB0-4ACF-4DEC-8EB0-33A7629F8CB9}" type="pres">
      <dgm:prSet presAssocID="{D99A081D-CA85-4752-BCC6-728AB74C73B2}" presName="conn2-1" presStyleLbl="parChTrans1D2" presStyleIdx="0" presStyleCnt="2"/>
      <dgm:spPr/>
    </dgm:pt>
    <dgm:pt modelId="{A3C3FEE7-5947-4B55-9BCC-33331D344CAA}" type="pres">
      <dgm:prSet presAssocID="{D99A081D-CA85-4752-BCC6-728AB74C73B2}" presName="connTx" presStyleLbl="parChTrans1D2" presStyleIdx="0" presStyleCnt="2"/>
      <dgm:spPr/>
    </dgm:pt>
    <dgm:pt modelId="{FEB62BE7-F715-4971-82F1-FDEAE208CCDA}" type="pres">
      <dgm:prSet presAssocID="{A270B3E4-DBC6-4BC7-A161-D406E63C1660}" presName="root2" presStyleCnt="0"/>
      <dgm:spPr/>
    </dgm:pt>
    <dgm:pt modelId="{100DBA55-0965-4A97-BEFB-30658169A66E}" type="pres">
      <dgm:prSet presAssocID="{A270B3E4-DBC6-4BC7-A161-D406E63C1660}" presName="LevelTwoTextNode" presStyleLbl="asst0" presStyleIdx="0" presStyleCnt="10">
        <dgm:presLayoutVars>
          <dgm:chPref val="3"/>
        </dgm:presLayoutVars>
      </dgm:prSet>
      <dgm:spPr/>
    </dgm:pt>
    <dgm:pt modelId="{BC197694-48C9-4F3F-95BC-7D281B8E798A}" type="pres">
      <dgm:prSet presAssocID="{A270B3E4-DBC6-4BC7-A161-D406E63C1660}" presName="level3hierChild" presStyleCnt="0"/>
      <dgm:spPr/>
    </dgm:pt>
    <dgm:pt modelId="{C5CEB1B6-5CA7-4220-847E-C871229875F5}" type="pres">
      <dgm:prSet presAssocID="{607D4968-AFA6-4616-A3CF-03277246F479}" presName="conn2-1" presStyleLbl="parChTrans1D3" presStyleIdx="0" presStyleCnt="3"/>
      <dgm:spPr/>
    </dgm:pt>
    <dgm:pt modelId="{17F8E0C4-F419-41AD-9AE9-B79BF842B1C6}" type="pres">
      <dgm:prSet presAssocID="{607D4968-AFA6-4616-A3CF-03277246F479}" presName="connTx" presStyleLbl="parChTrans1D3" presStyleIdx="0" presStyleCnt="3"/>
      <dgm:spPr/>
    </dgm:pt>
    <dgm:pt modelId="{0469E9DE-129D-4A73-958E-20E39F5063E1}" type="pres">
      <dgm:prSet presAssocID="{4ED4D8A8-B714-4748-A6E9-4C681AF47E22}" presName="root2" presStyleCnt="0"/>
      <dgm:spPr/>
    </dgm:pt>
    <dgm:pt modelId="{10C46BA8-302D-42B6-9093-E3E15D3C8B7E}" type="pres">
      <dgm:prSet presAssocID="{4ED4D8A8-B714-4748-A6E9-4C681AF47E22}" presName="LevelTwoTextNode" presStyleLbl="asst0" presStyleIdx="1" presStyleCnt="10">
        <dgm:presLayoutVars>
          <dgm:chPref val="3"/>
        </dgm:presLayoutVars>
      </dgm:prSet>
      <dgm:spPr/>
    </dgm:pt>
    <dgm:pt modelId="{B61EE467-42B9-4F84-AE31-6B2B02B654CC}" type="pres">
      <dgm:prSet presAssocID="{4ED4D8A8-B714-4748-A6E9-4C681AF47E22}" presName="level3hierChild" presStyleCnt="0"/>
      <dgm:spPr/>
    </dgm:pt>
    <dgm:pt modelId="{457F44AF-594F-4412-8D61-E0F699DA0A2D}" type="pres">
      <dgm:prSet presAssocID="{417779A5-4AD1-427F-96AE-2F0D2C434E78}" presName="conn2-1" presStyleLbl="parChTrans1D3" presStyleIdx="1" presStyleCnt="3"/>
      <dgm:spPr/>
    </dgm:pt>
    <dgm:pt modelId="{6B85A0FF-1CFF-4063-A606-34F912F4EE92}" type="pres">
      <dgm:prSet presAssocID="{417779A5-4AD1-427F-96AE-2F0D2C434E78}" presName="connTx" presStyleLbl="parChTrans1D3" presStyleIdx="1" presStyleCnt="3"/>
      <dgm:spPr/>
    </dgm:pt>
    <dgm:pt modelId="{6B88B8EC-2268-46E8-AC2C-4589F90754F3}" type="pres">
      <dgm:prSet presAssocID="{93672BE7-BCC8-41B5-9161-94FCA901B08A}" presName="root2" presStyleCnt="0"/>
      <dgm:spPr/>
    </dgm:pt>
    <dgm:pt modelId="{F5E7507D-7E43-49C8-BCC7-509E0FCB70B8}" type="pres">
      <dgm:prSet presAssocID="{93672BE7-BCC8-41B5-9161-94FCA901B08A}" presName="LevelTwoTextNode" presStyleLbl="asst0" presStyleIdx="2" presStyleCnt="10">
        <dgm:presLayoutVars>
          <dgm:chPref val="3"/>
        </dgm:presLayoutVars>
      </dgm:prSet>
      <dgm:spPr/>
    </dgm:pt>
    <dgm:pt modelId="{55AD726E-EA1A-414D-AF18-C8298E47C3E5}" type="pres">
      <dgm:prSet presAssocID="{93672BE7-BCC8-41B5-9161-94FCA901B08A}" presName="level3hierChild" presStyleCnt="0"/>
      <dgm:spPr/>
    </dgm:pt>
    <dgm:pt modelId="{1D86ABB8-9E9E-4366-8C41-E1771F17A2DF}" type="pres">
      <dgm:prSet presAssocID="{FAD9FC52-6349-4539-8F43-EF1D3CFACC0E}" presName="conn2-1" presStyleLbl="parChTrans1D2" presStyleIdx="1" presStyleCnt="2"/>
      <dgm:spPr/>
    </dgm:pt>
    <dgm:pt modelId="{71389F7F-8446-4ADF-A3FD-2B5057A31056}" type="pres">
      <dgm:prSet presAssocID="{FAD9FC52-6349-4539-8F43-EF1D3CFACC0E}" presName="connTx" presStyleLbl="parChTrans1D2" presStyleIdx="1" presStyleCnt="2"/>
      <dgm:spPr/>
    </dgm:pt>
    <dgm:pt modelId="{B839B8DD-8BBB-4FA9-A86D-3C499A8B780B}" type="pres">
      <dgm:prSet presAssocID="{5A292081-DB23-4CEA-95C0-AFF83497F97E}" presName="root2" presStyleCnt="0"/>
      <dgm:spPr/>
    </dgm:pt>
    <dgm:pt modelId="{E8D75F0E-D925-410E-8448-34F2FE4C3DD9}" type="pres">
      <dgm:prSet presAssocID="{5A292081-DB23-4CEA-95C0-AFF83497F97E}" presName="LevelTwoTextNode" presStyleLbl="asst0" presStyleIdx="3" presStyleCnt="10">
        <dgm:presLayoutVars>
          <dgm:chPref val="3"/>
        </dgm:presLayoutVars>
      </dgm:prSet>
      <dgm:spPr/>
    </dgm:pt>
    <dgm:pt modelId="{3A1F47E1-9381-4DBB-A88E-540D70FE9AC1}" type="pres">
      <dgm:prSet presAssocID="{5A292081-DB23-4CEA-95C0-AFF83497F97E}" presName="level3hierChild" presStyleCnt="0"/>
      <dgm:spPr/>
    </dgm:pt>
    <dgm:pt modelId="{07D474A5-83C3-4637-8161-7835AA300B63}" type="pres">
      <dgm:prSet presAssocID="{F377BFFD-A37B-4E01-A146-C8811EE60FFE}" presName="conn2-1" presStyleLbl="parChTrans1D3" presStyleIdx="2" presStyleCnt="3"/>
      <dgm:spPr/>
    </dgm:pt>
    <dgm:pt modelId="{85B80EC6-95E3-452A-A5F5-425128190E57}" type="pres">
      <dgm:prSet presAssocID="{F377BFFD-A37B-4E01-A146-C8811EE60FFE}" presName="connTx" presStyleLbl="parChTrans1D3" presStyleIdx="2" presStyleCnt="3"/>
      <dgm:spPr/>
    </dgm:pt>
    <dgm:pt modelId="{3318339A-998F-4542-8D3A-CA083F1BC809}" type="pres">
      <dgm:prSet presAssocID="{AA877F7A-0667-455E-AD46-98ED5E1EABBD}" presName="root2" presStyleCnt="0"/>
      <dgm:spPr/>
    </dgm:pt>
    <dgm:pt modelId="{49DFB1ED-A513-422B-9B11-49B019DE422A}" type="pres">
      <dgm:prSet presAssocID="{AA877F7A-0667-455E-AD46-98ED5E1EABBD}" presName="LevelTwoTextNode" presStyleLbl="asst0" presStyleIdx="4" presStyleCnt="10">
        <dgm:presLayoutVars>
          <dgm:chPref val="3"/>
        </dgm:presLayoutVars>
      </dgm:prSet>
      <dgm:spPr/>
    </dgm:pt>
    <dgm:pt modelId="{C73725B4-4E88-4B65-B15D-7B086FEEFB62}" type="pres">
      <dgm:prSet presAssocID="{AA877F7A-0667-455E-AD46-98ED5E1EABBD}" presName="level3hierChild" presStyleCnt="0"/>
      <dgm:spPr/>
    </dgm:pt>
    <dgm:pt modelId="{65D393DF-2E4A-4942-BF05-075889974AA1}" type="pres">
      <dgm:prSet presAssocID="{6EB5DE0B-8A09-4919-940C-5CBEF510F8F1}" presName="conn2-1" presStyleLbl="parChTrans1D4" presStyleIdx="0" presStyleCnt="5"/>
      <dgm:spPr/>
    </dgm:pt>
    <dgm:pt modelId="{3CAA33B6-D47F-4708-AE3A-6059563E143F}" type="pres">
      <dgm:prSet presAssocID="{6EB5DE0B-8A09-4919-940C-5CBEF510F8F1}" presName="connTx" presStyleLbl="parChTrans1D4" presStyleIdx="0" presStyleCnt="5"/>
      <dgm:spPr/>
    </dgm:pt>
    <dgm:pt modelId="{6D9C2590-4170-40EA-AF06-4577826DB206}" type="pres">
      <dgm:prSet presAssocID="{53CA433C-6327-4C03-8448-EA6DAD419C19}" presName="root2" presStyleCnt="0"/>
      <dgm:spPr/>
    </dgm:pt>
    <dgm:pt modelId="{BB6B01A7-B35F-4DE7-9327-7B3478ECF07A}" type="pres">
      <dgm:prSet presAssocID="{53CA433C-6327-4C03-8448-EA6DAD419C19}" presName="LevelTwoTextNode" presStyleLbl="asst0" presStyleIdx="5" presStyleCnt="10">
        <dgm:presLayoutVars>
          <dgm:chPref val="3"/>
        </dgm:presLayoutVars>
      </dgm:prSet>
      <dgm:spPr/>
    </dgm:pt>
    <dgm:pt modelId="{D50ACF8C-E0EB-43DA-9452-4A6791B5C0A4}" type="pres">
      <dgm:prSet presAssocID="{53CA433C-6327-4C03-8448-EA6DAD419C19}" presName="level3hierChild" presStyleCnt="0"/>
      <dgm:spPr/>
    </dgm:pt>
    <dgm:pt modelId="{595D2E97-D1A6-420C-B8D1-3D70040E6464}" type="pres">
      <dgm:prSet presAssocID="{7E91FDF0-E75D-4FBA-B286-6207B1B9E773}" presName="conn2-1" presStyleLbl="parChTrans1D4" presStyleIdx="1" presStyleCnt="5"/>
      <dgm:spPr/>
    </dgm:pt>
    <dgm:pt modelId="{43317C32-FE7A-4B6D-994B-3F6CE9A3A263}" type="pres">
      <dgm:prSet presAssocID="{7E91FDF0-E75D-4FBA-B286-6207B1B9E773}" presName="connTx" presStyleLbl="parChTrans1D4" presStyleIdx="1" presStyleCnt="5"/>
      <dgm:spPr/>
    </dgm:pt>
    <dgm:pt modelId="{7E5FFA83-6A2D-44F6-A83C-0A93628569AA}" type="pres">
      <dgm:prSet presAssocID="{60676138-D032-4110-A50B-670DB1C5F199}" presName="root2" presStyleCnt="0"/>
      <dgm:spPr/>
    </dgm:pt>
    <dgm:pt modelId="{C97647E3-0AB2-42AB-9107-9F5BF0DE8782}" type="pres">
      <dgm:prSet presAssocID="{60676138-D032-4110-A50B-670DB1C5F199}" presName="LevelTwoTextNode" presStyleLbl="asst0" presStyleIdx="6" presStyleCnt="10">
        <dgm:presLayoutVars>
          <dgm:chPref val="3"/>
        </dgm:presLayoutVars>
      </dgm:prSet>
      <dgm:spPr/>
    </dgm:pt>
    <dgm:pt modelId="{F85A3C9F-BFBA-4825-8619-704876E4980F}" type="pres">
      <dgm:prSet presAssocID="{60676138-D032-4110-A50B-670DB1C5F199}" presName="level3hierChild" presStyleCnt="0"/>
      <dgm:spPr/>
    </dgm:pt>
    <dgm:pt modelId="{695FE4A4-A9A6-446B-8FBE-F21E9EBD398A}" type="pres">
      <dgm:prSet presAssocID="{38D84EDA-2A6B-4623-AF92-228C974C69C6}" presName="conn2-1" presStyleLbl="parChTrans1D4" presStyleIdx="2" presStyleCnt="5"/>
      <dgm:spPr/>
    </dgm:pt>
    <dgm:pt modelId="{AD8B426B-7372-47D4-8B9E-5520C48BF8A3}" type="pres">
      <dgm:prSet presAssocID="{38D84EDA-2A6B-4623-AF92-228C974C69C6}" presName="connTx" presStyleLbl="parChTrans1D4" presStyleIdx="2" presStyleCnt="5"/>
      <dgm:spPr/>
    </dgm:pt>
    <dgm:pt modelId="{6B7F031B-6D42-4F20-8F3C-5EE6210DA72C}" type="pres">
      <dgm:prSet presAssocID="{4A2424A5-D21C-4E52-997E-32036D7EEC88}" presName="root2" presStyleCnt="0"/>
      <dgm:spPr/>
    </dgm:pt>
    <dgm:pt modelId="{ECA3786D-3529-4494-BA2C-9A6F0F09A5F5}" type="pres">
      <dgm:prSet presAssocID="{4A2424A5-D21C-4E52-997E-32036D7EEC88}" presName="LevelTwoTextNode" presStyleLbl="asst0" presStyleIdx="7" presStyleCnt="10">
        <dgm:presLayoutVars>
          <dgm:chPref val="3"/>
        </dgm:presLayoutVars>
      </dgm:prSet>
      <dgm:spPr/>
    </dgm:pt>
    <dgm:pt modelId="{51CD4F3F-6745-48EF-B07F-B0943D97E78C}" type="pres">
      <dgm:prSet presAssocID="{4A2424A5-D21C-4E52-997E-32036D7EEC88}" presName="level3hierChild" presStyleCnt="0"/>
      <dgm:spPr/>
    </dgm:pt>
    <dgm:pt modelId="{44F59D08-19C5-498A-BC40-3A6FF73B781A}" type="pres">
      <dgm:prSet presAssocID="{00FD4687-0440-42C7-A6F9-9B6D6C9735FA}" presName="conn2-1" presStyleLbl="parChTrans1D4" presStyleIdx="3" presStyleCnt="5"/>
      <dgm:spPr/>
    </dgm:pt>
    <dgm:pt modelId="{DB9AC0C0-85BE-4A18-B247-89940E368CB6}" type="pres">
      <dgm:prSet presAssocID="{00FD4687-0440-42C7-A6F9-9B6D6C9735FA}" presName="connTx" presStyleLbl="parChTrans1D4" presStyleIdx="3" presStyleCnt="5"/>
      <dgm:spPr/>
    </dgm:pt>
    <dgm:pt modelId="{F0114410-D3BD-4AE6-8BDA-CC201C0769A9}" type="pres">
      <dgm:prSet presAssocID="{B37A9141-F894-452F-8D39-4D510FAF32BD}" presName="root2" presStyleCnt="0"/>
      <dgm:spPr/>
    </dgm:pt>
    <dgm:pt modelId="{0D7DA836-CA45-4644-B8F7-9343DBE5DE06}" type="pres">
      <dgm:prSet presAssocID="{B37A9141-F894-452F-8D39-4D510FAF32BD}" presName="LevelTwoTextNode" presStyleLbl="asst0" presStyleIdx="8" presStyleCnt="10">
        <dgm:presLayoutVars>
          <dgm:chPref val="3"/>
        </dgm:presLayoutVars>
      </dgm:prSet>
      <dgm:spPr/>
    </dgm:pt>
    <dgm:pt modelId="{1883C1B2-FD54-425F-AD3C-5DD86C666A49}" type="pres">
      <dgm:prSet presAssocID="{B37A9141-F894-452F-8D39-4D510FAF32BD}" presName="level3hierChild" presStyleCnt="0"/>
      <dgm:spPr/>
    </dgm:pt>
    <dgm:pt modelId="{F940D17E-50F0-43BA-8E8A-2C22BF8B3549}" type="pres">
      <dgm:prSet presAssocID="{E7F274B9-5716-4E23-B752-4C9261486D5B}" presName="conn2-1" presStyleLbl="parChTrans1D4" presStyleIdx="4" presStyleCnt="5"/>
      <dgm:spPr/>
    </dgm:pt>
    <dgm:pt modelId="{E1C301A5-947C-4249-9DCD-0BB3829DC9CF}" type="pres">
      <dgm:prSet presAssocID="{E7F274B9-5716-4E23-B752-4C9261486D5B}" presName="connTx" presStyleLbl="parChTrans1D4" presStyleIdx="4" presStyleCnt="5"/>
      <dgm:spPr/>
    </dgm:pt>
    <dgm:pt modelId="{97F9712C-981E-4417-A207-4ED612F2F9A6}" type="pres">
      <dgm:prSet presAssocID="{7F6291BA-00C9-47F7-A2DA-CDB4E89E8BC8}" presName="root2" presStyleCnt="0"/>
      <dgm:spPr/>
    </dgm:pt>
    <dgm:pt modelId="{FDF520CD-B081-42CC-814B-A71F7D67FC32}" type="pres">
      <dgm:prSet presAssocID="{7F6291BA-00C9-47F7-A2DA-CDB4E89E8BC8}" presName="LevelTwoTextNode" presStyleLbl="asst0" presStyleIdx="9" presStyleCnt="10">
        <dgm:presLayoutVars>
          <dgm:chPref val="3"/>
        </dgm:presLayoutVars>
      </dgm:prSet>
      <dgm:spPr/>
    </dgm:pt>
    <dgm:pt modelId="{C98C6061-5F34-4AB9-A445-BBF8ACEB870C}" type="pres">
      <dgm:prSet presAssocID="{7F6291BA-00C9-47F7-A2DA-CDB4E89E8BC8}" presName="level3hierChild" presStyleCnt="0"/>
      <dgm:spPr/>
    </dgm:pt>
  </dgm:ptLst>
  <dgm:cxnLst>
    <dgm:cxn modelId="{5DE4DF03-507D-43D0-8D89-07B1CCFEC9BE}" srcId="{AA877F7A-0667-455E-AD46-98ED5E1EABBD}" destId="{53CA433C-6327-4C03-8448-EA6DAD419C19}" srcOrd="0" destOrd="0" parTransId="{6EB5DE0B-8A09-4919-940C-5CBEF510F8F1}" sibTransId="{A7D32A3B-5833-40F4-A0A9-DE3940AD1BC0}"/>
    <dgm:cxn modelId="{323FE20B-91BF-47E8-AD9F-0916FCC099A7}" srcId="{4A2424A5-D21C-4E52-997E-32036D7EEC88}" destId="{7F6291BA-00C9-47F7-A2DA-CDB4E89E8BC8}" srcOrd="1" destOrd="0" parTransId="{E7F274B9-5716-4E23-B752-4C9261486D5B}" sibTransId="{BA518AA9-0435-4B2D-AC2F-027563077F75}"/>
    <dgm:cxn modelId="{8F82D30D-CC0A-4834-914E-D29FAC9A1392}" type="presOf" srcId="{417779A5-4AD1-427F-96AE-2F0D2C434E78}" destId="{6B85A0FF-1CFF-4063-A606-34F912F4EE92}" srcOrd="1" destOrd="0" presId="urn:microsoft.com/office/officeart/2005/8/layout/hierarchy2"/>
    <dgm:cxn modelId="{3776F30E-88E5-4071-9493-7E6E6A129C5E}" srcId="{4A2424A5-D21C-4E52-997E-32036D7EEC88}" destId="{B37A9141-F894-452F-8D39-4D510FAF32BD}" srcOrd="0" destOrd="0" parTransId="{00FD4687-0440-42C7-A6F9-9B6D6C9735FA}" sibTransId="{10C0EED1-1D5B-4BA4-94CE-B1AE7DA1A39D}"/>
    <dgm:cxn modelId="{36BC3716-5380-4E70-8C4B-38E02BB7DA6E}" type="presOf" srcId="{38D84EDA-2A6B-4623-AF92-228C974C69C6}" destId="{AD8B426B-7372-47D4-8B9E-5520C48BF8A3}" srcOrd="1" destOrd="0" presId="urn:microsoft.com/office/officeart/2005/8/layout/hierarchy2"/>
    <dgm:cxn modelId="{20B0C718-6DBF-4568-816F-823DDE652E28}" type="presOf" srcId="{607D4968-AFA6-4616-A3CF-03277246F479}" destId="{C5CEB1B6-5CA7-4220-847E-C871229875F5}" srcOrd="0" destOrd="0" presId="urn:microsoft.com/office/officeart/2005/8/layout/hierarchy2"/>
    <dgm:cxn modelId="{368D8719-7D71-41E8-A369-A7B6337ACBAA}" type="presOf" srcId="{7E91FDF0-E75D-4FBA-B286-6207B1B9E773}" destId="{43317C32-FE7A-4B6D-994B-3F6CE9A3A263}" srcOrd="1" destOrd="0" presId="urn:microsoft.com/office/officeart/2005/8/layout/hierarchy2"/>
    <dgm:cxn modelId="{E7AB7325-F5C3-429A-8A57-E67304D44C70}" srcId="{6DC518D3-DE91-4F9E-BA13-6261E484440A}" destId="{5A292081-DB23-4CEA-95C0-AFF83497F97E}" srcOrd="1" destOrd="0" parTransId="{FAD9FC52-6349-4539-8F43-EF1D3CFACC0E}" sibTransId="{BE8EDFF8-DAB2-4BA9-B9CC-3D478135833C}"/>
    <dgm:cxn modelId="{20D3B327-B607-4943-86EE-8D885E25E329}" srcId="{AA877F7A-0667-455E-AD46-98ED5E1EABBD}" destId="{60676138-D032-4110-A50B-670DB1C5F199}" srcOrd="1" destOrd="0" parTransId="{7E91FDF0-E75D-4FBA-B286-6207B1B9E773}" sibTransId="{3F78C673-ABE6-4C83-B9FF-D8343796A73F}"/>
    <dgm:cxn modelId="{5319AE2A-3C64-4980-BCF6-69C8D2CAC28B}" type="presOf" srcId="{D99A081D-CA85-4752-BCC6-728AB74C73B2}" destId="{67D0EBB0-4ACF-4DEC-8EB0-33A7629F8CB9}" srcOrd="0" destOrd="0" presId="urn:microsoft.com/office/officeart/2005/8/layout/hierarchy2"/>
    <dgm:cxn modelId="{59C78E2C-D105-4A0C-8096-CA99AE99DBD7}" type="presOf" srcId="{6EB5DE0B-8A09-4919-940C-5CBEF510F8F1}" destId="{65D393DF-2E4A-4942-BF05-075889974AA1}" srcOrd="0" destOrd="0" presId="urn:microsoft.com/office/officeart/2005/8/layout/hierarchy2"/>
    <dgm:cxn modelId="{3ECF833C-09D6-41BC-99BD-F1CBD467CDA7}" type="presOf" srcId="{5A292081-DB23-4CEA-95C0-AFF83497F97E}" destId="{E8D75F0E-D925-410E-8448-34F2FE4C3DD9}" srcOrd="0" destOrd="0" presId="urn:microsoft.com/office/officeart/2005/8/layout/hierarchy2"/>
    <dgm:cxn modelId="{DBD8E95F-D20D-4F68-B33E-89D43B0E03FB}" type="presOf" srcId="{F377BFFD-A37B-4E01-A146-C8811EE60FFE}" destId="{07D474A5-83C3-4637-8161-7835AA300B63}" srcOrd="0" destOrd="0" presId="urn:microsoft.com/office/officeart/2005/8/layout/hierarchy2"/>
    <dgm:cxn modelId="{2F7A7246-E768-4E0A-8D0F-04E1F907437E}" srcId="{A270B3E4-DBC6-4BC7-A161-D406E63C1660}" destId="{4ED4D8A8-B714-4748-A6E9-4C681AF47E22}" srcOrd="0" destOrd="0" parTransId="{607D4968-AFA6-4616-A3CF-03277246F479}" sibTransId="{FCFD5956-F8AF-4962-A40C-821FDC4C3611}"/>
    <dgm:cxn modelId="{45987349-1DB7-4BF1-868B-BC4C4296ED4D}" type="presOf" srcId="{A270B3E4-DBC6-4BC7-A161-D406E63C1660}" destId="{100DBA55-0965-4A97-BEFB-30658169A66E}" srcOrd="0" destOrd="0" presId="urn:microsoft.com/office/officeart/2005/8/layout/hierarchy2"/>
    <dgm:cxn modelId="{9C6F4C4B-D22C-49A0-B87B-23F1D484C6B1}" type="presOf" srcId="{38D84EDA-2A6B-4623-AF92-228C974C69C6}" destId="{695FE4A4-A9A6-446B-8FBE-F21E9EBD398A}" srcOrd="0" destOrd="0" presId="urn:microsoft.com/office/officeart/2005/8/layout/hierarchy2"/>
    <dgm:cxn modelId="{CB7A1950-BD13-4946-B409-EF4FF3F59424}" srcId="{3AF6E96F-191D-440C-AD73-C514D7DA00F6}" destId="{6DC518D3-DE91-4F9E-BA13-6261E484440A}" srcOrd="0" destOrd="0" parTransId="{F0DC0B48-9278-44DB-AF0C-17EE2BE1DFA3}" sibTransId="{87893E53-98F2-4744-A7A5-4FA127C9D8D9}"/>
    <dgm:cxn modelId="{DFBC4E52-DB78-4271-B223-8D15D3A5FE6C}" type="presOf" srcId="{7F6291BA-00C9-47F7-A2DA-CDB4E89E8BC8}" destId="{FDF520CD-B081-42CC-814B-A71F7D67FC32}" srcOrd="0" destOrd="0" presId="urn:microsoft.com/office/officeart/2005/8/layout/hierarchy2"/>
    <dgm:cxn modelId="{A84FAF73-DB75-4F7E-9B5D-B21AC8669844}" type="presOf" srcId="{AA877F7A-0667-455E-AD46-98ED5E1EABBD}" destId="{49DFB1ED-A513-422B-9B11-49B019DE422A}" srcOrd="0" destOrd="0" presId="urn:microsoft.com/office/officeart/2005/8/layout/hierarchy2"/>
    <dgm:cxn modelId="{132DE177-E928-4DB5-A636-507069B839D4}" srcId="{AA877F7A-0667-455E-AD46-98ED5E1EABBD}" destId="{4A2424A5-D21C-4E52-997E-32036D7EEC88}" srcOrd="2" destOrd="0" parTransId="{38D84EDA-2A6B-4623-AF92-228C974C69C6}" sibTransId="{8CED78C4-89C1-47B4-B34E-B1F3E214D207}"/>
    <dgm:cxn modelId="{24B00659-7F19-477A-84DC-AD37B8280836}" type="presOf" srcId="{B37A9141-F894-452F-8D39-4D510FAF32BD}" destId="{0D7DA836-CA45-4644-B8F7-9343DBE5DE06}" srcOrd="0" destOrd="0" presId="urn:microsoft.com/office/officeart/2005/8/layout/hierarchy2"/>
    <dgm:cxn modelId="{6BC49983-B1BE-4265-9543-ED21A74253C3}" type="presOf" srcId="{3AF6E96F-191D-440C-AD73-C514D7DA00F6}" destId="{CAF843E1-2995-4AF7-B955-D71C84033361}" srcOrd="0" destOrd="0" presId="urn:microsoft.com/office/officeart/2005/8/layout/hierarchy2"/>
    <dgm:cxn modelId="{A0ACFC92-1D11-43D0-AD80-74B7BFD363F0}" type="presOf" srcId="{F377BFFD-A37B-4E01-A146-C8811EE60FFE}" destId="{85B80EC6-95E3-452A-A5F5-425128190E57}" srcOrd="1" destOrd="0" presId="urn:microsoft.com/office/officeart/2005/8/layout/hierarchy2"/>
    <dgm:cxn modelId="{14785D95-8FB2-47A4-ABC1-0C54771BFBAD}" srcId="{A270B3E4-DBC6-4BC7-A161-D406E63C1660}" destId="{93672BE7-BCC8-41B5-9161-94FCA901B08A}" srcOrd="1" destOrd="0" parTransId="{417779A5-4AD1-427F-96AE-2F0D2C434E78}" sibTransId="{BC880C48-C63D-43B8-87C9-898865859C26}"/>
    <dgm:cxn modelId="{3665E697-3174-476C-8B9A-009BC8BD3A78}" srcId="{5A292081-DB23-4CEA-95C0-AFF83497F97E}" destId="{AA877F7A-0667-455E-AD46-98ED5E1EABBD}" srcOrd="0" destOrd="0" parTransId="{F377BFFD-A37B-4E01-A146-C8811EE60FFE}" sibTransId="{3D05A2B7-0338-466B-9739-7CACA59DA7E7}"/>
    <dgm:cxn modelId="{A9E9A69D-3A1F-4E86-9260-E6BE4EC762C2}" type="presOf" srcId="{FAD9FC52-6349-4539-8F43-EF1D3CFACC0E}" destId="{1D86ABB8-9E9E-4366-8C41-E1771F17A2DF}" srcOrd="0" destOrd="0" presId="urn:microsoft.com/office/officeart/2005/8/layout/hierarchy2"/>
    <dgm:cxn modelId="{80ABF0A5-B57B-4323-B1B7-7C4F47CA0CB8}" type="presOf" srcId="{D99A081D-CA85-4752-BCC6-728AB74C73B2}" destId="{A3C3FEE7-5947-4B55-9BCC-33331D344CAA}" srcOrd="1" destOrd="0" presId="urn:microsoft.com/office/officeart/2005/8/layout/hierarchy2"/>
    <dgm:cxn modelId="{9D0829AD-BCBB-412C-8AB1-36F236648D9F}" type="presOf" srcId="{93672BE7-BCC8-41B5-9161-94FCA901B08A}" destId="{F5E7507D-7E43-49C8-BCC7-509E0FCB70B8}" srcOrd="0" destOrd="0" presId="urn:microsoft.com/office/officeart/2005/8/layout/hierarchy2"/>
    <dgm:cxn modelId="{6A946DAD-B005-4F86-8FAA-822283707C22}" type="presOf" srcId="{607D4968-AFA6-4616-A3CF-03277246F479}" destId="{17F8E0C4-F419-41AD-9AE9-B79BF842B1C6}" srcOrd="1" destOrd="0" presId="urn:microsoft.com/office/officeart/2005/8/layout/hierarchy2"/>
    <dgm:cxn modelId="{D43BFAAE-5088-437B-96FC-504C705401B9}" type="presOf" srcId="{6DC518D3-DE91-4F9E-BA13-6261E484440A}" destId="{0DF55FE5-55BE-4EFD-AE78-A46B0CB543AC}" srcOrd="0" destOrd="0" presId="urn:microsoft.com/office/officeart/2005/8/layout/hierarchy2"/>
    <dgm:cxn modelId="{D1787EB6-25B5-4800-8C04-7DB49655ED15}" type="presOf" srcId="{00FD4687-0440-42C7-A6F9-9B6D6C9735FA}" destId="{44F59D08-19C5-498A-BC40-3A6FF73B781A}" srcOrd="0" destOrd="0" presId="urn:microsoft.com/office/officeart/2005/8/layout/hierarchy2"/>
    <dgm:cxn modelId="{348CE2B6-9CCA-4B21-B4AD-AA7273508051}" type="presOf" srcId="{7E91FDF0-E75D-4FBA-B286-6207B1B9E773}" destId="{595D2E97-D1A6-420C-B8D1-3D70040E6464}" srcOrd="0" destOrd="0" presId="urn:microsoft.com/office/officeart/2005/8/layout/hierarchy2"/>
    <dgm:cxn modelId="{91AED1BB-98C0-4C34-A8E2-073B7A50834A}" type="presOf" srcId="{6EB5DE0B-8A09-4919-940C-5CBEF510F8F1}" destId="{3CAA33B6-D47F-4708-AE3A-6059563E143F}" srcOrd="1" destOrd="0" presId="urn:microsoft.com/office/officeart/2005/8/layout/hierarchy2"/>
    <dgm:cxn modelId="{0FEB54BD-0A49-4DFE-9127-647571E35316}" type="presOf" srcId="{53CA433C-6327-4C03-8448-EA6DAD419C19}" destId="{BB6B01A7-B35F-4DE7-9327-7B3478ECF07A}" srcOrd="0" destOrd="0" presId="urn:microsoft.com/office/officeart/2005/8/layout/hierarchy2"/>
    <dgm:cxn modelId="{2917C6C7-8212-41FD-A453-D1D5A0CC1C80}" srcId="{6DC518D3-DE91-4F9E-BA13-6261E484440A}" destId="{A270B3E4-DBC6-4BC7-A161-D406E63C1660}" srcOrd="0" destOrd="0" parTransId="{D99A081D-CA85-4752-BCC6-728AB74C73B2}" sibTransId="{3F12B489-C5AE-4ED9-96D0-54136D7699BF}"/>
    <dgm:cxn modelId="{4A700DCB-04E6-457C-AAD2-E974795162F6}" type="presOf" srcId="{417779A5-4AD1-427F-96AE-2F0D2C434E78}" destId="{457F44AF-594F-4412-8D61-E0F699DA0A2D}" srcOrd="0" destOrd="0" presId="urn:microsoft.com/office/officeart/2005/8/layout/hierarchy2"/>
    <dgm:cxn modelId="{84FF1FD7-0B9E-48BC-A092-6147969A74F9}" type="presOf" srcId="{4ED4D8A8-B714-4748-A6E9-4C681AF47E22}" destId="{10C46BA8-302D-42B6-9093-E3E15D3C8B7E}" srcOrd="0" destOrd="0" presId="urn:microsoft.com/office/officeart/2005/8/layout/hierarchy2"/>
    <dgm:cxn modelId="{1321AEDF-B6EE-4DB7-89C7-0F29D5FC713C}" type="presOf" srcId="{4A2424A5-D21C-4E52-997E-32036D7EEC88}" destId="{ECA3786D-3529-4494-BA2C-9A6F0F09A5F5}" srcOrd="0" destOrd="0" presId="urn:microsoft.com/office/officeart/2005/8/layout/hierarchy2"/>
    <dgm:cxn modelId="{FD7A22E2-765E-4F58-909F-546846C5B8AE}" type="presOf" srcId="{00FD4687-0440-42C7-A6F9-9B6D6C9735FA}" destId="{DB9AC0C0-85BE-4A18-B247-89940E368CB6}" srcOrd="1" destOrd="0" presId="urn:microsoft.com/office/officeart/2005/8/layout/hierarchy2"/>
    <dgm:cxn modelId="{A07023E6-22B7-4EA6-A95E-B064FB322431}" type="presOf" srcId="{FAD9FC52-6349-4539-8F43-EF1D3CFACC0E}" destId="{71389F7F-8446-4ADF-A3FD-2B5057A31056}" srcOrd="1" destOrd="0" presId="urn:microsoft.com/office/officeart/2005/8/layout/hierarchy2"/>
    <dgm:cxn modelId="{E61156ED-8E22-4DAA-8016-DD1797B98B8E}" type="presOf" srcId="{E7F274B9-5716-4E23-B752-4C9261486D5B}" destId="{F940D17E-50F0-43BA-8E8A-2C22BF8B3549}" srcOrd="0" destOrd="0" presId="urn:microsoft.com/office/officeart/2005/8/layout/hierarchy2"/>
    <dgm:cxn modelId="{FDE64AF2-622B-44D3-92C6-A5F3BEE73C7C}" type="presOf" srcId="{60676138-D032-4110-A50B-670DB1C5F199}" destId="{C97647E3-0AB2-42AB-9107-9F5BF0DE8782}" srcOrd="0" destOrd="0" presId="urn:microsoft.com/office/officeart/2005/8/layout/hierarchy2"/>
    <dgm:cxn modelId="{D15595F4-3399-4235-9789-A354581FA513}" type="presOf" srcId="{E7F274B9-5716-4E23-B752-4C9261486D5B}" destId="{E1C301A5-947C-4249-9DCD-0BB3829DC9CF}" srcOrd="1" destOrd="0" presId="urn:microsoft.com/office/officeart/2005/8/layout/hierarchy2"/>
    <dgm:cxn modelId="{AC2CB677-97B7-4F63-A1CC-141627516ACD}" type="presParOf" srcId="{CAF843E1-2995-4AF7-B955-D71C84033361}" destId="{2109C7B4-2953-4657-A92D-C2374ECD90D8}" srcOrd="0" destOrd="0" presId="urn:microsoft.com/office/officeart/2005/8/layout/hierarchy2"/>
    <dgm:cxn modelId="{8EB987B5-F2CE-48F1-BBC6-C62272A5749D}" type="presParOf" srcId="{2109C7B4-2953-4657-A92D-C2374ECD90D8}" destId="{0DF55FE5-55BE-4EFD-AE78-A46B0CB543AC}" srcOrd="0" destOrd="0" presId="urn:microsoft.com/office/officeart/2005/8/layout/hierarchy2"/>
    <dgm:cxn modelId="{73D509F7-0413-4DBF-82D5-9B62747628DB}" type="presParOf" srcId="{2109C7B4-2953-4657-A92D-C2374ECD90D8}" destId="{540A411A-423B-4663-86EB-7017CBF13B3B}" srcOrd="1" destOrd="0" presId="urn:microsoft.com/office/officeart/2005/8/layout/hierarchy2"/>
    <dgm:cxn modelId="{BDAEA7E0-5071-4F35-A809-7EED5D8EECE2}" type="presParOf" srcId="{540A411A-423B-4663-86EB-7017CBF13B3B}" destId="{67D0EBB0-4ACF-4DEC-8EB0-33A7629F8CB9}" srcOrd="0" destOrd="0" presId="urn:microsoft.com/office/officeart/2005/8/layout/hierarchy2"/>
    <dgm:cxn modelId="{9B5162BC-EB5D-413E-AA67-6264A00B2C93}" type="presParOf" srcId="{67D0EBB0-4ACF-4DEC-8EB0-33A7629F8CB9}" destId="{A3C3FEE7-5947-4B55-9BCC-33331D344CAA}" srcOrd="0" destOrd="0" presId="urn:microsoft.com/office/officeart/2005/8/layout/hierarchy2"/>
    <dgm:cxn modelId="{2AA63901-7348-4002-8ADB-7F5D7DD2E518}" type="presParOf" srcId="{540A411A-423B-4663-86EB-7017CBF13B3B}" destId="{FEB62BE7-F715-4971-82F1-FDEAE208CCDA}" srcOrd="1" destOrd="0" presId="urn:microsoft.com/office/officeart/2005/8/layout/hierarchy2"/>
    <dgm:cxn modelId="{FD015A08-D724-4D32-8186-B34937CBD8BD}" type="presParOf" srcId="{FEB62BE7-F715-4971-82F1-FDEAE208CCDA}" destId="{100DBA55-0965-4A97-BEFB-30658169A66E}" srcOrd="0" destOrd="0" presId="urn:microsoft.com/office/officeart/2005/8/layout/hierarchy2"/>
    <dgm:cxn modelId="{9D2E4278-BC6A-4C4F-85AA-459193128B0E}" type="presParOf" srcId="{FEB62BE7-F715-4971-82F1-FDEAE208CCDA}" destId="{BC197694-48C9-4F3F-95BC-7D281B8E798A}" srcOrd="1" destOrd="0" presId="urn:microsoft.com/office/officeart/2005/8/layout/hierarchy2"/>
    <dgm:cxn modelId="{7B1B69BC-B68D-4BAF-B0DB-0BE4B2DAA2BA}" type="presParOf" srcId="{BC197694-48C9-4F3F-95BC-7D281B8E798A}" destId="{C5CEB1B6-5CA7-4220-847E-C871229875F5}" srcOrd="0" destOrd="0" presId="urn:microsoft.com/office/officeart/2005/8/layout/hierarchy2"/>
    <dgm:cxn modelId="{0A0DE11A-4296-4693-A531-889ACDF09E16}" type="presParOf" srcId="{C5CEB1B6-5CA7-4220-847E-C871229875F5}" destId="{17F8E0C4-F419-41AD-9AE9-B79BF842B1C6}" srcOrd="0" destOrd="0" presId="urn:microsoft.com/office/officeart/2005/8/layout/hierarchy2"/>
    <dgm:cxn modelId="{56D6B9EE-DC46-47AC-BA50-3B4DC107DD06}" type="presParOf" srcId="{BC197694-48C9-4F3F-95BC-7D281B8E798A}" destId="{0469E9DE-129D-4A73-958E-20E39F5063E1}" srcOrd="1" destOrd="0" presId="urn:microsoft.com/office/officeart/2005/8/layout/hierarchy2"/>
    <dgm:cxn modelId="{EFCFA4B7-504A-41B8-8E57-10DA1884FE77}" type="presParOf" srcId="{0469E9DE-129D-4A73-958E-20E39F5063E1}" destId="{10C46BA8-302D-42B6-9093-E3E15D3C8B7E}" srcOrd="0" destOrd="0" presId="urn:microsoft.com/office/officeart/2005/8/layout/hierarchy2"/>
    <dgm:cxn modelId="{A1A4DD7D-82A5-4E2B-8679-4E35CF6CDC9E}" type="presParOf" srcId="{0469E9DE-129D-4A73-958E-20E39F5063E1}" destId="{B61EE467-42B9-4F84-AE31-6B2B02B654CC}" srcOrd="1" destOrd="0" presId="urn:microsoft.com/office/officeart/2005/8/layout/hierarchy2"/>
    <dgm:cxn modelId="{2B4A9A9D-A36B-461B-9E39-107F535E8E9E}" type="presParOf" srcId="{BC197694-48C9-4F3F-95BC-7D281B8E798A}" destId="{457F44AF-594F-4412-8D61-E0F699DA0A2D}" srcOrd="2" destOrd="0" presId="urn:microsoft.com/office/officeart/2005/8/layout/hierarchy2"/>
    <dgm:cxn modelId="{2597413B-4F92-4FA5-B19F-79005241CEB6}" type="presParOf" srcId="{457F44AF-594F-4412-8D61-E0F699DA0A2D}" destId="{6B85A0FF-1CFF-4063-A606-34F912F4EE92}" srcOrd="0" destOrd="0" presId="urn:microsoft.com/office/officeart/2005/8/layout/hierarchy2"/>
    <dgm:cxn modelId="{43B4C457-14D6-4DDE-BA00-43EC03629F9D}" type="presParOf" srcId="{BC197694-48C9-4F3F-95BC-7D281B8E798A}" destId="{6B88B8EC-2268-46E8-AC2C-4589F90754F3}" srcOrd="3" destOrd="0" presId="urn:microsoft.com/office/officeart/2005/8/layout/hierarchy2"/>
    <dgm:cxn modelId="{061C347C-FED2-467D-ACD2-197D07088D47}" type="presParOf" srcId="{6B88B8EC-2268-46E8-AC2C-4589F90754F3}" destId="{F5E7507D-7E43-49C8-BCC7-509E0FCB70B8}" srcOrd="0" destOrd="0" presId="urn:microsoft.com/office/officeart/2005/8/layout/hierarchy2"/>
    <dgm:cxn modelId="{422F5211-4F25-434F-8261-69C56F8687ED}" type="presParOf" srcId="{6B88B8EC-2268-46E8-AC2C-4589F90754F3}" destId="{55AD726E-EA1A-414D-AF18-C8298E47C3E5}" srcOrd="1" destOrd="0" presId="urn:microsoft.com/office/officeart/2005/8/layout/hierarchy2"/>
    <dgm:cxn modelId="{24E623AF-5AD0-4955-B0A2-023A5F9DC0BB}" type="presParOf" srcId="{540A411A-423B-4663-86EB-7017CBF13B3B}" destId="{1D86ABB8-9E9E-4366-8C41-E1771F17A2DF}" srcOrd="2" destOrd="0" presId="urn:microsoft.com/office/officeart/2005/8/layout/hierarchy2"/>
    <dgm:cxn modelId="{374C9ABE-CC61-4037-AAF5-566F7B0A48B4}" type="presParOf" srcId="{1D86ABB8-9E9E-4366-8C41-E1771F17A2DF}" destId="{71389F7F-8446-4ADF-A3FD-2B5057A31056}" srcOrd="0" destOrd="0" presId="urn:microsoft.com/office/officeart/2005/8/layout/hierarchy2"/>
    <dgm:cxn modelId="{07A59BFD-5BC2-4AE5-ABDD-B824AC037634}" type="presParOf" srcId="{540A411A-423B-4663-86EB-7017CBF13B3B}" destId="{B839B8DD-8BBB-4FA9-A86D-3C499A8B780B}" srcOrd="3" destOrd="0" presId="urn:microsoft.com/office/officeart/2005/8/layout/hierarchy2"/>
    <dgm:cxn modelId="{DA9437AA-CAC9-4FE2-8108-497D4E20C533}" type="presParOf" srcId="{B839B8DD-8BBB-4FA9-A86D-3C499A8B780B}" destId="{E8D75F0E-D925-410E-8448-34F2FE4C3DD9}" srcOrd="0" destOrd="0" presId="urn:microsoft.com/office/officeart/2005/8/layout/hierarchy2"/>
    <dgm:cxn modelId="{0DA27370-9DA6-4499-9110-AABA9761467B}" type="presParOf" srcId="{B839B8DD-8BBB-4FA9-A86D-3C499A8B780B}" destId="{3A1F47E1-9381-4DBB-A88E-540D70FE9AC1}" srcOrd="1" destOrd="0" presId="urn:microsoft.com/office/officeart/2005/8/layout/hierarchy2"/>
    <dgm:cxn modelId="{B810EDA7-3DE5-4C20-9428-4ED1B81635F7}" type="presParOf" srcId="{3A1F47E1-9381-4DBB-A88E-540D70FE9AC1}" destId="{07D474A5-83C3-4637-8161-7835AA300B63}" srcOrd="0" destOrd="0" presId="urn:microsoft.com/office/officeart/2005/8/layout/hierarchy2"/>
    <dgm:cxn modelId="{642809DB-B381-49C0-8E54-CBF3AC9CBF37}" type="presParOf" srcId="{07D474A5-83C3-4637-8161-7835AA300B63}" destId="{85B80EC6-95E3-452A-A5F5-425128190E57}" srcOrd="0" destOrd="0" presId="urn:microsoft.com/office/officeart/2005/8/layout/hierarchy2"/>
    <dgm:cxn modelId="{5422D486-EF0C-45FC-BE3B-D0B1A9009DC4}" type="presParOf" srcId="{3A1F47E1-9381-4DBB-A88E-540D70FE9AC1}" destId="{3318339A-998F-4542-8D3A-CA083F1BC809}" srcOrd="1" destOrd="0" presId="urn:microsoft.com/office/officeart/2005/8/layout/hierarchy2"/>
    <dgm:cxn modelId="{EB1D3DEA-6AEB-4EC8-9EF3-1F7C9B73CBAE}" type="presParOf" srcId="{3318339A-998F-4542-8D3A-CA083F1BC809}" destId="{49DFB1ED-A513-422B-9B11-49B019DE422A}" srcOrd="0" destOrd="0" presId="urn:microsoft.com/office/officeart/2005/8/layout/hierarchy2"/>
    <dgm:cxn modelId="{EFED78A7-83EF-4650-945E-35D8EDD80714}" type="presParOf" srcId="{3318339A-998F-4542-8D3A-CA083F1BC809}" destId="{C73725B4-4E88-4B65-B15D-7B086FEEFB62}" srcOrd="1" destOrd="0" presId="urn:microsoft.com/office/officeart/2005/8/layout/hierarchy2"/>
    <dgm:cxn modelId="{63AC186E-97D4-411C-AE32-A34D594E9952}" type="presParOf" srcId="{C73725B4-4E88-4B65-B15D-7B086FEEFB62}" destId="{65D393DF-2E4A-4942-BF05-075889974AA1}" srcOrd="0" destOrd="0" presId="urn:microsoft.com/office/officeart/2005/8/layout/hierarchy2"/>
    <dgm:cxn modelId="{FC5B0C65-6FEB-4A80-8300-43DBB631B2B6}" type="presParOf" srcId="{65D393DF-2E4A-4942-BF05-075889974AA1}" destId="{3CAA33B6-D47F-4708-AE3A-6059563E143F}" srcOrd="0" destOrd="0" presId="urn:microsoft.com/office/officeart/2005/8/layout/hierarchy2"/>
    <dgm:cxn modelId="{098A3338-823E-4F50-9ED1-8EFA551233F2}" type="presParOf" srcId="{C73725B4-4E88-4B65-B15D-7B086FEEFB62}" destId="{6D9C2590-4170-40EA-AF06-4577826DB206}" srcOrd="1" destOrd="0" presId="urn:microsoft.com/office/officeart/2005/8/layout/hierarchy2"/>
    <dgm:cxn modelId="{A48DA9B8-D063-4504-AFE5-4F24CD83B748}" type="presParOf" srcId="{6D9C2590-4170-40EA-AF06-4577826DB206}" destId="{BB6B01A7-B35F-4DE7-9327-7B3478ECF07A}" srcOrd="0" destOrd="0" presId="urn:microsoft.com/office/officeart/2005/8/layout/hierarchy2"/>
    <dgm:cxn modelId="{61306C64-6C0B-49A5-88F2-DA4112CD2A54}" type="presParOf" srcId="{6D9C2590-4170-40EA-AF06-4577826DB206}" destId="{D50ACF8C-E0EB-43DA-9452-4A6791B5C0A4}" srcOrd="1" destOrd="0" presId="urn:microsoft.com/office/officeart/2005/8/layout/hierarchy2"/>
    <dgm:cxn modelId="{5D0F7F1F-F1CE-4330-BAF0-1BEEA6318A51}" type="presParOf" srcId="{C73725B4-4E88-4B65-B15D-7B086FEEFB62}" destId="{595D2E97-D1A6-420C-B8D1-3D70040E6464}" srcOrd="2" destOrd="0" presId="urn:microsoft.com/office/officeart/2005/8/layout/hierarchy2"/>
    <dgm:cxn modelId="{A35E5116-5755-43E4-AD82-4D07354B8F34}" type="presParOf" srcId="{595D2E97-D1A6-420C-B8D1-3D70040E6464}" destId="{43317C32-FE7A-4B6D-994B-3F6CE9A3A263}" srcOrd="0" destOrd="0" presId="urn:microsoft.com/office/officeart/2005/8/layout/hierarchy2"/>
    <dgm:cxn modelId="{AA0D499D-A273-43B2-918D-86184FE2D8A3}" type="presParOf" srcId="{C73725B4-4E88-4B65-B15D-7B086FEEFB62}" destId="{7E5FFA83-6A2D-44F6-A83C-0A93628569AA}" srcOrd="3" destOrd="0" presId="urn:microsoft.com/office/officeart/2005/8/layout/hierarchy2"/>
    <dgm:cxn modelId="{3CCC2549-FEF6-4EEA-9BCF-90849ECD50B5}" type="presParOf" srcId="{7E5FFA83-6A2D-44F6-A83C-0A93628569AA}" destId="{C97647E3-0AB2-42AB-9107-9F5BF0DE8782}" srcOrd="0" destOrd="0" presId="urn:microsoft.com/office/officeart/2005/8/layout/hierarchy2"/>
    <dgm:cxn modelId="{6C4F88DA-ED41-4710-83D2-8A7E03230BED}" type="presParOf" srcId="{7E5FFA83-6A2D-44F6-A83C-0A93628569AA}" destId="{F85A3C9F-BFBA-4825-8619-704876E4980F}" srcOrd="1" destOrd="0" presId="urn:microsoft.com/office/officeart/2005/8/layout/hierarchy2"/>
    <dgm:cxn modelId="{CF97631A-56FE-4E8E-B95D-0CBB2650DE4B}" type="presParOf" srcId="{C73725B4-4E88-4B65-B15D-7B086FEEFB62}" destId="{695FE4A4-A9A6-446B-8FBE-F21E9EBD398A}" srcOrd="4" destOrd="0" presId="urn:microsoft.com/office/officeart/2005/8/layout/hierarchy2"/>
    <dgm:cxn modelId="{EBB41056-2D14-470F-8BA8-55BAF2849222}" type="presParOf" srcId="{695FE4A4-A9A6-446B-8FBE-F21E9EBD398A}" destId="{AD8B426B-7372-47D4-8B9E-5520C48BF8A3}" srcOrd="0" destOrd="0" presId="urn:microsoft.com/office/officeart/2005/8/layout/hierarchy2"/>
    <dgm:cxn modelId="{4257F2AD-6227-40CD-992A-DAA7770E022F}" type="presParOf" srcId="{C73725B4-4E88-4B65-B15D-7B086FEEFB62}" destId="{6B7F031B-6D42-4F20-8F3C-5EE6210DA72C}" srcOrd="5" destOrd="0" presId="urn:microsoft.com/office/officeart/2005/8/layout/hierarchy2"/>
    <dgm:cxn modelId="{45767449-8605-4094-A680-8835CA37177A}" type="presParOf" srcId="{6B7F031B-6D42-4F20-8F3C-5EE6210DA72C}" destId="{ECA3786D-3529-4494-BA2C-9A6F0F09A5F5}" srcOrd="0" destOrd="0" presId="urn:microsoft.com/office/officeart/2005/8/layout/hierarchy2"/>
    <dgm:cxn modelId="{0D68688B-A010-4E0B-BB17-A92EACABFB9A}" type="presParOf" srcId="{6B7F031B-6D42-4F20-8F3C-5EE6210DA72C}" destId="{51CD4F3F-6745-48EF-B07F-B0943D97E78C}" srcOrd="1" destOrd="0" presId="urn:microsoft.com/office/officeart/2005/8/layout/hierarchy2"/>
    <dgm:cxn modelId="{18AB5699-9C7F-4A52-A08C-29218BE584EF}" type="presParOf" srcId="{51CD4F3F-6745-48EF-B07F-B0943D97E78C}" destId="{44F59D08-19C5-498A-BC40-3A6FF73B781A}" srcOrd="0" destOrd="0" presId="urn:microsoft.com/office/officeart/2005/8/layout/hierarchy2"/>
    <dgm:cxn modelId="{618EEC66-F71B-4C99-9A6E-0B480357FCB6}" type="presParOf" srcId="{44F59D08-19C5-498A-BC40-3A6FF73B781A}" destId="{DB9AC0C0-85BE-4A18-B247-89940E368CB6}" srcOrd="0" destOrd="0" presId="urn:microsoft.com/office/officeart/2005/8/layout/hierarchy2"/>
    <dgm:cxn modelId="{EC81E977-522E-4F59-86F0-6A66D3D2A32B}" type="presParOf" srcId="{51CD4F3F-6745-48EF-B07F-B0943D97E78C}" destId="{F0114410-D3BD-4AE6-8BDA-CC201C0769A9}" srcOrd="1" destOrd="0" presId="urn:microsoft.com/office/officeart/2005/8/layout/hierarchy2"/>
    <dgm:cxn modelId="{C143E479-66F7-4653-9809-162C580778B6}" type="presParOf" srcId="{F0114410-D3BD-4AE6-8BDA-CC201C0769A9}" destId="{0D7DA836-CA45-4644-B8F7-9343DBE5DE06}" srcOrd="0" destOrd="0" presId="urn:microsoft.com/office/officeart/2005/8/layout/hierarchy2"/>
    <dgm:cxn modelId="{6F92A9D0-7EE9-4BAA-961D-B1A59B41580A}" type="presParOf" srcId="{F0114410-D3BD-4AE6-8BDA-CC201C0769A9}" destId="{1883C1B2-FD54-425F-AD3C-5DD86C666A49}" srcOrd="1" destOrd="0" presId="urn:microsoft.com/office/officeart/2005/8/layout/hierarchy2"/>
    <dgm:cxn modelId="{BF51C897-55D1-449D-B6C1-AB87494A481F}" type="presParOf" srcId="{51CD4F3F-6745-48EF-B07F-B0943D97E78C}" destId="{F940D17E-50F0-43BA-8E8A-2C22BF8B3549}" srcOrd="2" destOrd="0" presId="urn:microsoft.com/office/officeart/2005/8/layout/hierarchy2"/>
    <dgm:cxn modelId="{F554B140-837F-4673-BE19-D7F54B4C7C5F}" type="presParOf" srcId="{F940D17E-50F0-43BA-8E8A-2C22BF8B3549}" destId="{E1C301A5-947C-4249-9DCD-0BB3829DC9CF}" srcOrd="0" destOrd="0" presId="urn:microsoft.com/office/officeart/2005/8/layout/hierarchy2"/>
    <dgm:cxn modelId="{F130472F-7AD7-401B-81ED-7D90F6315ABE}" type="presParOf" srcId="{51CD4F3F-6745-48EF-B07F-B0943D97E78C}" destId="{97F9712C-981E-4417-A207-4ED612F2F9A6}" srcOrd="3" destOrd="0" presId="urn:microsoft.com/office/officeart/2005/8/layout/hierarchy2"/>
    <dgm:cxn modelId="{052F7105-0756-4074-9205-1B20B7AFFA05}" type="presParOf" srcId="{97F9712C-981E-4417-A207-4ED612F2F9A6}" destId="{FDF520CD-B081-42CC-814B-A71F7D67FC32}" srcOrd="0" destOrd="0" presId="urn:microsoft.com/office/officeart/2005/8/layout/hierarchy2"/>
    <dgm:cxn modelId="{5D0EA0F6-6DC6-42D0-BACA-935B6E45EF3C}" type="presParOf" srcId="{97F9712C-981E-4417-A207-4ED612F2F9A6}" destId="{C98C6061-5F34-4AB9-A445-BBF8ACEB87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F6E96F-191D-440C-AD73-C514D7DA00F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B37A9141-F894-452F-8D39-4D510FAF32BD}" type="asst">
      <dgm:prSet phldrT="[Text]"/>
      <dgm:spPr/>
      <dgm:t>
        <a:bodyPr/>
        <a:lstStyle/>
        <a:p>
          <a:r>
            <a:rPr lang="nb-NO" dirty="0" err="1"/>
            <a:t>About</a:t>
          </a:r>
          <a:endParaRPr lang="nb-NO" dirty="0"/>
        </a:p>
      </dgm:t>
    </dgm:pt>
    <dgm:pt modelId="{00FD4687-0440-42C7-A6F9-9B6D6C9735FA}" type="parTrans" cxnId="{3776F30E-88E5-4071-9493-7E6E6A129C5E}">
      <dgm:prSet/>
      <dgm:spPr/>
      <dgm:t>
        <a:bodyPr/>
        <a:lstStyle/>
        <a:p>
          <a:endParaRPr lang="nb-NO"/>
        </a:p>
      </dgm:t>
    </dgm:pt>
    <dgm:pt modelId="{10C0EED1-1D5B-4BA4-94CE-B1AE7DA1A39D}" type="sibTrans" cxnId="{3776F30E-88E5-4071-9493-7E6E6A129C5E}">
      <dgm:prSet/>
      <dgm:spPr/>
      <dgm:t>
        <a:bodyPr/>
        <a:lstStyle/>
        <a:p>
          <a:endParaRPr lang="nb-NO"/>
        </a:p>
      </dgm:t>
    </dgm:pt>
    <dgm:pt modelId="{6DC518D3-DE91-4F9E-BA13-6261E484440A}" type="asst">
      <dgm:prSet phldrT="[Text]"/>
      <dgm:spPr/>
      <dgm:t>
        <a:bodyPr/>
        <a:lstStyle/>
        <a:p>
          <a:r>
            <a:rPr lang="nb-NO" dirty="0"/>
            <a:t>App</a:t>
          </a:r>
        </a:p>
      </dgm:t>
    </dgm:pt>
    <dgm:pt modelId="{F0DC0B48-9278-44DB-AF0C-17EE2BE1DFA3}" type="parTrans" cxnId="{CB7A1950-BD13-4946-B409-EF4FF3F59424}">
      <dgm:prSet/>
      <dgm:spPr/>
      <dgm:t>
        <a:bodyPr/>
        <a:lstStyle/>
        <a:p>
          <a:endParaRPr lang="nb-NO"/>
        </a:p>
      </dgm:t>
    </dgm:pt>
    <dgm:pt modelId="{87893E53-98F2-4744-A7A5-4FA127C9D8D9}" type="sibTrans" cxnId="{CB7A1950-BD13-4946-B409-EF4FF3F59424}">
      <dgm:prSet/>
      <dgm:spPr/>
      <dgm:t>
        <a:bodyPr/>
        <a:lstStyle/>
        <a:p>
          <a:endParaRPr lang="nb-NO"/>
        </a:p>
      </dgm:t>
    </dgm:pt>
    <dgm:pt modelId="{A270B3E4-DBC6-4BC7-A161-D406E63C1660}" type="asst">
      <dgm:prSet phldrT="[Text]"/>
      <dgm:spPr/>
      <dgm:t>
        <a:bodyPr/>
        <a:lstStyle/>
        <a:p>
          <a:r>
            <a:rPr lang="nb-NO" dirty="0"/>
            <a:t>Header</a:t>
          </a:r>
        </a:p>
      </dgm:t>
    </dgm:pt>
    <dgm:pt modelId="{D99A081D-CA85-4752-BCC6-728AB74C73B2}" type="parTrans" cxnId="{2917C6C7-8212-41FD-A453-D1D5A0CC1C80}">
      <dgm:prSet/>
      <dgm:spPr/>
      <dgm:t>
        <a:bodyPr/>
        <a:lstStyle/>
        <a:p>
          <a:endParaRPr lang="nb-NO"/>
        </a:p>
      </dgm:t>
    </dgm:pt>
    <dgm:pt modelId="{3F12B489-C5AE-4ED9-96D0-54136D7699BF}" type="sibTrans" cxnId="{2917C6C7-8212-41FD-A453-D1D5A0CC1C80}">
      <dgm:prSet/>
      <dgm:spPr/>
      <dgm:t>
        <a:bodyPr/>
        <a:lstStyle/>
        <a:p>
          <a:endParaRPr lang="nb-NO"/>
        </a:p>
      </dgm:t>
    </dgm:pt>
    <dgm:pt modelId="{4ED4D8A8-B714-4748-A6E9-4C681AF47E22}" type="asst">
      <dgm:prSet phldrT="[Text]"/>
      <dgm:spPr/>
      <dgm:t>
        <a:bodyPr/>
        <a:lstStyle/>
        <a:p>
          <a:r>
            <a:rPr lang="nb-NO" dirty="0"/>
            <a:t>Nav</a:t>
          </a:r>
        </a:p>
      </dgm:t>
    </dgm:pt>
    <dgm:pt modelId="{607D4968-AFA6-4616-A3CF-03277246F479}" type="parTrans" cxnId="{2F7A7246-E768-4E0A-8D0F-04E1F907437E}">
      <dgm:prSet/>
      <dgm:spPr/>
      <dgm:t>
        <a:bodyPr/>
        <a:lstStyle/>
        <a:p>
          <a:endParaRPr lang="nb-NO"/>
        </a:p>
      </dgm:t>
    </dgm:pt>
    <dgm:pt modelId="{FCFD5956-F8AF-4962-A40C-821FDC4C3611}" type="sibTrans" cxnId="{2F7A7246-E768-4E0A-8D0F-04E1F907437E}">
      <dgm:prSet/>
      <dgm:spPr/>
      <dgm:t>
        <a:bodyPr/>
        <a:lstStyle/>
        <a:p>
          <a:endParaRPr lang="nb-NO"/>
        </a:p>
      </dgm:t>
    </dgm:pt>
    <dgm:pt modelId="{93672BE7-BCC8-41B5-9161-94FCA901B08A}" type="asst">
      <dgm:prSet phldrT="[Text]"/>
      <dgm:spPr/>
      <dgm:t>
        <a:bodyPr/>
        <a:lstStyle/>
        <a:p>
          <a:r>
            <a:rPr lang="nb-NO" dirty="0" err="1"/>
            <a:t>UserToken</a:t>
          </a:r>
          <a:endParaRPr lang="nb-NO" dirty="0"/>
        </a:p>
      </dgm:t>
    </dgm:pt>
    <dgm:pt modelId="{417779A5-4AD1-427F-96AE-2F0D2C434E78}" type="parTrans" cxnId="{14785D95-8FB2-47A4-ABC1-0C54771BFBAD}">
      <dgm:prSet/>
      <dgm:spPr/>
      <dgm:t>
        <a:bodyPr/>
        <a:lstStyle/>
        <a:p>
          <a:endParaRPr lang="nb-NO"/>
        </a:p>
      </dgm:t>
    </dgm:pt>
    <dgm:pt modelId="{BC880C48-C63D-43B8-87C9-898865859C26}" type="sibTrans" cxnId="{14785D95-8FB2-47A4-ABC1-0C54771BFBAD}">
      <dgm:prSet/>
      <dgm:spPr/>
      <dgm:t>
        <a:bodyPr/>
        <a:lstStyle/>
        <a:p>
          <a:endParaRPr lang="nb-NO"/>
        </a:p>
      </dgm:t>
    </dgm:pt>
    <dgm:pt modelId="{5A292081-DB23-4CEA-95C0-AFF83497F97E}" type="asst">
      <dgm:prSet phldrT="[Text]"/>
      <dgm:spPr/>
      <dgm:t>
        <a:bodyPr/>
        <a:lstStyle/>
        <a:p>
          <a:r>
            <a:rPr lang="nb-NO" dirty="0"/>
            <a:t>Main</a:t>
          </a:r>
        </a:p>
      </dgm:t>
    </dgm:pt>
    <dgm:pt modelId="{FAD9FC52-6349-4539-8F43-EF1D3CFACC0E}" type="parTrans" cxnId="{E7AB7325-F5C3-429A-8A57-E67304D44C70}">
      <dgm:prSet/>
      <dgm:spPr/>
      <dgm:t>
        <a:bodyPr/>
        <a:lstStyle/>
        <a:p>
          <a:endParaRPr lang="nb-NO"/>
        </a:p>
      </dgm:t>
    </dgm:pt>
    <dgm:pt modelId="{BE8EDFF8-DAB2-4BA9-B9CC-3D478135833C}" type="sibTrans" cxnId="{E7AB7325-F5C3-429A-8A57-E67304D44C70}">
      <dgm:prSet/>
      <dgm:spPr/>
      <dgm:t>
        <a:bodyPr/>
        <a:lstStyle/>
        <a:p>
          <a:endParaRPr lang="nb-NO"/>
        </a:p>
      </dgm:t>
    </dgm:pt>
    <dgm:pt modelId="{AA877F7A-0667-455E-AD46-98ED5E1EABBD}" type="asst">
      <dgm:prSet phldrT="[Text]"/>
      <dgm:spPr/>
      <dgm:t>
        <a:bodyPr/>
        <a:lstStyle/>
        <a:p>
          <a:r>
            <a:rPr lang="nb-NO" dirty="0" err="1"/>
            <a:t>Router</a:t>
          </a:r>
          <a:endParaRPr lang="nb-NO" dirty="0"/>
        </a:p>
      </dgm:t>
    </dgm:pt>
    <dgm:pt modelId="{F377BFFD-A37B-4E01-A146-C8811EE60FFE}" type="parTrans" cxnId="{3665E697-3174-476C-8B9A-009BC8BD3A78}">
      <dgm:prSet/>
      <dgm:spPr/>
      <dgm:t>
        <a:bodyPr/>
        <a:lstStyle/>
        <a:p>
          <a:endParaRPr lang="nb-NO"/>
        </a:p>
      </dgm:t>
    </dgm:pt>
    <dgm:pt modelId="{3D05A2B7-0338-466B-9739-7CACA59DA7E7}" type="sibTrans" cxnId="{3665E697-3174-476C-8B9A-009BC8BD3A78}">
      <dgm:prSet/>
      <dgm:spPr/>
      <dgm:t>
        <a:bodyPr/>
        <a:lstStyle/>
        <a:p>
          <a:endParaRPr lang="nb-NO"/>
        </a:p>
      </dgm:t>
    </dgm:pt>
    <dgm:pt modelId="{53CA433C-6327-4C03-8448-EA6DAD419C19}" type="asst">
      <dgm:prSet phldrT="[Text]"/>
      <dgm:spPr/>
      <dgm:t>
        <a:bodyPr/>
        <a:lstStyle/>
        <a:p>
          <a:r>
            <a:rPr lang="nb-NO" dirty="0"/>
            <a:t>Home</a:t>
          </a:r>
        </a:p>
      </dgm:t>
    </dgm:pt>
    <dgm:pt modelId="{6EB5DE0B-8A09-4919-940C-5CBEF510F8F1}" type="parTrans" cxnId="{5DE4DF03-507D-43D0-8D89-07B1CCFEC9BE}">
      <dgm:prSet/>
      <dgm:spPr/>
      <dgm:t>
        <a:bodyPr/>
        <a:lstStyle/>
        <a:p>
          <a:endParaRPr lang="nb-NO"/>
        </a:p>
      </dgm:t>
    </dgm:pt>
    <dgm:pt modelId="{A7D32A3B-5833-40F4-A0A9-DE3940AD1BC0}" type="sibTrans" cxnId="{5DE4DF03-507D-43D0-8D89-07B1CCFEC9BE}">
      <dgm:prSet/>
      <dgm:spPr/>
      <dgm:t>
        <a:bodyPr/>
        <a:lstStyle/>
        <a:p>
          <a:endParaRPr lang="nb-NO"/>
        </a:p>
      </dgm:t>
    </dgm:pt>
    <dgm:pt modelId="{60676138-D032-4110-A50B-670DB1C5F199}" type="asst">
      <dgm:prSet phldrT="[Text]"/>
      <dgm:spPr/>
      <dgm:t>
        <a:bodyPr/>
        <a:lstStyle/>
        <a:p>
          <a:r>
            <a:rPr lang="nb-NO" dirty="0" err="1"/>
            <a:t>Login</a:t>
          </a:r>
          <a:endParaRPr lang="nb-NO" dirty="0"/>
        </a:p>
      </dgm:t>
    </dgm:pt>
    <dgm:pt modelId="{7E91FDF0-E75D-4FBA-B286-6207B1B9E773}" type="parTrans" cxnId="{20D3B327-B607-4943-86EE-8D885E25E329}">
      <dgm:prSet/>
      <dgm:spPr/>
      <dgm:t>
        <a:bodyPr/>
        <a:lstStyle/>
        <a:p>
          <a:endParaRPr lang="nb-NO"/>
        </a:p>
      </dgm:t>
    </dgm:pt>
    <dgm:pt modelId="{3F78C673-ABE6-4C83-B9FF-D8343796A73F}" type="sibTrans" cxnId="{20D3B327-B607-4943-86EE-8D885E25E329}">
      <dgm:prSet/>
      <dgm:spPr/>
      <dgm:t>
        <a:bodyPr/>
        <a:lstStyle/>
        <a:p>
          <a:endParaRPr lang="nb-NO"/>
        </a:p>
      </dgm:t>
    </dgm:pt>
    <dgm:pt modelId="{4A2424A5-D21C-4E52-997E-32036D7EEC88}" type="asst">
      <dgm:prSet phldrT="[Text]"/>
      <dgm:spPr/>
      <dgm:t>
        <a:bodyPr/>
        <a:lstStyle/>
        <a:p>
          <a:r>
            <a:rPr lang="nb-NO" dirty="0" err="1"/>
            <a:t>Profile</a:t>
          </a:r>
          <a:endParaRPr lang="nb-NO" dirty="0"/>
        </a:p>
      </dgm:t>
    </dgm:pt>
    <dgm:pt modelId="{38D84EDA-2A6B-4623-AF92-228C974C69C6}" type="parTrans" cxnId="{132DE177-E928-4DB5-A636-507069B839D4}">
      <dgm:prSet/>
      <dgm:spPr/>
      <dgm:t>
        <a:bodyPr/>
        <a:lstStyle/>
        <a:p>
          <a:endParaRPr lang="nb-NO"/>
        </a:p>
      </dgm:t>
    </dgm:pt>
    <dgm:pt modelId="{8CED78C4-89C1-47B4-B34E-B1F3E214D207}" type="sibTrans" cxnId="{132DE177-E928-4DB5-A636-507069B839D4}">
      <dgm:prSet/>
      <dgm:spPr/>
      <dgm:t>
        <a:bodyPr/>
        <a:lstStyle/>
        <a:p>
          <a:endParaRPr lang="nb-NO"/>
        </a:p>
      </dgm:t>
    </dgm:pt>
    <dgm:pt modelId="{7F6291BA-00C9-47F7-A2DA-CDB4E89E8BC8}" type="asst">
      <dgm:prSet phldrT="[Text]"/>
      <dgm:spPr/>
      <dgm:t>
        <a:bodyPr/>
        <a:lstStyle/>
        <a:p>
          <a:r>
            <a:rPr lang="nb-NO" dirty="0"/>
            <a:t>Settings</a:t>
          </a:r>
        </a:p>
      </dgm:t>
    </dgm:pt>
    <dgm:pt modelId="{E7F274B9-5716-4E23-B752-4C9261486D5B}" type="parTrans" cxnId="{323FE20B-91BF-47E8-AD9F-0916FCC099A7}">
      <dgm:prSet/>
      <dgm:spPr/>
      <dgm:t>
        <a:bodyPr/>
        <a:lstStyle/>
        <a:p>
          <a:endParaRPr lang="nb-NO"/>
        </a:p>
      </dgm:t>
    </dgm:pt>
    <dgm:pt modelId="{BA518AA9-0435-4B2D-AC2F-027563077F75}" type="sibTrans" cxnId="{323FE20B-91BF-47E8-AD9F-0916FCC099A7}">
      <dgm:prSet/>
      <dgm:spPr/>
      <dgm:t>
        <a:bodyPr/>
        <a:lstStyle/>
        <a:p>
          <a:endParaRPr lang="nb-NO"/>
        </a:p>
      </dgm:t>
    </dgm:pt>
    <dgm:pt modelId="{CAF843E1-2995-4AF7-B955-D71C84033361}" type="pres">
      <dgm:prSet presAssocID="{3AF6E96F-191D-440C-AD73-C514D7DA00F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09C7B4-2953-4657-A92D-C2374ECD90D8}" type="pres">
      <dgm:prSet presAssocID="{6DC518D3-DE91-4F9E-BA13-6261E484440A}" presName="root1" presStyleCnt="0"/>
      <dgm:spPr/>
    </dgm:pt>
    <dgm:pt modelId="{0DF55FE5-55BE-4EFD-AE78-A46B0CB543AC}" type="pres">
      <dgm:prSet presAssocID="{6DC518D3-DE91-4F9E-BA13-6261E484440A}" presName="LevelOneTextNode" presStyleLbl="node0" presStyleIdx="0" presStyleCnt="1">
        <dgm:presLayoutVars>
          <dgm:chPref val="3"/>
        </dgm:presLayoutVars>
      </dgm:prSet>
      <dgm:spPr/>
    </dgm:pt>
    <dgm:pt modelId="{540A411A-423B-4663-86EB-7017CBF13B3B}" type="pres">
      <dgm:prSet presAssocID="{6DC518D3-DE91-4F9E-BA13-6261E484440A}" presName="level2hierChild" presStyleCnt="0"/>
      <dgm:spPr/>
    </dgm:pt>
    <dgm:pt modelId="{67D0EBB0-4ACF-4DEC-8EB0-33A7629F8CB9}" type="pres">
      <dgm:prSet presAssocID="{D99A081D-CA85-4752-BCC6-728AB74C73B2}" presName="conn2-1" presStyleLbl="parChTrans1D2" presStyleIdx="0" presStyleCnt="2"/>
      <dgm:spPr/>
    </dgm:pt>
    <dgm:pt modelId="{A3C3FEE7-5947-4B55-9BCC-33331D344CAA}" type="pres">
      <dgm:prSet presAssocID="{D99A081D-CA85-4752-BCC6-728AB74C73B2}" presName="connTx" presStyleLbl="parChTrans1D2" presStyleIdx="0" presStyleCnt="2"/>
      <dgm:spPr/>
    </dgm:pt>
    <dgm:pt modelId="{FEB62BE7-F715-4971-82F1-FDEAE208CCDA}" type="pres">
      <dgm:prSet presAssocID="{A270B3E4-DBC6-4BC7-A161-D406E63C1660}" presName="root2" presStyleCnt="0"/>
      <dgm:spPr/>
    </dgm:pt>
    <dgm:pt modelId="{100DBA55-0965-4A97-BEFB-30658169A66E}" type="pres">
      <dgm:prSet presAssocID="{A270B3E4-DBC6-4BC7-A161-D406E63C1660}" presName="LevelTwoTextNode" presStyleLbl="asst0" presStyleIdx="0" presStyleCnt="10">
        <dgm:presLayoutVars>
          <dgm:chPref val="3"/>
        </dgm:presLayoutVars>
      </dgm:prSet>
      <dgm:spPr/>
    </dgm:pt>
    <dgm:pt modelId="{BC197694-48C9-4F3F-95BC-7D281B8E798A}" type="pres">
      <dgm:prSet presAssocID="{A270B3E4-DBC6-4BC7-A161-D406E63C1660}" presName="level3hierChild" presStyleCnt="0"/>
      <dgm:spPr/>
    </dgm:pt>
    <dgm:pt modelId="{C5CEB1B6-5CA7-4220-847E-C871229875F5}" type="pres">
      <dgm:prSet presAssocID="{607D4968-AFA6-4616-A3CF-03277246F479}" presName="conn2-1" presStyleLbl="parChTrans1D3" presStyleIdx="0" presStyleCnt="3"/>
      <dgm:spPr/>
    </dgm:pt>
    <dgm:pt modelId="{17F8E0C4-F419-41AD-9AE9-B79BF842B1C6}" type="pres">
      <dgm:prSet presAssocID="{607D4968-AFA6-4616-A3CF-03277246F479}" presName="connTx" presStyleLbl="parChTrans1D3" presStyleIdx="0" presStyleCnt="3"/>
      <dgm:spPr/>
    </dgm:pt>
    <dgm:pt modelId="{0469E9DE-129D-4A73-958E-20E39F5063E1}" type="pres">
      <dgm:prSet presAssocID="{4ED4D8A8-B714-4748-A6E9-4C681AF47E22}" presName="root2" presStyleCnt="0"/>
      <dgm:spPr/>
    </dgm:pt>
    <dgm:pt modelId="{10C46BA8-302D-42B6-9093-E3E15D3C8B7E}" type="pres">
      <dgm:prSet presAssocID="{4ED4D8A8-B714-4748-A6E9-4C681AF47E22}" presName="LevelTwoTextNode" presStyleLbl="asst0" presStyleIdx="1" presStyleCnt="10">
        <dgm:presLayoutVars>
          <dgm:chPref val="3"/>
        </dgm:presLayoutVars>
      </dgm:prSet>
      <dgm:spPr/>
    </dgm:pt>
    <dgm:pt modelId="{B61EE467-42B9-4F84-AE31-6B2B02B654CC}" type="pres">
      <dgm:prSet presAssocID="{4ED4D8A8-B714-4748-A6E9-4C681AF47E22}" presName="level3hierChild" presStyleCnt="0"/>
      <dgm:spPr/>
    </dgm:pt>
    <dgm:pt modelId="{457F44AF-594F-4412-8D61-E0F699DA0A2D}" type="pres">
      <dgm:prSet presAssocID="{417779A5-4AD1-427F-96AE-2F0D2C434E78}" presName="conn2-1" presStyleLbl="parChTrans1D3" presStyleIdx="1" presStyleCnt="3"/>
      <dgm:spPr/>
    </dgm:pt>
    <dgm:pt modelId="{6B85A0FF-1CFF-4063-A606-34F912F4EE92}" type="pres">
      <dgm:prSet presAssocID="{417779A5-4AD1-427F-96AE-2F0D2C434E78}" presName="connTx" presStyleLbl="parChTrans1D3" presStyleIdx="1" presStyleCnt="3"/>
      <dgm:spPr/>
    </dgm:pt>
    <dgm:pt modelId="{6B88B8EC-2268-46E8-AC2C-4589F90754F3}" type="pres">
      <dgm:prSet presAssocID="{93672BE7-BCC8-41B5-9161-94FCA901B08A}" presName="root2" presStyleCnt="0"/>
      <dgm:spPr/>
    </dgm:pt>
    <dgm:pt modelId="{F5E7507D-7E43-49C8-BCC7-509E0FCB70B8}" type="pres">
      <dgm:prSet presAssocID="{93672BE7-BCC8-41B5-9161-94FCA901B08A}" presName="LevelTwoTextNode" presStyleLbl="asst0" presStyleIdx="2" presStyleCnt="10">
        <dgm:presLayoutVars>
          <dgm:chPref val="3"/>
        </dgm:presLayoutVars>
      </dgm:prSet>
      <dgm:spPr/>
    </dgm:pt>
    <dgm:pt modelId="{55AD726E-EA1A-414D-AF18-C8298E47C3E5}" type="pres">
      <dgm:prSet presAssocID="{93672BE7-BCC8-41B5-9161-94FCA901B08A}" presName="level3hierChild" presStyleCnt="0"/>
      <dgm:spPr/>
    </dgm:pt>
    <dgm:pt modelId="{1D86ABB8-9E9E-4366-8C41-E1771F17A2DF}" type="pres">
      <dgm:prSet presAssocID="{FAD9FC52-6349-4539-8F43-EF1D3CFACC0E}" presName="conn2-1" presStyleLbl="parChTrans1D2" presStyleIdx="1" presStyleCnt="2"/>
      <dgm:spPr/>
    </dgm:pt>
    <dgm:pt modelId="{71389F7F-8446-4ADF-A3FD-2B5057A31056}" type="pres">
      <dgm:prSet presAssocID="{FAD9FC52-6349-4539-8F43-EF1D3CFACC0E}" presName="connTx" presStyleLbl="parChTrans1D2" presStyleIdx="1" presStyleCnt="2"/>
      <dgm:spPr/>
    </dgm:pt>
    <dgm:pt modelId="{B839B8DD-8BBB-4FA9-A86D-3C499A8B780B}" type="pres">
      <dgm:prSet presAssocID="{5A292081-DB23-4CEA-95C0-AFF83497F97E}" presName="root2" presStyleCnt="0"/>
      <dgm:spPr/>
    </dgm:pt>
    <dgm:pt modelId="{E8D75F0E-D925-410E-8448-34F2FE4C3DD9}" type="pres">
      <dgm:prSet presAssocID="{5A292081-DB23-4CEA-95C0-AFF83497F97E}" presName="LevelTwoTextNode" presStyleLbl="asst0" presStyleIdx="3" presStyleCnt="10">
        <dgm:presLayoutVars>
          <dgm:chPref val="3"/>
        </dgm:presLayoutVars>
      </dgm:prSet>
      <dgm:spPr/>
    </dgm:pt>
    <dgm:pt modelId="{3A1F47E1-9381-4DBB-A88E-540D70FE9AC1}" type="pres">
      <dgm:prSet presAssocID="{5A292081-DB23-4CEA-95C0-AFF83497F97E}" presName="level3hierChild" presStyleCnt="0"/>
      <dgm:spPr/>
    </dgm:pt>
    <dgm:pt modelId="{07D474A5-83C3-4637-8161-7835AA300B63}" type="pres">
      <dgm:prSet presAssocID="{F377BFFD-A37B-4E01-A146-C8811EE60FFE}" presName="conn2-1" presStyleLbl="parChTrans1D3" presStyleIdx="2" presStyleCnt="3"/>
      <dgm:spPr/>
    </dgm:pt>
    <dgm:pt modelId="{85B80EC6-95E3-452A-A5F5-425128190E57}" type="pres">
      <dgm:prSet presAssocID="{F377BFFD-A37B-4E01-A146-C8811EE60FFE}" presName="connTx" presStyleLbl="parChTrans1D3" presStyleIdx="2" presStyleCnt="3"/>
      <dgm:spPr/>
    </dgm:pt>
    <dgm:pt modelId="{3318339A-998F-4542-8D3A-CA083F1BC809}" type="pres">
      <dgm:prSet presAssocID="{AA877F7A-0667-455E-AD46-98ED5E1EABBD}" presName="root2" presStyleCnt="0"/>
      <dgm:spPr/>
    </dgm:pt>
    <dgm:pt modelId="{49DFB1ED-A513-422B-9B11-49B019DE422A}" type="pres">
      <dgm:prSet presAssocID="{AA877F7A-0667-455E-AD46-98ED5E1EABBD}" presName="LevelTwoTextNode" presStyleLbl="asst0" presStyleIdx="4" presStyleCnt="10">
        <dgm:presLayoutVars>
          <dgm:chPref val="3"/>
        </dgm:presLayoutVars>
      </dgm:prSet>
      <dgm:spPr/>
    </dgm:pt>
    <dgm:pt modelId="{C73725B4-4E88-4B65-B15D-7B086FEEFB62}" type="pres">
      <dgm:prSet presAssocID="{AA877F7A-0667-455E-AD46-98ED5E1EABBD}" presName="level3hierChild" presStyleCnt="0"/>
      <dgm:spPr/>
    </dgm:pt>
    <dgm:pt modelId="{65D393DF-2E4A-4942-BF05-075889974AA1}" type="pres">
      <dgm:prSet presAssocID="{6EB5DE0B-8A09-4919-940C-5CBEF510F8F1}" presName="conn2-1" presStyleLbl="parChTrans1D4" presStyleIdx="0" presStyleCnt="5"/>
      <dgm:spPr/>
    </dgm:pt>
    <dgm:pt modelId="{3CAA33B6-D47F-4708-AE3A-6059563E143F}" type="pres">
      <dgm:prSet presAssocID="{6EB5DE0B-8A09-4919-940C-5CBEF510F8F1}" presName="connTx" presStyleLbl="parChTrans1D4" presStyleIdx="0" presStyleCnt="5"/>
      <dgm:spPr/>
    </dgm:pt>
    <dgm:pt modelId="{6D9C2590-4170-40EA-AF06-4577826DB206}" type="pres">
      <dgm:prSet presAssocID="{53CA433C-6327-4C03-8448-EA6DAD419C19}" presName="root2" presStyleCnt="0"/>
      <dgm:spPr/>
    </dgm:pt>
    <dgm:pt modelId="{BB6B01A7-B35F-4DE7-9327-7B3478ECF07A}" type="pres">
      <dgm:prSet presAssocID="{53CA433C-6327-4C03-8448-EA6DAD419C19}" presName="LevelTwoTextNode" presStyleLbl="asst0" presStyleIdx="5" presStyleCnt="10">
        <dgm:presLayoutVars>
          <dgm:chPref val="3"/>
        </dgm:presLayoutVars>
      </dgm:prSet>
      <dgm:spPr/>
    </dgm:pt>
    <dgm:pt modelId="{D50ACF8C-E0EB-43DA-9452-4A6791B5C0A4}" type="pres">
      <dgm:prSet presAssocID="{53CA433C-6327-4C03-8448-EA6DAD419C19}" presName="level3hierChild" presStyleCnt="0"/>
      <dgm:spPr/>
    </dgm:pt>
    <dgm:pt modelId="{595D2E97-D1A6-420C-B8D1-3D70040E6464}" type="pres">
      <dgm:prSet presAssocID="{7E91FDF0-E75D-4FBA-B286-6207B1B9E773}" presName="conn2-1" presStyleLbl="parChTrans1D4" presStyleIdx="1" presStyleCnt="5"/>
      <dgm:spPr/>
    </dgm:pt>
    <dgm:pt modelId="{43317C32-FE7A-4B6D-994B-3F6CE9A3A263}" type="pres">
      <dgm:prSet presAssocID="{7E91FDF0-E75D-4FBA-B286-6207B1B9E773}" presName="connTx" presStyleLbl="parChTrans1D4" presStyleIdx="1" presStyleCnt="5"/>
      <dgm:spPr/>
    </dgm:pt>
    <dgm:pt modelId="{7E5FFA83-6A2D-44F6-A83C-0A93628569AA}" type="pres">
      <dgm:prSet presAssocID="{60676138-D032-4110-A50B-670DB1C5F199}" presName="root2" presStyleCnt="0"/>
      <dgm:spPr/>
    </dgm:pt>
    <dgm:pt modelId="{C97647E3-0AB2-42AB-9107-9F5BF0DE8782}" type="pres">
      <dgm:prSet presAssocID="{60676138-D032-4110-A50B-670DB1C5F199}" presName="LevelTwoTextNode" presStyleLbl="asst0" presStyleIdx="6" presStyleCnt="10">
        <dgm:presLayoutVars>
          <dgm:chPref val="3"/>
        </dgm:presLayoutVars>
      </dgm:prSet>
      <dgm:spPr/>
    </dgm:pt>
    <dgm:pt modelId="{F85A3C9F-BFBA-4825-8619-704876E4980F}" type="pres">
      <dgm:prSet presAssocID="{60676138-D032-4110-A50B-670DB1C5F199}" presName="level3hierChild" presStyleCnt="0"/>
      <dgm:spPr/>
    </dgm:pt>
    <dgm:pt modelId="{695FE4A4-A9A6-446B-8FBE-F21E9EBD398A}" type="pres">
      <dgm:prSet presAssocID="{38D84EDA-2A6B-4623-AF92-228C974C69C6}" presName="conn2-1" presStyleLbl="parChTrans1D4" presStyleIdx="2" presStyleCnt="5"/>
      <dgm:spPr/>
    </dgm:pt>
    <dgm:pt modelId="{AD8B426B-7372-47D4-8B9E-5520C48BF8A3}" type="pres">
      <dgm:prSet presAssocID="{38D84EDA-2A6B-4623-AF92-228C974C69C6}" presName="connTx" presStyleLbl="parChTrans1D4" presStyleIdx="2" presStyleCnt="5"/>
      <dgm:spPr/>
    </dgm:pt>
    <dgm:pt modelId="{6B7F031B-6D42-4F20-8F3C-5EE6210DA72C}" type="pres">
      <dgm:prSet presAssocID="{4A2424A5-D21C-4E52-997E-32036D7EEC88}" presName="root2" presStyleCnt="0"/>
      <dgm:spPr/>
    </dgm:pt>
    <dgm:pt modelId="{ECA3786D-3529-4494-BA2C-9A6F0F09A5F5}" type="pres">
      <dgm:prSet presAssocID="{4A2424A5-D21C-4E52-997E-32036D7EEC88}" presName="LevelTwoTextNode" presStyleLbl="asst0" presStyleIdx="7" presStyleCnt="10">
        <dgm:presLayoutVars>
          <dgm:chPref val="3"/>
        </dgm:presLayoutVars>
      </dgm:prSet>
      <dgm:spPr/>
    </dgm:pt>
    <dgm:pt modelId="{51CD4F3F-6745-48EF-B07F-B0943D97E78C}" type="pres">
      <dgm:prSet presAssocID="{4A2424A5-D21C-4E52-997E-32036D7EEC88}" presName="level3hierChild" presStyleCnt="0"/>
      <dgm:spPr/>
    </dgm:pt>
    <dgm:pt modelId="{44F59D08-19C5-498A-BC40-3A6FF73B781A}" type="pres">
      <dgm:prSet presAssocID="{00FD4687-0440-42C7-A6F9-9B6D6C9735FA}" presName="conn2-1" presStyleLbl="parChTrans1D4" presStyleIdx="3" presStyleCnt="5"/>
      <dgm:spPr/>
    </dgm:pt>
    <dgm:pt modelId="{DB9AC0C0-85BE-4A18-B247-89940E368CB6}" type="pres">
      <dgm:prSet presAssocID="{00FD4687-0440-42C7-A6F9-9B6D6C9735FA}" presName="connTx" presStyleLbl="parChTrans1D4" presStyleIdx="3" presStyleCnt="5"/>
      <dgm:spPr/>
    </dgm:pt>
    <dgm:pt modelId="{F0114410-D3BD-4AE6-8BDA-CC201C0769A9}" type="pres">
      <dgm:prSet presAssocID="{B37A9141-F894-452F-8D39-4D510FAF32BD}" presName="root2" presStyleCnt="0"/>
      <dgm:spPr/>
    </dgm:pt>
    <dgm:pt modelId="{0D7DA836-CA45-4644-B8F7-9343DBE5DE06}" type="pres">
      <dgm:prSet presAssocID="{B37A9141-F894-452F-8D39-4D510FAF32BD}" presName="LevelTwoTextNode" presStyleLbl="asst0" presStyleIdx="8" presStyleCnt="10">
        <dgm:presLayoutVars>
          <dgm:chPref val="3"/>
        </dgm:presLayoutVars>
      </dgm:prSet>
      <dgm:spPr/>
    </dgm:pt>
    <dgm:pt modelId="{1883C1B2-FD54-425F-AD3C-5DD86C666A49}" type="pres">
      <dgm:prSet presAssocID="{B37A9141-F894-452F-8D39-4D510FAF32BD}" presName="level3hierChild" presStyleCnt="0"/>
      <dgm:spPr/>
    </dgm:pt>
    <dgm:pt modelId="{F940D17E-50F0-43BA-8E8A-2C22BF8B3549}" type="pres">
      <dgm:prSet presAssocID="{E7F274B9-5716-4E23-B752-4C9261486D5B}" presName="conn2-1" presStyleLbl="parChTrans1D4" presStyleIdx="4" presStyleCnt="5"/>
      <dgm:spPr/>
    </dgm:pt>
    <dgm:pt modelId="{E1C301A5-947C-4249-9DCD-0BB3829DC9CF}" type="pres">
      <dgm:prSet presAssocID="{E7F274B9-5716-4E23-B752-4C9261486D5B}" presName="connTx" presStyleLbl="parChTrans1D4" presStyleIdx="4" presStyleCnt="5"/>
      <dgm:spPr/>
    </dgm:pt>
    <dgm:pt modelId="{97F9712C-981E-4417-A207-4ED612F2F9A6}" type="pres">
      <dgm:prSet presAssocID="{7F6291BA-00C9-47F7-A2DA-CDB4E89E8BC8}" presName="root2" presStyleCnt="0"/>
      <dgm:spPr/>
    </dgm:pt>
    <dgm:pt modelId="{FDF520CD-B081-42CC-814B-A71F7D67FC32}" type="pres">
      <dgm:prSet presAssocID="{7F6291BA-00C9-47F7-A2DA-CDB4E89E8BC8}" presName="LevelTwoTextNode" presStyleLbl="asst0" presStyleIdx="9" presStyleCnt="10">
        <dgm:presLayoutVars>
          <dgm:chPref val="3"/>
        </dgm:presLayoutVars>
      </dgm:prSet>
      <dgm:spPr/>
    </dgm:pt>
    <dgm:pt modelId="{C98C6061-5F34-4AB9-A445-BBF8ACEB870C}" type="pres">
      <dgm:prSet presAssocID="{7F6291BA-00C9-47F7-A2DA-CDB4E89E8BC8}" presName="level3hierChild" presStyleCnt="0"/>
      <dgm:spPr/>
    </dgm:pt>
  </dgm:ptLst>
  <dgm:cxnLst>
    <dgm:cxn modelId="{5DE4DF03-507D-43D0-8D89-07B1CCFEC9BE}" srcId="{AA877F7A-0667-455E-AD46-98ED5E1EABBD}" destId="{53CA433C-6327-4C03-8448-EA6DAD419C19}" srcOrd="0" destOrd="0" parTransId="{6EB5DE0B-8A09-4919-940C-5CBEF510F8F1}" sibTransId="{A7D32A3B-5833-40F4-A0A9-DE3940AD1BC0}"/>
    <dgm:cxn modelId="{323FE20B-91BF-47E8-AD9F-0916FCC099A7}" srcId="{4A2424A5-D21C-4E52-997E-32036D7EEC88}" destId="{7F6291BA-00C9-47F7-A2DA-CDB4E89E8BC8}" srcOrd="1" destOrd="0" parTransId="{E7F274B9-5716-4E23-B752-4C9261486D5B}" sibTransId="{BA518AA9-0435-4B2D-AC2F-027563077F75}"/>
    <dgm:cxn modelId="{8F82D30D-CC0A-4834-914E-D29FAC9A1392}" type="presOf" srcId="{417779A5-4AD1-427F-96AE-2F0D2C434E78}" destId="{6B85A0FF-1CFF-4063-A606-34F912F4EE92}" srcOrd="1" destOrd="0" presId="urn:microsoft.com/office/officeart/2005/8/layout/hierarchy2"/>
    <dgm:cxn modelId="{3776F30E-88E5-4071-9493-7E6E6A129C5E}" srcId="{4A2424A5-D21C-4E52-997E-32036D7EEC88}" destId="{B37A9141-F894-452F-8D39-4D510FAF32BD}" srcOrd="0" destOrd="0" parTransId="{00FD4687-0440-42C7-A6F9-9B6D6C9735FA}" sibTransId="{10C0EED1-1D5B-4BA4-94CE-B1AE7DA1A39D}"/>
    <dgm:cxn modelId="{36BC3716-5380-4E70-8C4B-38E02BB7DA6E}" type="presOf" srcId="{38D84EDA-2A6B-4623-AF92-228C974C69C6}" destId="{AD8B426B-7372-47D4-8B9E-5520C48BF8A3}" srcOrd="1" destOrd="0" presId="urn:microsoft.com/office/officeart/2005/8/layout/hierarchy2"/>
    <dgm:cxn modelId="{20B0C718-6DBF-4568-816F-823DDE652E28}" type="presOf" srcId="{607D4968-AFA6-4616-A3CF-03277246F479}" destId="{C5CEB1B6-5CA7-4220-847E-C871229875F5}" srcOrd="0" destOrd="0" presId="urn:microsoft.com/office/officeart/2005/8/layout/hierarchy2"/>
    <dgm:cxn modelId="{368D8719-7D71-41E8-A369-A7B6337ACBAA}" type="presOf" srcId="{7E91FDF0-E75D-4FBA-B286-6207B1B9E773}" destId="{43317C32-FE7A-4B6D-994B-3F6CE9A3A263}" srcOrd="1" destOrd="0" presId="urn:microsoft.com/office/officeart/2005/8/layout/hierarchy2"/>
    <dgm:cxn modelId="{E7AB7325-F5C3-429A-8A57-E67304D44C70}" srcId="{6DC518D3-DE91-4F9E-BA13-6261E484440A}" destId="{5A292081-DB23-4CEA-95C0-AFF83497F97E}" srcOrd="1" destOrd="0" parTransId="{FAD9FC52-6349-4539-8F43-EF1D3CFACC0E}" sibTransId="{BE8EDFF8-DAB2-4BA9-B9CC-3D478135833C}"/>
    <dgm:cxn modelId="{20D3B327-B607-4943-86EE-8D885E25E329}" srcId="{AA877F7A-0667-455E-AD46-98ED5E1EABBD}" destId="{60676138-D032-4110-A50B-670DB1C5F199}" srcOrd="1" destOrd="0" parTransId="{7E91FDF0-E75D-4FBA-B286-6207B1B9E773}" sibTransId="{3F78C673-ABE6-4C83-B9FF-D8343796A73F}"/>
    <dgm:cxn modelId="{5319AE2A-3C64-4980-BCF6-69C8D2CAC28B}" type="presOf" srcId="{D99A081D-CA85-4752-BCC6-728AB74C73B2}" destId="{67D0EBB0-4ACF-4DEC-8EB0-33A7629F8CB9}" srcOrd="0" destOrd="0" presId="urn:microsoft.com/office/officeart/2005/8/layout/hierarchy2"/>
    <dgm:cxn modelId="{59C78E2C-D105-4A0C-8096-CA99AE99DBD7}" type="presOf" srcId="{6EB5DE0B-8A09-4919-940C-5CBEF510F8F1}" destId="{65D393DF-2E4A-4942-BF05-075889974AA1}" srcOrd="0" destOrd="0" presId="urn:microsoft.com/office/officeart/2005/8/layout/hierarchy2"/>
    <dgm:cxn modelId="{3ECF833C-09D6-41BC-99BD-F1CBD467CDA7}" type="presOf" srcId="{5A292081-DB23-4CEA-95C0-AFF83497F97E}" destId="{E8D75F0E-D925-410E-8448-34F2FE4C3DD9}" srcOrd="0" destOrd="0" presId="urn:microsoft.com/office/officeart/2005/8/layout/hierarchy2"/>
    <dgm:cxn modelId="{DBD8E95F-D20D-4F68-B33E-89D43B0E03FB}" type="presOf" srcId="{F377BFFD-A37B-4E01-A146-C8811EE60FFE}" destId="{07D474A5-83C3-4637-8161-7835AA300B63}" srcOrd="0" destOrd="0" presId="urn:microsoft.com/office/officeart/2005/8/layout/hierarchy2"/>
    <dgm:cxn modelId="{2F7A7246-E768-4E0A-8D0F-04E1F907437E}" srcId="{A270B3E4-DBC6-4BC7-A161-D406E63C1660}" destId="{4ED4D8A8-B714-4748-A6E9-4C681AF47E22}" srcOrd="0" destOrd="0" parTransId="{607D4968-AFA6-4616-A3CF-03277246F479}" sibTransId="{FCFD5956-F8AF-4962-A40C-821FDC4C3611}"/>
    <dgm:cxn modelId="{45987349-1DB7-4BF1-868B-BC4C4296ED4D}" type="presOf" srcId="{A270B3E4-DBC6-4BC7-A161-D406E63C1660}" destId="{100DBA55-0965-4A97-BEFB-30658169A66E}" srcOrd="0" destOrd="0" presId="urn:microsoft.com/office/officeart/2005/8/layout/hierarchy2"/>
    <dgm:cxn modelId="{9C6F4C4B-D22C-49A0-B87B-23F1D484C6B1}" type="presOf" srcId="{38D84EDA-2A6B-4623-AF92-228C974C69C6}" destId="{695FE4A4-A9A6-446B-8FBE-F21E9EBD398A}" srcOrd="0" destOrd="0" presId="urn:microsoft.com/office/officeart/2005/8/layout/hierarchy2"/>
    <dgm:cxn modelId="{CB7A1950-BD13-4946-B409-EF4FF3F59424}" srcId="{3AF6E96F-191D-440C-AD73-C514D7DA00F6}" destId="{6DC518D3-DE91-4F9E-BA13-6261E484440A}" srcOrd="0" destOrd="0" parTransId="{F0DC0B48-9278-44DB-AF0C-17EE2BE1DFA3}" sibTransId="{87893E53-98F2-4744-A7A5-4FA127C9D8D9}"/>
    <dgm:cxn modelId="{DFBC4E52-DB78-4271-B223-8D15D3A5FE6C}" type="presOf" srcId="{7F6291BA-00C9-47F7-A2DA-CDB4E89E8BC8}" destId="{FDF520CD-B081-42CC-814B-A71F7D67FC32}" srcOrd="0" destOrd="0" presId="urn:microsoft.com/office/officeart/2005/8/layout/hierarchy2"/>
    <dgm:cxn modelId="{A84FAF73-DB75-4F7E-9B5D-B21AC8669844}" type="presOf" srcId="{AA877F7A-0667-455E-AD46-98ED5E1EABBD}" destId="{49DFB1ED-A513-422B-9B11-49B019DE422A}" srcOrd="0" destOrd="0" presId="urn:microsoft.com/office/officeart/2005/8/layout/hierarchy2"/>
    <dgm:cxn modelId="{132DE177-E928-4DB5-A636-507069B839D4}" srcId="{AA877F7A-0667-455E-AD46-98ED5E1EABBD}" destId="{4A2424A5-D21C-4E52-997E-32036D7EEC88}" srcOrd="2" destOrd="0" parTransId="{38D84EDA-2A6B-4623-AF92-228C974C69C6}" sibTransId="{8CED78C4-89C1-47B4-B34E-B1F3E214D207}"/>
    <dgm:cxn modelId="{24B00659-7F19-477A-84DC-AD37B8280836}" type="presOf" srcId="{B37A9141-F894-452F-8D39-4D510FAF32BD}" destId="{0D7DA836-CA45-4644-B8F7-9343DBE5DE06}" srcOrd="0" destOrd="0" presId="urn:microsoft.com/office/officeart/2005/8/layout/hierarchy2"/>
    <dgm:cxn modelId="{6BC49983-B1BE-4265-9543-ED21A74253C3}" type="presOf" srcId="{3AF6E96F-191D-440C-AD73-C514D7DA00F6}" destId="{CAF843E1-2995-4AF7-B955-D71C84033361}" srcOrd="0" destOrd="0" presId="urn:microsoft.com/office/officeart/2005/8/layout/hierarchy2"/>
    <dgm:cxn modelId="{A0ACFC92-1D11-43D0-AD80-74B7BFD363F0}" type="presOf" srcId="{F377BFFD-A37B-4E01-A146-C8811EE60FFE}" destId="{85B80EC6-95E3-452A-A5F5-425128190E57}" srcOrd="1" destOrd="0" presId="urn:microsoft.com/office/officeart/2005/8/layout/hierarchy2"/>
    <dgm:cxn modelId="{14785D95-8FB2-47A4-ABC1-0C54771BFBAD}" srcId="{A270B3E4-DBC6-4BC7-A161-D406E63C1660}" destId="{93672BE7-BCC8-41B5-9161-94FCA901B08A}" srcOrd="1" destOrd="0" parTransId="{417779A5-4AD1-427F-96AE-2F0D2C434E78}" sibTransId="{BC880C48-C63D-43B8-87C9-898865859C26}"/>
    <dgm:cxn modelId="{3665E697-3174-476C-8B9A-009BC8BD3A78}" srcId="{5A292081-DB23-4CEA-95C0-AFF83497F97E}" destId="{AA877F7A-0667-455E-AD46-98ED5E1EABBD}" srcOrd="0" destOrd="0" parTransId="{F377BFFD-A37B-4E01-A146-C8811EE60FFE}" sibTransId="{3D05A2B7-0338-466B-9739-7CACA59DA7E7}"/>
    <dgm:cxn modelId="{A9E9A69D-3A1F-4E86-9260-E6BE4EC762C2}" type="presOf" srcId="{FAD9FC52-6349-4539-8F43-EF1D3CFACC0E}" destId="{1D86ABB8-9E9E-4366-8C41-E1771F17A2DF}" srcOrd="0" destOrd="0" presId="urn:microsoft.com/office/officeart/2005/8/layout/hierarchy2"/>
    <dgm:cxn modelId="{80ABF0A5-B57B-4323-B1B7-7C4F47CA0CB8}" type="presOf" srcId="{D99A081D-CA85-4752-BCC6-728AB74C73B2}" destId="{A3C3FEE7-5947-4B55-9BCC-33331D344CAA}" srcOrd="1" destOrd="0" presId="urn:microsoft.com/office/officeart/2005/8/layout/hierarchy2"/>
    <dgm:cxn modelId="{9D0829AD-BCBB-412C-8AB1-36F236648D9F}" type="presOf" srcId="{93672BE7-BCC8-41B5-9161-94FCA901B08A}" destId="{F5E7507D-7E43-49C8-BCC7-509E0FCB70B8}" srcOrd="0" destOrd="0" presId="urn:microsoft.com/office/officeart/2005/8/layout/hierarchy2"/>
    <dgm:cxn modelId="{6A946DAD-B005-4F86-8FAA-822283707C22}" type="presOf" srcId="{607D4968-AFA6-4616-A3CF-03277246F479}" destId="{17F8E0C4-F419-41AD-9AE9-B79BF842B1C6}" srcOrd="1" destOrd="0" presId="urn:microsoft.com/office/officeart/2005/8/layout/hierarchy2"/>
    <dgm:cxn modelId="{D43BFAAE-5088-437B-96FC-504C705401B9}" type="presOf" srcId="{6DC518D3-DE91-4F9E-BA13-6261E484440A}" destId="{0DF55FE5-55BE-4EFD-AE78-A46B0CB543AC}" srcOrd="0" destOrd="0" presId="urn:microsoft.com/office/officeart/2005/8/layout/hierarchy2"/>
    <dgm:cxn modelId="{D1787EB6-25B5-4800-8C04-7DB49655ED15}" type="presOf" srcId="{00FD4687-0440-42C7-A6F9-9B6D6C9735FA}" destId="{44F59D08-19C5-498A-BC40-3A6FF73B781A}" srcOrd="0" destOrd="0" presId="urn:microsoft.com/office/officeart/2005/8/layout/hierarchy2"/>
    <dgm:cxn modelId="{348CE2B6-9CCA-4B21-B4AD-AA7273508051}" type="presOf" srcId="{7E91FDF0-E75D-4FBA-B286-6207B1B9E773}" destId="{595D2E97-D1A6-420C-B8D1-3D70040E6464}" srcOrd="0" destOrd="0" presId="urn:microsoft.com/office/officeart/2005/8/layout/hierarchy2"/>
    <dgm:cxn modelId="{91AED1BB-98C0-4C34-A8E2-073B7A50834A}" type="presOf" srcId="{6EB5DE0B-8A09-4919-940C-5CBEF510F8F1}" destId="{3CAA33B6-D47F-4708-AE3A-6059563E143F}" srcOrd="1" destOrd="0" presId="urn:microsoft.com/office/officeart/2005/8/layout/hierarchy2"/>
    <dgm:cxn modelId="{0FEB54BD-0A49-4DFE-9127-647571E35316}" type="presOf" srcId="{53CA433C-6327-4C03-8448-EA6DAD419C19}" destId="{BB6B01A7-B35F-4DE7-9327-7B3478ECF07A}" srcOrd="0" destOrd="0" presId="urn:microsoft.com/office/officeart/2005/8/layout/hierarchy2"/>
    <dgm:cxn modelId="{2917C6C7-8212-41FD-A453-D1D5A0CC1C80}" srcId="{6DC518D3-DE91-4F9E-BA13-6261E484440A}" destId="{A270B3E4-DBC6-4BC7-A161-D406E63C1660}" srcOrd="0" destOrd="0" parTransId="{D99A081D-CA85-4752-BCC6-728AB74C73B2}" sibTransId="{3F12B489-C5AE-4ED9-96D0-54136D7699BF}"/>
    <dgm:cxn modelId="{4A700DCB-04E6-457C-AAD2-E974795162F6}" type="presOf" srcId="{417779A5-4AD1-427F-96AE-2F0D2C434E78}" destId="{457F44AF-594F-4412-8D61-E0F699DA0A2D}" srcOrd="0" destOrd="0" presId="urn:microsoft.com/office/officeart/2005/8/layout/hierarchy2"/>
    <dgm:cxn modelId="{84FF1FD7-0B9E-48BC-A092-6147969A74F9}" type="presOf" srcId="{4ED4D8A8-B714-4748-A6E9-4C681AF47E22}" destId="{10C46BA8-302D-42B6-9093-E3E15D3C8B7E}" srcOrd="0" destOrd="0" presId="urn:microsoft.com/office/officeart/2005/8/layout/hierarchy2"/>
    <dgm:cxn modelId="{1321AEDF-B6EE-4DB7-89C7-0F29D5FC713C}" type="presOf" srcId="{4A2424A5-D21C-4E52-997E-32036D7EEC88}" destId="{ECA3786D-3529-4494-BA2C-9A6F0F09A5F5}" srcOrd="0" destOrd="0" presId="urn:microsoft.com/office/officeart/2005/8/layout/hierarchy2"/>
    <dgm:cxn modelId="{FD7A22E2-765E-4F58-909F-546846C5B8AE}" type="presOf" srcId="{00FD4687-0440-42C7-A6F9-9B6D6C9735FA}" destId="{DB9AC0C0-85BE-4A18-B247-89940E368CB6}" srcOrd="1" destOrd="0" presId="urn:microsoft.com/office/officeart/2005/8/layout/hierarchy2"/>
    <dgm:cxn modelId="{A07023E6-22B7-4EA6-A95E-B064FB322431}" type="presOf" srcId="{FAD9FC52-6349-4539-8F43-EF1D3CFACC0E}" destId="{71389F7F-8446-4ADF-A3FD-2B5057A31056}" srcOrd="1" destOrd="0" presId="urn:microsoft.com/office/officeart/2005/8/layout/hierarchy2"/>
    <dgm:cxn modelId="{E61156ED-8E22-4DAA-8016-DD1797B98B8E}" type="presOf" srcId="{E7F274B9-5716-4E23-B752-4C9261486D5B}" destId="{F940D17E-50F0-43BA-8E8A-2C22BF8B3549}" srcOrd="0" destOrd="0" presId="urn:microsoft.com/office/officeart/2005/8/layout/hierarchy2"/>
    <dgm:cxn modelId="{FDE64AF2-622B-44D3-92C6-A5F3BEE73C7C}" type="presOf" srcId="{60676138-D032-4110-A50B-670DB1C5F199}" destId="{C97647E3-0AB2-42AB-9107-9F5BF0DE8782}" srcOrd="0" destOrd="0" presId="urn:microsoft.com/office/officeart/2005/8/layout/hierarchy2"/>
    <dgm:cxn modelId="{D15595F4-3399-4235-9789-A354581FA513}" type="presOf" srcId="{E7F274B9-5716-4E23-B752-4C9261486D5B}" destId="{E1C301A5-947C-4249-9DCD-0BB3829DC9CF}" srcOrd="1" destOrd="0" presId="urn:microsoft.com/office/officeart/2005/8/layout/hierarchy2"/>
    <dgm:cxn modelId="{AC2CB677-97B7-4F63-A1CC-141627516ACD}" type="presParOf" srcId="{CAF843E1-2995-4AF7-B955-D71C84033361}" destId="{2109C7B4-2953-4657-A92D-C2374ECD90D8}" srcOrd="0" destOrd="0" presId="urn:microsoft.com/office/officeart/2005/8/layout/hierarchy2"/>
    <dgm:cxn modelId="{8EB987B5-F2CE-48F1-BBC6-C62272A5749D}" type="presParOf" srcId="{2109C7B4-2953-4657-A92D-C2374ECD90D8}" destId="{0DF55FE5-55BE-4EFD-AE78-A46B0CB543AC}" srcOrd="0" destOrd="0" presId="urn:microsoft.com/office/officeart/2005/8/layout/hierarchy2"/>
    <dgm:cxn modelId="{73D509F7-0413-4DBF-82D5-9B62747628DB}" type="presParOf" srcId="{2109C7B4-2953-4657-A92D-C2374ECD90D8}" destId="{540A411A-423B-4663-86EB-7017CBF13B3B}" srcOrd="1" destOrd="0" presId="urn:microsoft.com/office/officeart/2005/8/layout/hierarchy2"/>
    <dgm:cxn modelId="{BDAEA7E0-5071-4F35-A809-7EED5D8EECE2}" type="presParOf" srcId="{540A411A-423B-4663-86EB-7017CBF13B3B}" destId="{67D0EBB0-4ACF-4DEC-8EB0-33A7629F8CB9}" srcOrd="0" destOrd="0" presId="urn:microsoft.com/office/officeart/2005/8/layout/hierarchy2"/>
    <dgm:cxn modelId="{9B5162BC-EB5D-413E-AA67-6264A00B2C93}" type="presParOf" srcId="{67D0EBB0-4ACF-4DEC-8EB0-33A7629F8CB9}" destId="{A3C3FEE7-5947-4B55-9BCC-33331D344CAA}" srcOrd="0" destOrd="0" presId="urn:microsoft.com/office/officeart/2005/8/layout/hierarchy2"/>
    <dgm:cxn modelId="{2AA63901-7348-4002-8ADB-7F5D7DD2E518}" type="presParOf" srcId="{540A411A-423B-4663-86EB-7017CBF13B3B}" destId="{FEB62BE7-F715-4971-82F1-FDEAE208CCDA}" srcOrd="1" destOrd="0" presId="urn:microsoft.com/office/officeart/2005/8/layout/hierarchy2"/>
    <dgm:cxn modelId="{FD015A08-D724-4D32-8186-B34937CBD8BD}" type="presParOf" srcId="{FEB62BE7-F715-4971-82F1-FDEAE208CCDA}" destId="{100DBA55-0965-4A97-BEFB-30658169A66E}" srcOrd="0" destOrd="0" presId="urn:microsoft.com/office/officeart/2005/8/layout/hierarchy2"/>
    <dgm:cxn modelId="{9D2E4278-BC6A-4C4F-85AA-459193128B0E}" type="presParOf" srcId="{FEB62BE7-F715-4971-82F1-FDEAE208CCDA}" destId="{BC197694-48C9-4F3F-95BC-7D281B8E798A}" srcOrd="1" destOrd="0" presId="urn:microsoft.com/office/officeart/2005/8/layout/hierarchy2"/>
    <dgm:cxn modelId="{7B1B69BC-B68D-4BAF-B0DB-0BE4B2DAA2BA}" type="presParOf" srcId="{BC197694-48C9-4F3F-95BC-7D281B8E798A}" destId="{C5CEB1B6-5CA7-4220-847E-C871229875F5}" srcOrd="0" destOrd="0" presId="urn:microsoft.com/office/officeart/2005/8/layout/hierarchy2"/>
    <dgm:cxn modelId="{0A0DE11A-4296-4693-A531-889ACDF09E16}" type="presParOf" srcId="{C5CEB1B6-5CA7-4220-847E-C871229875F5}" destId="{17F8E0C4-F419-41AD-9AE9-B79BF842B1C6}" srcOrd="0" destOrd="0" presId="urn:microsoft.com/office/officeart/2005/8/layout/hierarchy2"/>
    <dgm:cxn modelId="{56D6B9EE-DC46-47AC-BA50-3B4DC107DD06}" type="presParOf" srcId="{BC197694-48C9-4F3F-95BC-7D281B8E798A}" destId="{0469E9DE-129D-4A73-958E-20E39F5063E1}" srcOrd="1" destOrd="0" presId="urn:microsoft.com/office/officeart/2005/8/layout/hierarchy2"/>
    <dgm:cxn modelId="{EFCFA4B7-504A-41B8-8E57-10DA1884FE77}" type="presParOf" srcId="{0469E9DE-129D-4A73-958E-20E39F5063E1}" destId="{10C46BA8-302D-42B6-9093-E3E15D3C8B7E}" srcOrd="0" destOrd="0" presId="urn:microsoft.com/office/officeart/2005/8/layout/hierarchy2"/>
    <dgm:cxn modelId="{A1A4DD7D-82A5-4E2B-8679-4E35CF6CDC9E}" type="presParOf" srcId="{0469E9DE-129D-4A73-958E-20E39F5063E1}" destId="{B61EE467-42B9-4F84-AE31-6B2B02B654CC}" srcOrd="1" destOrd="0" presId="urn:microsoft.com/office/officeart/2005/8/layout/hierarchy2"/>
    <dgm:cxn modelId="{2B4A9A9D-A36B-461B-9E39-107F535E8E9E}" type="presParOf" srcId="{BC197694-48C9-4F3F-95BC-7D281B8E798A}" destId="{457F44AF-594F-4412-8D61-E0F699DA0A2D}" srcOrd="2" destOrd="0" presId="urn:microsoft.com/office/officeart/2005/8/layout/hierarchy2"/>
    <dgm:cxn modelId="{2597413B-4F92-4FA5-B19F-79005241CEB6}" type="presParOf" srcId="{457F44AF-594F-4412-8D61-E0F699DA0A2D}" destId="{6B85A0FF-1CFF-4063-A606-34F912F4EE92}" srcOrd="0" destOrd="0" presId="urn:microsoft.com/office/officeart/2005/8/layout/hierarchy2"/>
    <dgm:cxn modelId="{43B4C457-14D6-4DDE-BA00-43EC03629F9D}" type="presParOf" srcId="{BC197694-48C9-4F3F-95BC-7D281B8E798A}" destId="{6B88B8EC-2268-46E8-AC2C-4589F90754F3}" srcOrd="3" destOrd="0" presId="urn:microsoft.com/office/officeart/2005/8/layout/hierarchy2"/>
    <dgm:cxn modelId="{061C347C-FED2-467D-ACD2-197D07088D47}" type="presParOf" srcId="{6B88B8EC-2268-46E8-AC2C-4589F90754F3}" destId="{F5E7507D-7E43-49C8-BCC7-509E0FCB70B8}" srcOrd="0" destOrd="0" presId="urn:microsoft.com/office/officeart/2005/8/layout/hierarchy2"/>
    <dgm:cxn modelId="{422F5211-4F25-434F-8261-69C56F8687ED}" type="presParOf" srcId="{6B88B8EC-2268-46E8-AC2C-4589F90754F3}" destId="{55AD726E-EA1A-414D-AF18-C8298E47C3E5}" srcOrd="1" destOrd="0" presId="urn:microsoft.com/office/officeart/2005/8/layout/hierarchy2"/>
    <dgm:cxn modelId="{24E623AF-5AD0-4955-B0A2-023A5F9DC0BB}" type="presParOf" srcId="{540A411A-423B-4663-86EB-7017CBF13B3B}" destId="{1D86ABB8-9E9E-4366-8C41-E1771F17A2DF}" srcOrd="2" destOrd="0" presId="urn:microsoft.com/office/officeart/2005/8/layout/hierarchy2"/>
    <dgm:cxn modelId="{374C9ABE-CC61-4037-AAF5-566F7B0A48B4}" type="presParOf" srcId="{1D86ABB8-9E9E-4366-8C41-E1771F17A2DF}" destId="{71389F7F-8446-4ADF-A3FD-2B5057A31056}" srcOrd="0" destOrd="0" presId="urn:microsoft.com/office/officeart/2005/8/layout/hierarchy2"/>
    <dgm:cxn modelId="{07A59BFD-5BC2-4AE5-ABDD-B824AC037634}" type="presParOf" srcId="{540A411A-423B-4663-86EB-7017CBF13B3B}" destId="{B839B8DD-8BBB-4FA9-A86D-3C499A8B780B}" srcOrd="3" destOrd="0" presId="urn:microsoft.com/office/officeart/2005/8/layout/hierarchy2"/>
    <dgm:cxn modelId="{DA9437AA-CAC9-4FE2-8108-497D4E20C533}" type="presParOf" srcId="{B839B8DD-8BBB-4FA9-A86D-3C499A8B780B}" destId="{E8D75F0E-D925-410E-8448-34F2FE4C3DD9}" srcOrd="0" destOrd="0" presId="urn:microsoft.com/office/officeart/2005/8/layout/hierarchy2"/>
    <dgm:cxn modelId="{0DA27370-9DA6-4499-9110-AABA9761467B}" type="presParOf" srcId="{B839B8DD-8BBB-4FA9-A86D-3C499A8B780B}" destId="{3A1F47E1-9381-4DBB-A88E-540D70FE9AC1}" srcOrd="1" destOrd="0" presId="urn:microsoft.com/office/officeart/2005/8/layout/hierarchy2"/>
    <dgm:cxn modelId="{B810EDA7-3DE5-4C20-9428-4ED1B81635F7}" type="presParOf" srcId="{3A1F47E1-9381-4DBB-A88E-540D70FE9AC1}" destId="{07D474A5-83C3-4637-8161-7835AA300B63}" srcOrd="0" destOrd="0" presId="urn:microsoft.com/office/officeart/2005/8/layout/hierarchy2"/>
    <dgm:cxn modelId="{642809DB-B381-49C0-8E54-CBF3AC9CBF37}" type="presParOf" srcId="{07D474A5-83C3-4637-8161-7835AA300B63}" destId="{85B80EC6-95E3-452A-A5F5-425128190E57}" srcOrd="0" destOrd="0" presId="urn:microsoft.com/office/officeart/2005/8/layout/hierarchy2"/>
    <dgm:cxn modelId="{5422D486-EF0C-45FC-BE3B-D0B1A9009DC4}" type="presParOf" srcId="{3A1F47E1-9381-4DBB-A88E-540D70FE9AC1}" destId="{3318339A-998F-4542-8D3A-CA083F1BC809}" srcOrd="1" destOrd="0" presId="urn:microsoft.com/office/officeart/2005/8/layout/hierarchy2"/>
    <dgm:cxn modelId="{EB1D3DEA-6AEB-4EC8-9EF3-1F7C9B73CBAE}" type="presParOf" srcId="{3318339A-998F-4542-8D3A-CA083F1BC809}" destId="{49DFB1ED-A513-422B-9B11-49B019DE422A}" srcOrd="0" destOrd="0" presId="urn:microsoft.com/office/officeart/2005/8/layout/hierarchy2"/>
    <dgm:cxn modelId="{EFED78A7-83EF-4650-945E-35D8EDD80714}" type="presParOf" srcId="{3318339A-998F-4542-8D3A-CA083F1BC809}" destId="{C73725B4-4E88-4B65-B15D-7B086FEEFB62}" srcOrd="1" destOrd="0" presId="urn:microsoft.com/office/officeart/2005/8/layout/hierarchy2"/>
    <dgm:cxn modelId="{63AC186E-97D4-411C-AE32-A34D594E9952}" type="presParOf" srcId="{C73725B4-4E88-4B65-B15D-7B086FEEFB62}" destId="{65D393DF-2E4A-4942-BF05-075889974AA1}" srcOrd="0" destOrd="0" presId="urn:microsoft.com/office/officeart/2005/8/layout/hierarchy2"/>
    <dgm:cxn modelId="{FC5B0C65-6FEB-4A80-8300-43DBB631B2B6}" type="presParOf" srcId="{65D393DF-2E4A-4942-BF05-075889974AA1}" destId="{3CAA33B6-D47F-4708-AE3A-6059563E143F}" srcOrd="0" destOrd="0" presId="urn:microsoft.com/office/officeart/2005/8/layout/hierarchy2"/>
    <dgm:cxn modelId="{098A3338-823E-4F50-9ED1-8EFA551233F2}" type="presParOf" srcId="{C73725B4-4E88-4B65-B15D-7B086FEEFB62}" destId="{6D9C2590-4170-40EA-AF06-4577826DB206}" srcOrd="1" destOrd="0" presId="urn:microsoft.com/office/officeart/2005/8/layout/hierarchy2"/>
    <dgm:cxn modelId="{A48DA9B8-D063-4504-AFE5-4F24CD83B748}" type="presParOf" srcId="{6D9C2590-4170-40EA-AF06-4577826DB206}" destId="{BB6B01A7-B35F-4DE7-9327-7B3478ECF07A}" srcOrd="0" destOrd="0" presId="urn:microsoft.com/office/officeart/2005/8/layout/hierarchy2"/>
    <dgm:cxn modelId="{61306C64-6C0B-49A5-88F2-DA4112CD2A54}" type="presParOf" srcId="{6D9C2590-4170-40EA-AF06-4577826DB206}" destId="{D50ACF8C-E0EB-43DA-9452-4A6791B5C0A4}" srcOrd="1" destOrd="0" presId="urn:microsoft.com/office/officeart/2005/8/layout/hierarchy2"/>
    <dgm:cxn modelId="{5D0F7F1F-F1CE-4330-BAF0-1BEEA6318A51}" type="presParOf" srcId="{C73725B4-4E88-4B65-B15D-7B086FEEFB62}" destId="{595D2E97-D1A6-420C-B8D1-3D70040E6464}" srcOrd="2" destOrd="0" presId="urn:microsoft.com/office/officeart/2005/8/layout/hierarchy2"/>
    <dgm:cxn modelId="{A35E5116-5755-43E4-AD82-4D07354B8F34}" type="presParOf" srcId="{595D2E97-D1A6-420C-B8D1-3D70040E6464}" destId="{43317C32-FE7A-4B6D-994B-3F6CE9A3A263}" srcOrd="0" destOrd="0" presId="urn:microsoft.com/office/officeart/2005/8/layout/hierarchy2"/>
    <dgm:cxn modelId="{AA0D499D-A273-43B2-918D-86184FE2D8A3}" type="presParOf" srcId="{C73725B4-4E88-4B65-B15D-7B086FEEFB62}" destId="{7E5FFA83-6A2D-44F6-A83C-0A93628569AA}" srcOrd="3" destOrd="0" presId="urn:microsoft.com/office/officeart/2005/8/layout/hierarchy2"/>
    <dgm:cxn modelId="{3CCC2549-FEF6-4EEA-9BCF-90849ECD50B5}" type="presParOf" srcId="{7E5FFA83-6A2D-44F6-A83C-0A93628569AA}" destId="{C97647E3-0AB2-42AB-9107-9F5BF0DE8782}" srcOrd="0" destOrd="0" presId="urn:microsoft.com/office/officeart/2005/8/layout/hierarchy2"/>
    <dgm:cxn modelId="{6C4F88DA-ED41-4710-83D2-8A7E03230BED}" type="presParOf" srcId="{7E5FFA83-6A2D-44F6-A83C-0A93628569AA}" destId="{F85A3C9F-BFBA-4825-8619-704876E4980F}" srcOrd="1" destOrd="0" presId="urn:microsoft.com/office/officeart/2005/8/layout/hierarchy2"/>
    <dgm:cxn modelId="{CF97631A-56FE-4E8E-B95D-0CBB2650DE4B}" type="presParOf" srcId="{C73725B4-4E88-4B65-B15D-7B086FEEFB62}" destId="{695FE4A4-A9A6-446B-8FBE-F21E9EBD398A}" srcOrd="4" destOrd="0" presId="urn:microsoft.com/office/officeart/2005/8/layout/hierarchy2"/>
    <dgm:cxn modelId="{EBB41056-2D14-470F-8BA8-55BAF2849222}" type="presParOf" srcId="{695FE4A4-A9A6-446B-8FBE-F21E9EBD398A}" destId="{AD8B426B-7372-47D4-8B9E-5520C48BF8A3}" srcOrd="0" destOrd="0" presId="urn:microsoft.com/office/officeart/2005/8/layout/hierarchy2"/>
    <dgm:cxn modelId="{4257F2AD-6227-40CD-992A-DAA7770E022F}" type="presParOf" srcId="{C73725B4-4E88-4B65-B15D-7B086FEEFB62}" destId="{6B7F031B-6D42-4F20-8F3C-5EE6210DA72C}" srcOrd="5" destOrd="0" presId="urn:microsoft.com/office/officeart/2005/8/layout/hierarchy2"/>
    <dgm:cxn modelId="{45767449-8605-4094-A680-8835CA37177A}" type="presParOf" srcId="{6B7F031B-6D42-4F20-8F3C-5EE6210DA72C}" destId="{ECA3786D-3529-4494-BA2C-9A6F0F09A5F5}" srcOrd="0" destOrd="0" presId="urn:microsoft.com/office/officeart/2005/8/layout/hierarchy2"/>
    <dgm:cxn modelId="{0D68688B-A010-4E0B-BB17-A92EACABFB9A}" type="presParOf" srcId="{6B7F031B-6D42-4F20-8F3C-5EE6210DA72C}" destId="{51CD4F3F-6745-48EF-B07F-B0943D97E78C}" srcOrd="1" destOrd="0" presId="urn:microsoft.com/office/officeart/2005/8/layout/hierarchy2"/>
    <dgm:cxn modelId="{18AB5699-9C7F-4A52-A08C-29218BE584EF}" type="presParOf" srcId="{51CD4F3F-6745-48EF-B07F-B0943D97E78C}" destId="{44F59D08-19C5-498A-BC40-3A6FF73B781A}" srcOrd="0" destOrd="0" presId="urn:microsoft.com/office/officeart/2005/8/layout/hierarchy2"/>
    <dgm:cxn modelId="{618EEC66-F71B-4C99-9A6E-0B480357FCB6}" type="presParOf" srcId="{44F59D08-19C5-498A-BC40-3A6FF73B781A}" destId="{DB9AC0C0-85BE-4A18-B247-89940E368CB6}" srcOrd="0" destOrd="0" presId="urn:microsoft.com/office/officeart/2005/8/layout/hierarchy2"/>
    <dgm:cxn modelId="{EC81E977-522E-4F59-86F0-6A66D3D2A32B}" type="presParOf" srcId="{51CD4F3F-6745-48EF-B07F-B0943D97E78C}" destId="{F0114410-D3BD-4AE6-8BDA-CC201C0769A9}" srcOrd="1" destOrd="0" presId="urn:microsoft.com/office/officeart/2005/8/layout/hierarchy2"/>
    <dgm:cxn modelId="{C143E479-66F7-4653-9809-162C580778B6}" type="presParOf" srcId="{F0114410-D3BD-4AE6-8BDA-CC201C0769A9}" destId="{0D7DA836-CA45-4644-B8F7-9343DBE5DE06}" srcOrd="0" destOrd="0" presId="urn:microsoft.com/office/officeart/2005/8/layout/hierarchy2"/>
    <dgm:cxn modelId="{6F92A9D0-7EE9-4BAA-961D-B1A59B41580A}" type="presParOf" srcId="{F0114410-D3BD-4AE6-8BDA-CC201C0769A9}" destId="{1883C1B2-FD54-425F-AD3C-5DD86C666A49}" srcOrd="1" destOrd="0" presId="urn:microsoft.com/office/officeart/2005/8/layout/hierarchy2"/>
    <dgm:cxn modelId="{BF51C897-55D1-449D-B6C1-AB87494A481F}" type="presParOf" srcId="{51CD4F3F-6745-48EF-B07F-B0943D97E78C}" destId="{F940D17E-50F0-43BA-8E8A-2C22BF8B3549}" srcOrd="2" destOrd="0" presId="urn:microsoft.com/office/officeart/2005/8/layout/hierarchy2"/>
    <dgm:cxn modelId="{F554B140-837F-4673-BE19-D7F54B4C7C5F}" type="presParOf" srcId="{F940D17E-50F0-43BA-8E8A-2C22BF8B3549}" destId="{E1C301A5-947C-4249-9DCD-0BB3829DC9CF}" srcOrd="0" destOrd="0" presId="urn:microsoft.com/office/officeart/2005/8/layout/hierarchy2"/>
    <dgm:cxn modelId="{F130472F-7AD7-401B-81ED-7D90F6315ABE}" type="presParOf" srcId="{51CD4F3F-6745-48EF-B07F-B0943D97E78C}" destId="{97F9712C-981E-4417-A207-4ED612F2F9A6}" srcOrd="3" destOrd="0" presId="urn:microsoft.com/office/officeart/2005/8/layout/hierarchy2"/>
    <dgm:cxn modelId="{052F7105-0756-4074-9205-1B20B7AFFA05}" type="presParOf" srcId="{97F9712C-981E-4417-A207-4ED612F2F9A6}" destId="{FDF520CD-B081-42CC-814B-A71F7D67FC32}" srcOrd="0" destOrd="0" presId="urn:microsoft.com/office/officeart/2005/8/layout/hierarchy2"/>
    <dgm:cxn modelId="{5D0EA0F6-6DC6-42D0-BACA-935B6E45EF3C}" type="presParOf" srcId="{97F9712C-981E-4417-A207-4ED612F2F9A6}" destId="{C98C6061-5F34-4AB9-A445-BBF8ACEB87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5F6548-E962-489A-8595-F0F82701ED1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D03D765D-5CD1-49F1-92CB-AAE07A927095}">
      <dgm:prSet/>
      <dgm:spPr>
        <a:solidFill>
          <a:schemeClr val="accent6">
            <a:lumMod val="90000"/>
            <a:lumOff val="10000"/>
          </a:schemeClr>
        </a:solidFill>
      </dgm:spPr>
      <dgm:t>
        <a:bodyPr/>
        <a:lstStyle/>
        <a:p>
          <a:r>
            <a:rPr lang="nb-NO" dirty="0" err="1"/>
            <a:t>Browser</a:t>
          </a:r>
          <a:r>
            <a:rPr lang="nb-NO" dirty="0"/>
            <a:t> </a:t>
          </a:r>
          <a:r>
            <a:rPr lang="nb-NO" dirty="0" err="1"/>
            <a:t>Event</a:t>
          </a:r>
          <a:endParaRPr lang="nb-NO" dirty="0"/>
        </a:p>
      </dgm:t>
    </dgm:pt>
    <dgm:pt modelId="{77D1098D-3FD0-4DD9-B789-E1E9215E3CC7}" type="parTrans" cxnId="{4BDAF9CF-CB5F-4F75-AD61-C2D40A46CE7F}">
      <dgm:prSet/>
      <dgm:spPr/>
      <dgm:t>
        <a:bodyPr/>
        <a:lstStyle/>
        <a:p>
          <a:endParaRPr lang="nb-NO"/>
        </a:p>
      </dgm:t>
    </dgm:pt>
    <dgm:pt modelId="{1162B6A5-F81E-4FD6-B4B6-6D9B4D5E674F}" type="sibTrans" cxnId="{4BDAF9CF-CB5F-4F75-AD61-C2D40A46CE7F}">
      <dgm:prSet/>
      <dgm:spPr/>
      <dgm:t>
        <a:bodyPr/>
        <a:lstStyle/>
        <a:p>
          <a:endParaRPr lang="nb-NO"/>
        </a:p>
      </dgm:t>
    </dgm:pt>
    <dgm:pt modelId="{111584B1-3FEA-4F2B-9A1E-51668E48C982}">
      <dgm:prSet/>
      <dgm:spPr/>
      <dgm:t>
        <a:bodyPr/>
        <a:lstStyle/>
        <a:p>
          <a:r>
            <a:rPr lang="nb-NO" dirty="0" err="1"/>
            <a:t>React</a:t>
          </a:r>
          <a:r>
            <a:rPr lang="nb-NO" dirty="0"/>
            <a:t> </a:t>
          </a:r>
          <a:r>
            <a:rPr lang="nb-NO" dirty="0" err="1"/>
            <a:t>Event</a:t>
          </a:r>
          <a:endParaRPr lang="nb-NO" dirty="0"/>
        </a:p>
      </dgm:t>
    </dgm:pt>
    <dgm:pt modelId="{97C2EDE0-34FB-40AF-9D25-28E1F51D746C}" type="parTrans" cxnId="{5168D0C1-9324-4133-BF48-20717E1B1B4D}">
      <dgm:prSet/>
      <dgm:spPr/>
      <dgm:t>
        <a:bodyPr/>
        <a:lstStyle/>
        <a:p>
          <a:endParaRPr lang="nb-NO"/>
        </a:p>
      </dgm:t>
    </dgm:pt>
    <dgm:pt modelId="{E236D10F-B837-403D-9019-A7D73E4A341A}" type="sibTrans" cxnId="{5168D0C1-9324-4133-BF48-20717E1B1B4D}">
      <dgm:prSet/>
      <dgm:spPr/>
      <dgm:t>
        <a:bodyPr/>
        <a:lstStyle/>
        <a:p>
          <a:endParaRPr lang="nb-NO"/>
        </a:p>
      </dgm:t>
    </dgm:pt>
    <dgm:pt modelId="{A9A3E1ED-2007-4C19-B242-6969EE592164}">
      <dgm:prSet/>
      <dgm:spPr>
        <a:solidFill>
          <a:schemeClr val="accent6">
            <a:lumMod val="90000"/>
            <a:lumOff val="10000"/>
          </a:schemeClr>
        </a:solidFill>
      </dgm:spPr>
      <dgm:t>
        <a:bodyPr/>
        <a:lstStyle/>
        <a:p>
          <a:r>
            <a:rPr lang="nb-NO" dirty="0"/>
            <a:t>Our handler</a:t>
          </a:r>
        </a:p>
      </dgm:t>
    </dgm:pt>
    <dgm:pt modelId="{1CA5418A-0FF0-4E14-B811-458A83DE2F94}" type="parTrans" cxnId="{0E27CDE8-4BB8-4D53-A82A-58CAE23B84F1}">
      <dgm:prSet/>
      <dgm:spPr/>
      <dgm:t>
        <a:bodyPr/>
        <a:lstStyle/>
        <a:p>
          <a:endParaRPr lang="nb-NO"/>
        </a:p>
      </dgm:t>
    </dgm:pt>
    <dgm:pt modelId="{0690662D-1D73-40A2-9341-D7E9F98556B7}" type="sibTrans" cxnId="{0E27CDE8-4BB8-4D53-A82A-58CAE23B84F1}">
      <dgm:prSet/>
      <dgm:spPr/>
      <dgm:t>
        <a:bodyPr/>
        <a:lstStyle/>
        <a:p>
          <a:endParaRPr lang="nb-NO"/>
        </a:p>
      </dgm:t>
    </dgm:pt>
    <dgm:pt modelId="{23C45BD0-5079-475D-BD6B-D672E4DC1B78}">
      <dgm:prSet/>
      <dgm:spPr/>
      <dgm:t>
        <a:bodyPr/>
        <a:lstStyle/>
        <a:p>
          <a:r>
            <a:rPr lang="nb-NO" dirty="0"/>
            <a:t>State </a:t>
          </a:r>
          <a:r>
            <a:rPr lang="nb-NO" dirty="0" err="1"/>
            <a:t>update</a:t>
          </a:r>
          <a:endParaRPr lang="nb-NO" dirty="0"/>
        </a:p>
      </dgm:t>
    </dgm:pt>
    <dgm:pt modelId="{9FB6B5E5-0FD3-4676-8294-EA72C6EB8D79}" type="parTrans" cxnId="{D879F23C-69D6-4921-A7E9-75335CA9127F}">
      <dgm:prSet/>
      <dgm:spPr/>
      <dgm:t>
        <a:bodyPr/>
        <a:lstStyle/>
        <a:p>
          <a:endParaRPr lang="nb-NO"/>
        </a:p>
      </dgm:t>
    </dgm:pt>
    <dgm:pt modelId="{5966BADA-2518-4AAE-A037-96CB70AFB38B}" type="sibTrans" cxnId="{D879F23C-69D6-4921-A7E9-75335CA9127F}">
      <dgm:prSet/>
      <dgm:spPr/>
      <dgm:t>
        <a:bodyPr/>
        <a:lstStyle/>
        <a:p>
          <a:endParaRPr lang="nb-NO"/>
        </a:p>
      </dgm:t>
    </dgm:pt>
    <dgm:pt modelId="{7E3A1029-79B7-4D5E-96C5-0ABDDA83C494}">
      <dgm:prSet/>
      <dgm:spPr/>
      <dgm:t>
        <a:bodyPr/>
        <a:lstStyle/>
        <a:p>
          <a:r>
            <a:rPr lang="nb-NO" dirty="0"/>
            <a:t>Render </a:t>
          </a:r>
          <a:r>
            <a:rPr lang="nb-NO" dirty="0" err="1"/>
            <a:t>component</a:t>
          </a:r>
          <a:endParaRPr lang="nb-NO" dirty="0"/>
        </a:p>
      </dgm:t>
    </dgm:pt>
    <dgm:pt modelId="{9EE23FA2-773B-42AF-A96D-2F6B903EF43F}" type="parTrans" cxnId="{6E7EB715-3C60-4C5E-9F43-689335DF8904}">
      <dgm:prSet/>
      <dgm:spPr/>
      <dgm:t>
        <a:bodyPr/>
        <a:lstStyle/>
        <a:p>
          <a:endParaRPr lang="nb-NO"/>
        </a:p>
      </dgm:t>
    </dgm:pt>
    <dgm:pt modelId="{8B8BDE3C-D0E4-4C67-AF97-0518BEBCAF8C}" type="sibTrans" cxnId="{6E7EB715-3C60-4C5E-9F43-689335DF8904}">
      <dgm:prSet/>
      <dgm:spPr/>
      <dgm:t>
        <a:bodyPr/>
        <a:lstStyle/>
        <a:p>
          <a:endParaRPr lang="nb-NO"/>
        </a:p>
      </dgm:t>
    </dgm:pt>
    <dgm:pt modelId="{001DA819-BF45-4BA7-AA66-DEC2AAA376BC}">
      <dgm:prSet/>
      <dgm:spPr/>
      <dgm:t>
        <a:bodyPr/>
        <a:lstStyle/>
        <a:p>
          <a:r>
            <a:rPr lang="nb-NO" dirty="0" err="1"/>
            <a:t>Compare</a:t>
          </a:r>
          <a:r>
            <a:rPr lang="nb-NO" dirty="0"/>
            <a:t> </a:t>
          </a:r>
          <a:r>
            <a:rPr lang="nb-NO" dirty="0" err="1"/>
            <a:t>virtual</a:t>
          </a:r>
          <a:r>
            <a:rPr lang="nb-NO" dirty="0"/>
            <a:t> DOM </a:t>
          </a:r>
          <a:r>
            <a:rPr lang="nb-NO" dirty="0" err="1"/>
            <a:t>with</a:t>
          </a:r>
          <a:r>
            <a:rPr lang="nb-NO" dirty="0"/>
            <a:t> live DOM</a:t>
          </a:r>
        </a:p>
      </dgm:t>
    </dgm:pt>
    <dgm:pt modelId="{EF4653CB-8173-4127-82C7-19BF453B65B5}" type="parTrans" cxnId="{B70FD9ED-65A2-4AF1-B53B-F9B0E1AE9C51}">
      <dgm:prSet/>
      <dgm:spPr/>
      <dgm:t>
        <a:bodyPr/>
        <a:lstStyle/>
        <a:p>
          <a:endParaRPr lang="nb-NO"/>
        </a:p>
      </dgm:t>
    </dgm:pt>
    <dgm:pt modelId="{78B8B006-A938-444B-92EF-C986964BC259}" type="sibTrans" cxnId="{B70FD9ED-65A2-4AF1-B53B-F9B0E1AE9C51}">
      <dgm:prSet/>
      <dgm:spPr/>
      <dgm:t>
        <a:bodyPr/>
        <a:lstStyle/>
        <a:p>
          <a:endParaRPr lang="nb-NO"/>
        </a:p>
      </dgm:t>
    </dgm:pt>
    <dgm:pt modelId="{327FD107-F3FB-4C60-AB12-3C2ADB973475}">
      <dgm:prSet/>
      <dgm:spPr>
        <a:solidFill>
          <a:schemeClr val="accent6">
            <a:lumMod val="90000"/>
            <a:lumOff val="10000"/>
          </a:schemeClr>
        </a:solidFill>
      </dgm:spPr>
      <dgm:t>
        <a:bodyPr/>
        <a:lstStyle/>
        <a:p>
          <a:r>
            <a:rPr lang="nb-NO" dirty="0"/>
            <a:t>Update DOM</a:t>
          </a:r>
        </a:p>
      </dgm:t>
    </dgm:pt>
    <dgm:pt modelId="{27564D21-D88B-4A0F-A13E-8FC884D6927B}" type="parTrans" cxnId="{4ECBE9D3-C781-44DD-BAFB-FEBE3997DB88}">
      <dgm:prSet/>
      <dgm:spPr/>
      <dgm:t>
        <a:bodyPr/>
        <a:lstStyle/>
        <a:p>
          <a:endParaRPr lang="nb-NO"/>
        </a:p>
      </dgm:t>
    </dgm:pt>
    <dgm:pt modelId="{41042E8D-5B4F-427C-B637-4A3CE1E33940}" type="sibTrans" cxnId="{4ECBE9D3-C781-44DD-BAFB-FEBE3997DB88}">
      <dgm:prSet/>
      <dgm:spPr/>
      <dgm:t>
        <a:bodyPr/>
        <a:lstStyle/>
        <a:p>
          <a:endParaRPr lang="nb-NO"/>
        </a:p>
      </dgm:t>
    </dgm:pt>
    <dgm:pt modelId="{37DC4C8B-9CA5-4BDC-8BA3-476DAF3E4850}" type="pres">
      <dgm:prSet presAssocID="{D05F6548-E962-489A-8595-F0F82701ED1A}" presName="Name0" presStyleCnt="0">
        <dgm:presLayoutVars>
          <dgm:dir/>
          <dgm:resizeHandles val="exact"/>
        </dgm:presLayoutVars>
      </dgm:prSet>
      <dgm:spPr/>
    </dgm:pt>
    <dgm:pt modelId="{3981E056-26AD-4ED8-AC75-4121AAA38CA0}" type="pres">
      <dgm:prSet presAssocID="{D03D765D-5CD1-49F1-92CB-AAE07A927095}" presName="node" presStyleLbl="node1" presStyleIdx="0" presStyleCnt="7">
        <dgm:presLayoutVars>
          <dgm:bulletEnabled val="1"/>
        </dgm:presLayoutVars>
      </dgm:prSet>
      <dgm:spPr/>
    </dgm:pt>
    <dgm:pt modelId="{28D6D8B7-74D8-4DA0-9628-B8A13706B08A}" type="pres">
      <dgm:prSet presAssocID="{1162B6A5-F81E-4FD6-B4B6-6D9B4D5E674F}" presName="sibTrans" presStyleLbl="sibTrans2D1" presStyleIdx="0" presStyleCnt="6"/>
      <dgm:spPr/>
    </dgm:pt>
    <dgm:pt modelId="{34D1137B-F138-4996-904B-7BA8D6936C34}" type="pres">
      <dgm:prSet presAssocID="{1162B6A5-F81E-4FD6-B4B6-6D9B4D5E674F}" presName="connectorText" presStyleLbl="sibTrans2D1" presStyleIdx="0" presStyleCnt="6"/>
      <dgm:spPr/>
    </dgm:pt>
    <dgm:pt modelId="{DE2F2948-31E9-4831-B940-E22197116481}" type="pres">
      <dgm:prSet presAssocID="{111584B1-3FEA-4F2B-9A1E-51668E48C982}" presName="node" presStyleLbl="node1" presStyleIdx="1" presStyleCnt="7">
        <dgm:presLayoutVars>
          <dgm:bulletEnabled val="1"/>
        </dgm:presLayoutVars>
      </dgm:prSet>
      <dgm:spPr/>
    </dgm:pt>
    <dgm:pt modelId="{948F3134-7D1B-42A5-8250-5D818507809B}" type="pres">
      <dgm:prSet presAssocID="{E236D10F-B837-403D-9019-A7D73E4A341A}" presName="sibTrans" presStyleLbl="sibTrans2D1" presStyleIdx="1" presStyleCnt="6"/>
      <dgm:spPr/>
    </dgm:pt>
    <dgm:pt modelId="{F35D840D-5332-4878-8947-29B0F0EAA4B4}" type="pres">
      <dgm:prSet presAssocID="{E236D10F-B837-403D-9019-A7D73E4A341A}" presName="connectorText" presStyleLbl="sibTrans2D1" presStyleIdx="1" presStyleCnt="6"/>
      <dgm:spPr/>
    </dgm:pt>
    <dgm:pt modelId="{71EBDE33-B52D-4A24-8136-40DB575FDCF6}" type="pres">
      <dgm:prSet presAssocID="{A9A3E1ED-2007-4C19-B242-6969EE592164}" presName="node" presStyleLbl="node1" presStyleIdx="2" presStyleCnt="7">
        <dgm:presLayoutVars>
          <dgm:bulletEnabled val="1"/>
        </dgm:presLayoutVars>
      </dgm:prSet>
      <dgm:spPr/>
    </dgm:pt>
    <dgm:pt modelId="{AB456261-FF6F-4BD9-A6C6-389D6CABF3E7}" type="pres">
      <dgm:prSet presAssocID="{0690662D-1D73-40A2-9341-D7E9F98556B7}" presName="sibTrans" presStyleLbl="sibTrans2D1" presStyleIdx="2" presStyleCnt="6"/>
      <dgm:spPr/>
    </dgm:pt>
    <dgm:pt modelId="{E9F04927-5059-490C-9D4D-F5A7404A7368}" type="pres">
      <dgm:prSet presAssocID="{0690662D-1D73-40A2-9341-D7E9F98556B7}" presName="connectorText" presStyleLbl="sibTrans2D1" presStyleIdx="2" presStyleCnt="6"/>
      <dgm:spPr/>
    </dgm:pt>
    <dgm:pt modelId="{0FB27D67-77D2-4531-B667-5CC97197A0A6}" type="pres">
      <dgm:prSet presAssocID="{23C45BD0-5079-475D-BD6B-D672E4DC1B78}" presName="node" presStyleLbl="node1" presStyleIdx="3" presStyleCnt="7">
        <dgm:presLayoutVars>
          <dgm:bulletEnabled val="1"/>
        </dgm:presLayoutVars>
      </dgm:prSet>
      <dgm:spPr/>
    </dgm:pt>
    <dgm:pt modelId="{262CFB59-EAD0-4224-8F28-E0035C4C7D2B}" type="pres">
      <dgm:prSet presAssocID="{5966BADA-2518-4AAE-A037-96CB70AFB38B}" presName="sibTrans" presStyleLbl="sibTrans2D1" presStyleIdx="3" presStyleCnt="6"/>
      <dgm:spPr/>
    </dgm:pt>
    <dgm:pt modelId="{8EFD2CB8-24D4-43C8-A7AD-368691AF2C59}" type="pres">
      <dgm:prSet presAssocID="{5966BADA-2518-4AAE-A037-96CB70AFB38B}" presName="connectorText" presStyleLbl="sibTrans2D1" presStyleIdx="3" presStyleCnt="6"/>
      <dgm:spPr/>
    </dgm:pt>
    <dgm:pt modelId="{C794569F-6151-40E7-B105-2FEA505571A8}" type="pres">
      <dgm:prSet presAssocID="{7E3A1029-79B7-4D5E-96C5-0ABDDA83C494}" presName="node" presStyleLbl="node1" presStyleIdx="4" presStyleCnt="7">
        <dgm:presLayoutVars>
          <dgm:bulletEnabled val="1"/>
        </dgm:presLayoutVars>
      </dgm:prSet>
      <dgm:spPr/>
    </dgm:pt>
    <dgm:pt modelId="{20CDFB61-99E6-43B7-B79A-6F39074221C9}" type="pres">
      <dgm:prSet presAssocID="{8B8BDE3C-D0E4-4C67-AF97-0518BEBCAF8C}" presName="sibTrans" presStyleLbl="sibTrans2D1" presStyleIdx="4" presStyleCnt="6"/>
      <dgm:spPr/>
    </dgm:pt>
    <dgm:pt modelId="{EB485600-EAFC-4358-BEFF-5411DD3C16EA}" type="pres">
      <dgm:prSet presAssocID="{8B8BDE3C-D0E4-4C67-AF97-0518BEBCAF8C}" presName="connectorText" presStyleLbl="sibTrans2D1" presStyleIdx="4" presStyleCnt="6"/>
      <dgm:spPr/>
    </dgm:pt>
    <dgm:pt modelId="{7826AAF2-B59F-4D8F-A821-0CB38ED11288}" type="pres">
      <dgm:prSet presAssocID="{001DA819-BF45-4BA7-AA66-DEC2AAA376BC}" presName="node" presStyleLbl="node1" presStyleIdx="5" presStyleCnt="7">
        <dgm:presLayoutVars>
          <dgm:bulletEnabled val="1"/>
        </dgm:presLayoutVars>
      </dgm:prSet>
      <dgm:spPr/>
    </dgm:pt>
    <dgm:pt modelId="{E710A9ED-72FE-47B5-981B-473C6E1FF036}" type="pres">
      <dgm:prSet presAssocID="{78B8B006-A938-444B-92EF-C986964BC259}" presName="sibTrans" presStyleLbl="sibTrans2D1" presStyleIdx="5" presStyleCnt="6"/>
      <dgm:spPr/>
    </dgm:pt>
    <dgm:pt modelId="{FA943A2B-EE92-439C-9B10-D2A84F164940}" type="pres">
      <dgm:prSet presAssocID="{78B8B006-A938-444B-92EF-C986964BC259}" presName="connectorText" presStyleLbl="sibTrans2D1" presStyleIdx="5" presStyleCnt="6"/>
      <dgm:spPr/>
    </dgm:pt>
    <dgm:pt modelId="{CD73A80E-CBC2-4A61-8ABB-1F3F386EF3D0}" type="pres">
      <dgm:prSet presAssocID="{327FD107-F3FB-4C60-AB12-3C2ADB973475}" presName="node" presStyleLbl="node1" presStyleIdx="6" presStyleCnt="7">
        <dgm:presLayoutVars>
          <dgm:bulletEnabled val="1"/>
        </dgm:presLayoutVars>
      </dgm:prSet>
      <dgm:spPr/>
    </dgm:pt>
  </dgm:ptLst>
  <dgm:cxnLst>
    <dgm:cxn modelId="{30723501-8A27-435E-9E55-130E11EEB11A}" type="presOf" srcId="{1162B6A5-F81E-4FD6-B4B6-6D9B4D5E674F}" destId="{34D1137B-F138-4996-904B-7BA8D6936C34}" srcOrd="1" destOrd="0" presId="urn:microsoft.com/office/officeart/2005/8/layout/process1"/>
    <dgm:cxn modelId="{35CC5908-24AA-4F01-ACD1-BB5DF662A0B8}" type="presOf" srcId="{001DA819-BF45-4BA7-AA66-DEC2AAA376BC}" destId="{7826AAF2-B59F-4D8F-A821-0CB38ED11288}" srcOrd="0" destOrd="0" presId="urn:microsoft.com/office/officeart/2005/8/layout/process1"/>
    <dgm:cxn modelId="{53D8930A-5D08-4DEE-8B13-CD18F327EE87}" type="presOf" srcId="{A9A3E1ED-2007-4C19-B242-6969EE592164}" destId="{71EBDE33-B52D-4A24-8136-40DB575FDCF6}" srcOrd="0" destOrd="0" presId="urn:microsoft.com/office/officeart/2005/8/layout/process1"/>
    <dgm:cxn modelId="{6E7EB715-3C60-4C5E-9F43-689335DF8904}" srcId="{D05F6548-E962-489A-8595-F0F82701ED1A}" destId="{7E3A1029-79B7-4D5E-96C5-0ABDDA83C494}" srcOrd="4" destOrd="0" parTransId="{9EE23FA2-773B-42AF-A96D-2F6B903EF43F}" sibTransId="{8B8BDE3C-D0E4-4C67-AF97-0518BEBCAF8C}"/>
    <dgm:cxn modelId="{CBD5E022-C4A9-4654-A549-C30DF7BE9A50}" type="presOf" srcId="{78B8B006-A938-444B-92EF-C986964BC259}" destId="{FA943A2B-EE92-439C-9B10-D2A84F164940}" srcOrd="1" destOrd="0" presId="urn:microsoft.com/office/officeart/2005/8/layout/process1"/>
    <dgm:cxn modelId="{1975142A-EE76-4BF9-916B-69E60564F551}" type="presOf" srcId="{327FD107-F3FB-4C60-AB12-3C2ADB973475}" destId="{CD73A80E-CBC2-4A61-8ABB-1F3F386EF3D0}" srcOrd="0" destOrd="0" presId="urn:microsoft.com/office/officeart/2005/8/layout/process1"/>
    <dgm:cxn modelId="{AF13D42C-3CB8-432B-B8AA-CC8FB8089536}" type="presOf" srcId="{5966BADA-2518-4AAE-A037-96CB70AFB38B}" destId="{8EFD2CB8-24D4-43C8-A7AD-368691AF2C59}" srcOrd="1" destOrd="0" presId="urn:microsoft.com/office/officeart/2005/8/layout/process1"/>
    <dgm:cxn modelId="{8DA9DA2E-2033-4DFC-AB8C-1A10C4E81A71}" type="presOf" srcId="{7E3A1029-79B7-4D5E-96C5-0ABDDA83C494}" destId="{C794569F-6151-40E7-B105-2FEA505571A8}" srcOrd="0" destOrd="0" presId="urn:microsoft.com/office/officeart/2005/8/layout/process1"/>
    <dgm:cxn modelId="{A1D3A13B-5BDE-4703-B142-4CB37FC4424C}" type="presOf" srcId="{8B8BDE3C-D0E4-4C67-AF97-0518BEBCAF8C}" destId="{EB485600-EAFC-4358-BEFF-5411DD3C16EA}" srcOrd="1" destOrd="0" presId="urn:microsoft.com/office/officeart/2005/8/layout/process1"/>
    <dgm:cxn modelId="{D879F23C-69D6-4921-A7E9-75335CA9127F}" srcId="{D05F6548-E962-489A-8595-F0F82701ED1A}" destId="{23C45BD0-5079-475D-BD6B-D672E4DC1B78}" srcOrd="3" destOrd="0" parTransId="{9FB6B5E5-0FD3-4676-8294-EA72C6EB8D79}" sibTransId="{5966BADA-2518-4AAE-A037-96CB70AFB38B}"/>
    <dgm:cxn modelId="{B1BCC35D-13CB-4FB3-8CE8-DB601F45B040}" type="presOf" srcId="{E236D10F-B837-403D-9019-A7D73E4A341A}" destId="{F35D840D-5332-4878-8947-29B0F0EAA4B4}" srcOrd="1" destOrd="0" presId="urn:microsoft.com/office/officeart/2005/8/layout/process1"/>
    <dgm:cxn modelId="{7AB19B47-0D36-40A1-925D-744ABDB6E87C}" type="presOf" srcId="{78B8B006-A938-444B-92EF-C986964BC259}" destId="{E710A9ED-72FE-47B5-981B-473C6E1FF036}" srcOrd="0" destOrd="0" presId="urn:microsoft.com/office/officeart/2005/8/layout/process1"/>
    <dgm:cxn modelId="{5F40FB4C-1887-4F54-BF3D-1555EF594303}" type="presOf" srcId="{111584B1-3FEA-4F2B-9A1E-51668E48C982}" destId="{DE2F2948-31E9-4831-B940-E22197116481}" srcOrd="0" destOrd="0" presId="urn:microsoft.com/office/officeart/2005/8/layout/process1"/>
    <dgm:cxn modelId="{FDB3FF54-030F-4E4D-B686-A28CA2297184}" type="presOf" srcId="{D05F6548-E962-489A-8595-F0F82701ED1A}" destId="{37DC4C8B-9CA5-4BDC-8BA3-476DAF3E4850}" srcOrd="0" destOrd="0" presId="urn:microsoft.com/office/officeart/2005/8/layout/process1"/>
    <dgm:cxn modelId="{980E897E-006B-4C7C-B483-68081BC658AE}" type="presOf" srcId="{D03D765D-5CD1-49F1-92CB-AAE07A927095}" destId="{3981E056-26AD-4ED8-AC75-4121AAA38CA0}" srcOrd="0" destOrd="0" presId="urn:microsoft.com/office/officeart/2005/8/layout/process1"/>
    <dgm:cxn modelId="{4A4BE38B-28D0-4A94-986F-A6FDA36656C7}" type="presOf" srcId="{0690662D-1D73-40A2-9341-D7E9F98556B7}" destId="{E9F04927-5059-490C-9D4D-F5A7404A7368}" srcOrd="1" destOrd="0" presId="urn:microsoft.com/office/officeart/2005/8/layout/process1"/>
    <dgm:cxn modelId="{5168D0C1-9324-4133-BF48-20717E1B1B4D}" srcId="{D05F6548-E962-489A-8595-F0F82701ED1A}" destId="{111584B1-3FEA-4F2B-9A1E-51668E48C982}" srcOrd="1" destOrd="0" parTransId="{97C2EDE0-34FB-40AF-9D25-28E1F51D746C}" sibTransId="{E236D10F-B837-403D-9019-A7D73E4A341A}"/>
    <dgm:cxn modelId="{A03BD5CA-432F-41DD-9CCB-244AF9DFF55A}" type="presOf" srcId="{0690662D-1D73-40A2-9341-D7E9F98556B7}" destId="{AB456261-FF6F-4BD9-A6C6-389D6CABF3E7}" srcOrd="0" destOrd="0" presId="urn:microsoft.com/office/officeart/2005/8/layout/process1"/>
    <dgm:cxn modelId="{186BD3CC-E4A2-407A-8A00-813F53410D45}" type="presOf" srcId="{23C45BD0-5079-475D-BD6B-D672E4DC1B78}" destId="{0FB27D67-77D2-4531-B667-5CC97197A0A6}" srcOrd="0" destOrd="0" presId="urn:microsoft.com/office/officeart/2005/8/layout/process1"/>
    <dgm:cxn modelId="{4BDAF9CF-CB5F-4F75-AD61-C2D40A46CE7F}" srcId="{D05F6548-E962-489A-8595-F0F82701ED1A}" destId="{D03D765D-5CD1-49F1-92CB-AAE07A927095}" srcOrd="0" destOrd="0" parTransId="{77D1098D-3FD0-4DD9-B789-E1E9215E3CC7}" sibTransId="{1162B6A5-F81E-4FD6-B4B6-6D9B4D5E674F}"/>
    <dgm:cxn modelId="{4ECBE9D3-C781-44DD-BAFB-FEBE3997DB88}" srcId="{D05F6548-E962-489A-8595-F0F82701ED1A}" destId="{327FD107-F3FB-4C60-AB12-3C2ADB973475}" srcOrd="6" destOrd="0" parTransId="{27564D21-D88B-4A0F-A13E-8FC884D6927B}" sibTransId="{41042E8D-5B4F-427C-B637-4A3CE1E33940}"/>
    <dgm:cxn modelId="{A5AB7DDB-6385-44C9-B6DD-BB262A1328A3}" type="presOf" srcId="{8B8BDE3C-D0E4-4C67-AF97-0518BEBCAF8C}" destId="{20CDFB61-99E6-43B7-B79A-6F39074221C9}" srcOrd="0" destOrd="0" presId="urn:microsoft.com/office/officeart/2005/8/layout/process1"/>
    <dgm:cxn modelId="{9FAEE6E0-B288-4E5F-B8DE-D0D44DA33EA7}" type="presOf" srcId="{5966BADA-2518-4AAE-A037-96CB70AFB38B}" destId="{262CFB59-EAD0-4224-8F28-E0035C4C7D2B}" srcOrd="0" destOrd="0" presId="urn:microsoft.com/office/officeart/2005/8/layout/process1"/>
    <dgm:cxn modelId="{0E27CDE8-4BB8-4D53-A82A-58CAE23B84F1}" srcId="{D05F6548-E962-489A-8595-F0F82701ED1A}" destId="{A9A3E1ED-2007-4C19-B242-6969EE592164}" srcOrd="2" destOrd="0" parTransId="{1CA5418A-0FF0-4E14-B811-458A83DE2F94}" sibTransId="{0690662D-1D73-40A2-9341-D7E9F98556B7}"/>
    <dgm:cxn modelId="{B70FD9ED-65A2-4AF1-B53B-F9B0E1AE9C51}" srcId="{D05F6548-E962-489A-8595-F0F82701ED1A}" destId="{001DA819-BF45-4BA7-AA66-DEC2AAA376BC}" srcOrd="5" destOrd="0" parTransId="{EF4653CB-8173-4127-82C7-19BF453B65B5}" sibTransId="{78B8B006-A938-444B-92EF-C986964BC259}"/>
    <dgm:cxn modelId="{AA7A25F1-8600-4C71-9BF1-10B0BAED7808}" type="presOf" srcId="{1162B6A5-F81E-4FD6-B4B6-6D9B4D5E674F}" destId="{28D6D8B7-74D8-4DA0-9628-B8A13706B08A}" srcOrd="0" destOrd="0" presId="urn:microsoft.com/office/officeart/2005/8/layout/process1"/>
    <dgm:cxn modelId="{5D7D39FD-BE3D-470B-B2D8-19F1217F8EC3}" type="presOf" srcId="{E236D10F-B837-403D-9019-A7D73E4A341A}" destId="{948F3134-7D1B-42A5-8250-5D818507809B}" srcOrd="0" destOrd="0" presId="urn:microsoft.com/office/officeart/2005/8/layout/process1"/>
    <dgm:cxn modelId="{8684F6CD-8A7B-4943-AF25-9309B5D89C53}" type="presParOf" srcId="{37DC4C8B-9CA5-4BDC-8BA3-476DAF3E4850}" destId="{3981E056-26AD-4ED8-AC75-4121AAA38CA0}" srcOrd="0" destOrd="0" presId="urn:microsoft.com/office/officeart/2005/8/layout/process1"/>
    <dgm:cxn modelId="{AC382B6D-5A77-49E4-B9B6-D70A107E2019}" type="presParOf" srcId="{37DC4C8B-9CA5-4BDC-8BA3-476DAF3E4850}" destId="{28D6D8B7-74D8-4DA0-9628-B8A13706B08A}" srcOrd="1" destOrd="0" presId="urn:microsoft.com/office/officeart/2005/8/layout/process1"/>
    <dgm:cxn modelId="{21308E90-1E97-47E7-8560-35C1093CF9F4}" type="presParOf" srcId="{28D6D8B7-74D8-4DA0-9628-B8A13706B08A}" destId="{34D1137B-F138-4996-904B-7BA8D6936C34}" srcOrd="0" destOrd="0" presId="urn:microsoft.com/office/officeart/2005/8/layout/process1"/>
    <dgm:cxn modelId="{8824AA86-A141-4E8F-9C2D-D61B4EDA06A4}" type="presParOf" srcId="{37DC4C8B-9CA5-4BDC-8BA3-476DAF3E4850}" destId="{DE2F2948-31E9-4831-B940-E22197116481}" srcOrd="2" destOrd="0" presId="urn:microsoft.com/office/officeart/2005/8/layout/process1"/>
    <dgm:cxn modelId="{3EAD9D4B-266F-4D83-8D5B-FE509FC09821}" type="presParOf" srcId="{37DC4C8B-9CA5-4BDC-8BA3-476DAF3E4850}" destId="{948F3134-7D1B-42A5-8250-5D818507809B}" srcOrd="3" destOrd="0" presId="urn:microsoft.com/office/officeart/2005/8/layout/process1"/>
    <dgm:cxn modelId="{2F8DF744-41AB-4632-9131-8C992DAF6BED}" type="presParOf" srcId="{948F3134-7D1B-42A5-8250-5D818507809B}" destId="{F35D840D-5332-4878-8947-29B0F0EAA4B4}" srcOrd="0" destOrd="0" presId="urn:microsoft.com/office/officeart/2005/8/layout/process1"/>
    <dgm:cxn modelId="{4B90A7AC-7AB8-420D-8B25-EC78EF206482}" type="presParOf" srcId="{37DC4C8B-9CA5-4BDC-8BA3-476DAF3E4850}" destId="{71EBDE33-B52D-4A24-8136-40DB575FDCF6}" srcOrd="4" destOrd="0" presId="urn:microsoft.com/office/officeart/2005/8/layout/process1"/>
    <dgm:cxn modelId="{F31780C9-6EE2-4467-AB60-922026DFEC1B}" type="presParOf" srcId="{37DC4C8B-9CA5-4BDC-8BA3-476DAF3E4850}" destId="{AB456261-FF6F-4BD9-A6C6-389D6CABF3E7}" srcOrd="5" destOrd="0" presId="urn:microsoft.com/office/officeart/2005/8/layout/process1"/>
    <dgm:cxn modelId="{A8BF74E8-927C-4D23-9576-E4BDB49F3841}" type="presParOf" srcId="{AB456261-FF6F-4BD9-A6C6-389D6CABF3E7}" destId="{E9F04927-5059-490C-9D4D-F5A7404A7368}" srcOrd="0" destOrd="0" presId="urn:microsoft.com/office/officeart/2005/8/layout/process1"/>
    <dgm:cxn modelId="{2D1C125E-57AD-437B-BC64-55C6CE264683}" type="presParOf" srcId="{37DC4C8B-9CA5-4BDC-8BA3-476DAF3E4850}" destId="{0FB27D67-77D2-4531-B667-5CC97197A0A6}" srcOrd="6" destOrd="0" presId="urn:microsoft.com/office/officeart/2005/8/layout/process1"/>
    <dgm:cxn modelId="{164D209F-9F67-4EB1-83D4-EF7BCE41F4FC}" type="presParOf" srcId="{37DC4C8B-9CA5-4BDC-8BA3-476DAF3E4850}" destId="{262CFB59-EAD0-4224-8F28-E0035C4C7D2B}" srcOrd="7" destOrd="0" presId="urn:microsoft.com/office/officeart/2005/8/layout/process1"/>
    <dgm:cxn modelId="{4DA453DA-1FFB-4CC9-8D3B-942BE0939F07}" type="presParOf" srcId="{262CFB59-EAD0-4224-8F28-E0035C4C7D2B}" destId="{8EFD2CB8-24D4-43C8-A7AD-368691AF2C59}" srcOrd="0" destOrd="0" presId="urn:microsoft.com/office/officeart/2005/8/layout/process1"/>
    <dgm:cxn modelId="{8A8F0540-7495-4993-8864-B9FF1C96A258}" type="presParOf" srcId="{37DC4C8B-9CA5-4BDC-8BA3-476DAF3E4850}" destId="{C794569F-6151-40E7-B105-2FEA505571A8}" srcOrd="8" destOrd="0" presId="urn:microsoft.com/office/officeart/2005/8/layout/process1"/>
    <dgm:cxn modelId="{F4CCD5D5-AFD4-454B-BC63-042AF0FF8A3C}" type="presParOf" srcId="{37DC4C8B-9CA5-4BDC-8BA3-476DAF3E4850}" destId="{20CDFB61-99E6-43B7-B79A-6F39074221C9}" srcOrd="9" destOrd="0" presId="urn:microsoft.com/office/officeart/2005/8/layout/process1"/>
    <dgm:cxn modelId="{6B13B8E4-FEF5-4462-91FE-EF20507A1133}" type="presParOf" srcId="{20CDFB61-99E6-43B7-B79A-6F39074221C9}" destId="{EB485600-EAFC-4358-BEFF-5411DD3C16EA}" srcOrd="0" destOrd="0" presId="urn:microsoft.com/office/officeart/2005/8/layout/process1"/>
    <dgm:cxn modelId="{7E7F61CD-ED7B-4D9C-9289-49F8E16954FB}" type="presParOf" srcId="{37DC4C8B-9CA5-4BDC-8BA3-476DAF3E4850}" destId="{7826AAF2-B59F-4D8F-A821-0CB38ED11288}" srcOrd="10" destOrd="0" presId="urn:microsoft.com/office/officeart/2005/8/layout/process1"/>
    <dgm:cxn modelId="{B594E4B2-7749-48C7-94DC-2A4B8C33D5F7}" type="presParOf" srcId="{37DC4C8B-9CA5-4BDC-8BA3-476DAF3E4850}" destId="{E710A9ED-72FE-47B5-981B-473C6E1FF036}" srcOrd="11" destOrd="0" presId="urn:microsoft.com/office/officeart/2005/8/layout/process1"/>
    <dgm:cxn modelId="{B6619BCD-E3CB-460A-8704-FBFB7DFDBF0C}" type="presParOf" srcId="{E710A9ED-72FE-47B5-981B-473C6E1FF036}" destId="{FA943A2B-EE92-439C-9B10-D2A84F164940}" srcOrd="0" destOrd="0" presId="urn:microsoft.com/office/officeart/2005/8/layout/process1"/>
    <dgm:cxn modelId="{47AE0E3D-0EA4-4FF3-94F5-C2F85F8AFA4A}" type="presParOf" srcId="{37DC4C8B-9CA5-4BDC-8BA3-476DAF3E4850}" destId="{CD73A80E-CBC2-4A61-8ABB-1F3F386EF3D0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4E746A-B84A-40FF-901A-0D79F77D8C4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DEF3E15F-C74F-4095-8FDF-1E66D6647873}">
      <dgm:prSet phldrT="[Text]"/>
      <dgm:spPr/>
      <dgm:t>
        <a:bodyPr/>
        <a:lstStyle/>
        <a:p>
          <a:r>
            <a:rPr lang="nb-NO" dirty="0"/>
            <a:t>Counter</a:t>
          </a:r>
        </a:p>
      </dgm:t>
    </dgm:pt>
    <dgm:pt modelId="{3E203BB3-8DD5-4160-8F43-E925FAA063AD}" type="parTrans" cxnId="{485A3068-0BCF-4190-B1C4-11B4AD4C9F99}">
      <dgm:prSet/>
      <dgm:spPr/>
      <dgm:t>
        <a:bodyPr/>
        <a:lstStyle/>
        <a:p>
          <a:endParaRPr lang="nb-NO"/>
        </a:p>
      </dgm:t>
    </dgm:pt>
    <dgm:pt modelId="{6D9B18F2-7ECB-452E-9DD9-6AC8E8EFE3B0}" type="sibTrans" cxnId="{485A3068-0BCF-4190-B1C4-11B4AD4C9F99}">
      <dgm:prSet/>
      <dgm:spPr/>
      <dgm:t>
        <a:bodyPr/>
        <a:lstStyle/>
        <a:p>
          <a:endParaRPr lang="nb-NO"/>
        </a:p>
      </dgm:t>
    </dgm:pt>
    <dgm:pt modelId="{03E3EBCD-1A10-4F8C-9934-29EE6F86534A}" type="asst">
      <dgm:prSet phldrT="[Text]"/>
      <dgm:spPr/>
      <dgm:t>
        <a:bodyPr/>
        <a:lstStyle/>
        <a:p>
          <a:r>
            <a:rPr lang="nb-NO" dirty="0"/>
            <a:t>Controls</a:t>
          </a:r>
        </a:p>
      </dgm:t>
    </dgm:pt>
    <dgm:pt modelId="{75A4B3EF-6C4C-494B-914A-E5266EC59C52}" type="parTrans" cxnId="{21FF62C5-A456-4A90-8A92-9344B78BD2A7}">
      <dgm:prSet/>
      <dgm:spPr/>
      <dgm:t>
        <a:bodyPr/>
        <a:lstStyle/>
        <a:p>
          <a:endParaRPr lang="nb-NO"/>
        </a:p>
      </dgm:t>
    </dgm:pt>
    <dgm:pt modelId="{B953F96B-903E-43BB-BD9A-17B3E2E5D5A2}" type="sibTrans" cxnId="{21FF62C5-A456-4A90-8A92-9344B78BD2A7}">
      <dgm:prSet/>
      <dgm:spPr/>
      <dgm:t>
        <a:bodyPr/>
        <a:lstStyle/>
        <a:p>
          <a:endParaRPr lang="nb-NO"/>
        </a:p>
      </dgm:t>
    </dgm:pt>
    <dgm:pt modelId="{0E45FD5C-2EEA-49B5-B85B-B067EBFA96EB}">
      <dgm:prSet phldrT="[Text]"/>
      <dgm:spPr/>
      <dgm:t>
        <a:bodyPr/>
        <a:lstStyle/>
        <a:p>
          <a:r>
            <a:rPr lang="nb-NO" dirty="0"/>
            <a:t>Display</a:t>
          </a:r>
        </a:p>
      </dgm:t>
    </dgm:pt>
    <dgm:pt modelId="{B4610077-F0AB-44AC-B966-343D569140F8}" type="parTrans" cxnId="{0A9117B5-911A-4CFC-AD00-288338E6B197}">
      <dgm:prSet/>
      <dgm:spPr/>
      <dgm:t>
        <a:bodyPr/>
        <a:lstStyle/>
        <a:p>
          <a:endParaRPr lang="nb-NO"/>
        </a:p>
      </dgm:t>
    </dgm:pt>
    <dgm:pt modelId="{88119360-CCCF-4352-AE69-4323EC67ED71}" type="sibTrans" cxnId="{0A9117B5-911A-4CFC-AD00-288338E6B197}">
      <dgm:prSet/>
      <dgm:spPr/>
      <dgm:t>
        <a:bodyPr/>
        <a:lstStyle/>
        <a:p>
          <a:endParaRPr lang="nb-NO"/>
        </a:p>
      </dgm:t>
    </dgm:pt>
    <dgm:pt modelId="{07F7D01F-6C81-4ED9-A241-6FBBCF16E3FE}">
      <dgm:prSet phldrT="[Text]"/>
      <dgm:spPr/>
      <dgm:t>
        <a:bodyPr/>
        <a:lstStyle/>
        <a:p>
          <a:r>
            <a:rPr lang="nb-NO" dirty="0" err="1"/>
            <a:t>Toggle</a:t>
          </a:r>
          <a:endParaRPr lang="nb-NO" dirty="0"/>
        </a:p>
      </dgm:t>
    </dgm:pt>
    <dgm:pt modelId="{AB3D8374-2365-4706-872C-20368C443C5D}" type="parTrans" cxnId="{521C7FCD-A6E8-43CC-8898-99A4AC02F616}">
      <dgm:prSet/>
      <dgm:spPr/>
      <dgm:t>
        <a:bodyPr/>
        <a:lstStyle/>
        <a:p>
          <a:endParaRPr lang="nb-NO"/>
        </a:p>
      </dgm:t>
    </dgm:pt>
    <dgm:pt modelId="{B6CEDECF-392A-402E-BD0E-1350392E8BD4}" type="sibTrans" cxnId="{521C7FCD-A6E8-43CC-8898-99A4AC02F616}">
      <dgm:prSet/>
      <dgm:spPr/>
      <dgm:t>
        <a:bodyPr/>
        <a:lstStyle/>
        <a:p>
          <a:endParaRPr lang="nb-NO"/>
        </a:p>
      </dgm:t>
    </dgm:pt>
    <dgm:pt modelId="{E6C2B8FE-1A7F-449A-A4BB-E573F7E26489}" type="pres">
      <dgm:prSet presAssocID="{B24E746A-B84A-40FF-901A-0D79F77D8C4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58202E0-F4E5-4B55-8025-2B2C2A093AD2}" type="pres">
      <dgm:prSet presAssocID="{DEF3E15F-C74F-4095-8FDF-1E66D6647873}" presName="root1" presStyleCnt="0"/>
      <dgm:spPr/>
    </dgm:pt>
    <dgm:pt modelId="{DFE3E884-0AB7-4219-BD24-BDBE9EDE7722}" type="pres">
      <dgm:prSet presAssocID="{DEF3E15F-C74F-4095-8FDF-1E66D6647873}" presName="LevelOneTextNode" presStyleLbl="node0" presStyleIdx="0" presStyleCnt="1">
        <dgm:presLayoutVars>
          <dgm:chPref val="3"/>
        </dgm:presLayoutVars>
      </dgm:prSet>
      <dgm:spPr/>
    </dgm:pt>
    <dgm:pt modelId="{5EFFC4F7-95CC-40A7-B42F-D735AF6A7ACF}" type="pres">
      <dgm:prSet presAssocID="{DEF3E15F-C74F-4095-8FDF-1E66D6647873}" presName="level2hierChild" presStyleCnt="0"/>
      <dgm:spPr/>
    </dgm:pt>
    <dgm:pt modelId="{2F5A8A2E-1EB3-4834-ACC9-C06F1BF298C5}" type="pres">
      <dgm:prSet presAssocID="{75A4B3EF-6C4C-494B-914A-E5266EC59C52}" presName="conn2-1" presStyleLbl="parChTrans1D2" presStyleIdx="0" presStyleCnt="3"/>
      <dgm:spPr/>
    </dgm:pt>
    <dgm:pt modelId="{E10C8990-8FA6-420F-B114-29B60EAD098E}" type="pres">
      <dgm:prSet presAssocID="{75A4B3EF-6C4C-494B-914A-E5266EC59C52}" presName="connTx" presStyleLbl="parChTrans1D2" presStyleIdx="0" presStyleCnt="3"/>
      <dgm:spPr/>
    </dgm:pt>
    <dgm:pt modelId="{D288B339-76C0-4F50-BD51-65EDECFCC693}" type="pres">
      <dgm:prSet presAssocID="{03E3EBCD-1A10-4F8C-9934-29EE6F86534A}" presName="root2" presStyleCnt="0"/>
      <dgm:spPr/>
    </dgm:pt>
    <dgm:pt modelId="{FA7D38D9-F6FC-458C-99E0-ADC35A4B6330}" type="pres">
      <dgm:prSet presAssocID="{03E3EBCD-1A10-4F8C-9934-29EE6F86534A}" presName="LevelTwoTextNode" presStyleLbl="asst1" presStyleIdx="0" presStyleCnt="1">
        <dgm:presLayoutVars>
          <dgm:chPref val="3"/>
        </dgm:presLayoutVars>
      </dgm:prSet>
      <dgm:spPr/>
    </dgm:pt>
    <dgm:pt modelId="{22B07A18-EF51-4665-BFEA-6466C57D8C1B}" type="pres">
      <dgm:prSet presAssocID="{03E3EBCD-1A10-4F8C-9934-29EE6F86534A}" presName="level3hierChild" presStyleCnt="0"/>
      <dgm:spPr/>
    </dgm:pt>
    <dgm:pt modelId="{587EAD9C-085A-4EE2-8A19-F39383DC967C}" type="pres">
      <dgm:prSet presAssocID="{B4610077-F0AB-44AC-B966-343D569140F8}" presName="conn2-1" presStyleLbl="parChTrans1D2" presStyleIdx="1" presStyleCnt="3"/>
      <dgm:spPr/>
    </dgm:pt>
    <dgm:pt modelId="{43F3C405-7063-4CA3-95E5-0EB73AE1110B}" type="pres">
      <dgm:prSet presAssocID="{B4610077-F0AB-44AC-B966-343D569140F8}" presName="connTx" presStyleLbl="parChTrans1D2" presStyleIdx="1" presStyleCnt="3"/>
      <dgm:spPr/>
    </dgm:pt>
    <dgm:pt modelId="{835E92C0-7B38-46DF-AA2C-EFB0AAE798BD}" type="pres">
      <dgm:prSet presAssocID="{0E45FD5C-2EEA-49B5-B85B-B067EBFA96EB}" presName="root2" presStyleCnt="0"/>
      <dgm:spPr/>
    </dgm:pt>
    <dgm:pt modelId="{D3CFAD66-0880-4BF8-9D01-765524A6DC47}" type="pres">
      <dgm:prSet presAssocID="{0E45FD5C-2EEA-49B5-B85B-B067EBFA96EB}" presName="LevelTwoTextNode" presStyleLbl="node2" presStyleIdx="0" presStyleCnt="2">
        <dgm:presLayoutVars>
          <dgm:chPref val="3"/>
        </dgm:presLayoutVars>
      </dgm:prSet>
      <dgm:spPr/>
    </dgm:pt>
    <dgm:pt modelId="{7D96E9B8-B817-4EF5-A4F7-C1B8FAD19DA3}" type="pres">
      <dgm:prSet presAssocID="{0E45FD5C-2EEA-49B5-B85B-B067EBFA96EB}" presName="level3hierChild" presStyleCnt="0"/>
      <dgm:spPr/>
    </dgm:pt>
    <dgm:pt modelId="{CBBD2D96-DDA1-470C-960B-0D983985CF97}" type="pres">
      <dgm:prSet presAssocID="{AB3D8374-2365-4706-872C-20368C443C5D}" presName="conn2-1" presStyleLbl="parChTrans1D2" presStyleIdx="2" presStyleCnt="3"/>
      <dgm:spPr/>
    </dgm:pt>
    <dgm:pt modelId="{3E3AD4CE-95A6-45B1-AA98-50E1FCF46A15}" type="pres">
      <dgm:prSet presAssocID="{AB3D8374-2365-4706-872C-20368C443C5D}" presName="connTx" presStyleLbl="parChTrans1D2" presStyleIdx="2" presStyleCnt="3"/>
      <dgm:spPr/>
    </dgm:pt>
    <dgm:pt modelId="{65519792-D810-48F4-BAF6-81968C44E65C}" type="pres">
      <dgm:prSet presAssocID="{07F7D01F-6C81-4ED9-A241-6FBBCF16E3FE}" presName="root2" presStyleCnt="0"/>
      <dgm:spPr/>
    </dgm:pt>
    <dgm:pt modelId="{9BAA651B-A588-4DBD-9D33-12F0477C1BED}" type="pres">
      <dgm:prSet presAssocID="{07F7D01F-6C81-4ED9-A241-6FBBCF16E3FE}" presName="LevelTwoTextNode" presStyleLbl="node2" presStyleIdx="1" presStyleCnt="2">
        <dgm:presLayoutVars>
          <dgm:chPref val="3"/>
        </dgm:presLayoutVars>
      </dgm:prSet>
      <dgm:spPr/>
    </dgm:pt>
    <dgm:pt modelId="{9ABF419D-7D99-40F1-89C7-0EE447EC4E70}" type="pres">
      <dgm:prSet presAssocID="{07F7D01F-6C81-4ED9-A241-6FBBCF16E3FE}" presName="level3hierChild" presStyleCnt="0"/>
      <dgm:spPr/>
    </dgm:pt>
  </dgm:ptLst>
  <dgm:cxnLst>
    <dgm:cxn modelId="{8F23780A-9D5D-40D9-9412-462DA7176E88}" type="presOf" srcId="{03E3EBCD-1A10-4F8C-9934-29EE6F86534A}" destId="{FA7D38D9-F6FC-458C-99E0-ADC35A4B6330}" srcOrd="0" destOrd="0" presId="urn:microsoft.com/office/officeart/2005/8/layout/hierarchy2"/>
    <dgm:cxn modelId="{4426152C-E8F2-415D-8F67-32400DAE386F}" type="presOf" srcId="{B4610077-F0AB-44AC-B966-343D569140F8}" destId="{587EAD9C-085A-4EE2-8A19-F39383DC967C}" srcOrd="0" destOrd="0" presId="urn:microsoft.com/office/officeart/2005/8/layout/hierarchy2"/>
    <dgm:cxn modelId="{530A603C-B717-49D9-B671-3A1E25F902E1}" type="presOf" srcId="{AB3D8374-2365-4706-872C-20368C443C5D}" destId="{3E3AD4CE-95A6-45B1-AA98-50E1FCF46A15}" srcOrd="1" destOrd="0" presId="urn:microsoft.com/office/officeart/2005/8/layout/hierarchy2"/>
    <dgm:cxn modelId="{C05C005C-FA29-40C4-8D7B-E0AD2DB97920}" type="presOf" srcId="{0E45FD5C-2EEA-49B5-B85B-B067EBFA96EB}" destId="{D3CFAD66-0880-4BF8-9D01-765524A6DC47}" srcOrd="0" destOrd="0" presId="urn:microsoft.com/office/officeart/2005/8/layout/hierarchy2"/>
    <dgm:cxn modelId="{4106845E-C425-4224-A9EC-4E2875F16915}" type="presOf" srcId="{AB3D8374-2365-4706-872C-20368C443C5D}" destId="{CBBD2D96-DDA1-470C-960B-0D983985CF97}" srcOrd="0" destOrd="0" presId="urn:microsoft.com/office/officeart/2005/8/layout/hierarchy2"/>
    <dgm:cxn modelId="{485A3068-0BCF-4190-B1C4-11B4AD4C9F99}" srcId="{B24E746A-B84A-40FF-901A-0D79F77D8C4F}" destId="{DEF3E15F-C74F-4095-8FDF-1E66D6647873}" srcOrd="0" destOrd="0" parTransId="{3E203BB3-8DD5-4160-8F43-E925FAA063AD}" sibTransId="{6D9B18F2-7ECB-452E-9DD9-6AC8E8EFE3B0}"/>
    <dgm:cxn modelId="{B858F259-6D58-40C6-858F-6195AD48C42F}" type="presOf" srcId="{B4610077-F0AB-44AC-B966-343D569140F8}" destId="{43F3C405-7063-4CA3-95E5-0EB73AE1110B}" srcOrd="1" destOrd="0" presId="urn:microsoft.com/office/officeart/2005/8/layout/hierarchy2"/>
    <dgm:cxn modelId="{AD420A7A-FC16-41E2-92B3-1304E1604BE5}" type="presOf" srcId="{75A4B3EF-6C4C-494B-914A-E5266EC59C52}" destId="{E10C8990-8FA6-420F-B114-29B60EAD098E}" srcOrd="1" destOrd="0" presId="urn:microsoft.com/office/officeart/2005/8/layout/hierarchy2"/>
    <dgm:cxn modelId="{62CDBF85-AC87-4F9A-87E7-73061A58E7EE}" type="presOf" srcId="{75A4B3EF-6C4C-494B-914A-E5266EC59C52}" destId="{2F5A8A2E-1EB3-4834-ACC9-C06F1BF298C5}" srcOrd="0" destOrd="0" presId="urn:microsoft.com/office/officeart/2005/8/layout/hierarchy2"/>
    <dgm:cxn modelId="{922B5A9F-157B-4043-ADF5-6331CE0605B9}" type="presOf" srcId="{DEF3E15F-C74F-4095-8FDF-1E66D6647873}" destId="{DFE3E884-0AB7-4219-BD24-BDBE9EDE7722}" srcOrd="0" destOrd="0" presId="urn:microsoft.com/office/officeart/2005/8/layout/hierarchy2"/>
    <dgm:cxn modelId="{0A9117B5-911A-4CFC-AD00-288338E6B197}" srcId="{DEF3E15F-C74F-4095-8FDF-1E66D6647873}" destId="{0E45FD5C-2EEA-49B5-B85B-B067EBFA96EB}" srcOrd="1" destOrd="0" parTransId="{B4610077-F0AB-44AC-B966-343D569140F8}" sibTransId="{88119360-CCCF-4352-AE69-4323EC67ED71}"/>
    <dgm:cxn modelId="{21FF62C5-A456-4A90-8A92-9344B78BD2A7}" srcId="{DEF3E15F-C74F-4095-8FDF-1E66D6647873}" destId="{03E3EBCD-1A10-4F8C-9934-29EE6F86534A}" srcOrd="0" destOrd="0" parTransId="{75A4B3EF-6C4C-494B-914A-E5266EC59C52}" sibTransId="{B953F96B-903E-43BB-BD9A-17B3E2E5D5A2}"/>
    <dgm:cxn modelId="{4D8355CC-6711-496B-AB4B-C3D51A9ACC0C}" type="presOf" srcId="{B24E746A-B84A-40FF-901A-0D79F77D8C4F}" destId="{E6C2B8FE-1A7F-449A-A4BB-E573F7E26489}" srcOrd="0" destOrd="0" presId="urn:microsoft.com/office/officeart/2005/8/layout/hierarchy2"/>
    <dgm:cxn modelId="{521C7FCD-A6E8-43CC-8898-99A4AC02F616}" srcId="{DEF3E15F-C74F-4095-8FDF-1E66D6647873}" destId="{07F7D01F-6C81-4ED9-A241-6FBBCF16E3FE}" srcOrd="2" destOrd="0" parTransId="{AB3D8374-2365-4706-872C-20368C443C5D}" sibTransId="{B6CEDECF-392A-402E-BD0E-1350392E8BD4}"/>
    <dgm:cxn modelId="{8BD4D2F7-4C67-48A5-A087-FA7A766E516B}" type="presOf" srcId="{07F7D01F-6C81-4ED9-A241-6FBBCF16E3FE}" destId="{9BAA651B-A588-4DBD-9D33-12F0477C1BED}" srcOrd="0" destOrd="0" presId="urn:microsoft.com/office/officeart/2005/8/layout/hierarchy2"/>
    <dgm:cxn modelId="{D10A7E36-3CC3-46E8-B717-313B47CE6CC4}" type="presParOf" srcId="{E6C2B8FE-1A7F-449A-A4BB-E573F7E26489}" destId="{D58202E0-F4E5-4B55-8025-2B2C2A093AD2}" srcOrd="0" destOrd="0" presId="urn:microsoft.com/office/officeart/2005/8/layout/hierarchy2"/>
    <dgm:cxn modelId="{55A5B3FC-E770-465C-9098-2037DDF03BBF}" type="presParOf" srcId="{D58202E0-F4E5-4B55-8025-2B2C2A093AD2}" destId="{DFE3E884-0AB7-4219-BD24-BDBE9EDE7722}" srcOrd="0" destOrd="0" presId="urn:microsoft.com/office/officeart/2005/8/layout/hierarchy2"/>
    <dgm:cxn modelId="{BF8C6048-3FCD-44D5-AD44-0B4598891929}" type="presParOf" srcId="{D58202E0-F4E5-4B55-8025-2B2C2A093AD2}" destId="{5EFFC4F7-95CC-40A7-B42F-D735AF6A7ACF}" srcOrd="1" destOrd="0" presId="urn:microsoft.com/office/officeart/2005/8/layout/hierarchy2"/>
    <dgm:cxn modelId="{C019AB44-BE4E-4887-B5B7-A1E86FAC1CBB}" type="presParOf" srcId="{5EFFC4F7-95CC-40A7-B42F-D735AF6A7ACF}" destId="{2F5A8A2E-1EB3-4834-ACC9-C06F1BF298C5}" srcOrd="0" destOrd="0" presId="urn:microsoft.com/office/officeart/2005/8/layout/hierarchy2"/>
    <dgm:cxn modelId="{14112570-9C1B-4484-8EA4-72BF83F834B7}" type="presParOf" srcId="{2F5A8A2E-1EB3-4834-ACC9-C06F1BF298C5}" destId="{E10C8990-8FA6-420F-B114-29B60EAD098E}" srcOrd="0" destOrd="0" presId="urn:microsoft.com/office/officeart/2005/8/layout/hierarchy2"/>
    <dgm:cxn modelId="{C6BC76A9-FB42-4769-BAC7-3D5DE1E2662F}" type="presParOf" srcId="{5EFFC4F7-95CC-40A7-B42F-D735AF6A7ACF}" destId="{D288B339-76C0-4F50-BD51-65EDECFCC693}" srcOrd="1" destOrd="0" presId="urn:microsoft.com/office/officeart/2005/8/layout/hierarchy2"/>
    <dgm:cxn modelId="{B6C0F75B-8742-4D63-86D2-9C15E2A02FC3}" type="presParOf" srcId="{D288B339-76C0-4F50-BD51-65EDECFCC693}" destId="{FA7D38D9-F6FC-458C-99E0-ADC35A4B6330}" srcOrd="0" destOrd="0" presId="urn:microsoft.com/office/officeart/2005/8/layout/hierarchy2"/>
    <dgm:cxn modelId="{F02CFB59-3B7F-4048-9FC2-B895F2053B95}" type="presParOf" srcId="{D288B339-76C0-4F50-BD51-65EDECFCC693}" destId="{22B07A18-EF51-4665-BFEA-6466C57D8C1B}" srcOrd="1" destOrd="0" presId="urn:microsoft.com/office/officeart/2005/8/layout/hierarchy2"/>
    <dgm:cxn modelId="{FE27F183-9AC5-47AF-BBA7-3AE9F91BEC16}" type="presParOf" srcId="{5EFFC4F7-95CC-40A7-B42F-D735AF6A7ACF}" destId="{587EAD9C-085A-4EE2-8A19-F39383DC967C}" srcOrd="2" destOrd="0" presId="urn:microsoft.com/office/officeart/2005/8/layout/hierarchy2"/>
    <dgm:cxn modelId="{6999A6EC-E080-4180-8E76-1A5A46B8AC2B}" type="presParOf" srcId="{587EAD9C-085A-4EE2-8A19-F39383DC967C}" destId="{43F3C405-7063-4CA3-95E5-0EB73AE1110B}" srcOrd="0" destOrd="0" presId="urn:microsoft.com/office/officeart/2005/8/layout/hierarchy2"/>
    <dgm:cxn modelId="{C517092D-0CE9-449E-B92B-D39AB82C0449}" type="presParOf" srcId="{5EFFC4F7-95CC-40A7-B42F-D735AF6A7ACF}" destId="{835E92C0-7B38-46DF-AA2C-EFB0AAE798BD}" srcOrd="3" destOrd="0" presId="urn:microsoft.com/office/officeart/2005/8/layout/hierarchy2"/>
    <dgm:cxn modelId="{FEE45C80-D43F-44C1-9EA9-3662EBC3E865}" type="presParOf" srcId="{835E92C0-7B38-46DF-AA2C-EFB0AAE798BD}" destId="{D3CFAD66-0880-4BF8-9D01-765524A6DC47}" srcOrd="0" destOrd="0" presId="urn:microsoft.com/office/officeart/2005/8/layout/hierarchy2"/>
    <dgm:cxn modelId="{5FFB4B18-66F6-4BEC-90A0-59CB0D92EB69}" type="presParOf" srcId="{835E92C0-7B38-46DF-AA2C-EFB0AAE798BD}" destId="{7D96E9B8-B817-4EF5-A4F7-C1B8FAD19DA3}" srcOrd="1" destOrd="0" presId="urn:microsoft.com/office/officeart/2005/8/layout/hierarchy2"/>
    <dgm:cxn modelId="{EED1CA69-ED99-4541-B2C6-A7327FDE79A6}" type="presParOf" srcId="{5EFFC4F7-95CC-40A7-B42F-D735AF6A7ACF}" destId="{CBBD2D96-DDA1-470C-960B-0D983985CF97}" srcOrd="4" destOrd="0" presId="urn:microsoft.com/office/officeart/2005/8/layout/hierarchy2"/>
    <dgm:cxn modelId="{D82E8BC7-EF97-4E8F-9670-2CC52DA48DC1}" type="presParOf" srcId="{CBBD2D96-DDA1-470C-960B-0D983985CF97}" destId="{3E3AD4CE-95A6-45B1-AA98-50E1FCF46A15}" srcOrd="0" destOrd="0" presId="urn:microsoft.com/office/officeart/2005/8/layout/hierarchy2"/>
    <dgm:cxn modelId="{8F53C84E-43F4-4089-AEF6-738111A07335}" type="presParOf" srcId="{5EFFC4F7-95CC-40A7-B42F-D735AF6A7ACF}" destId="{65519792-D810-48F4-BAF6-81968C44E65C}" srcOrd="5" destOrd="0" presId="urn:microsoft.com/office/officeart/2005/8/layout/hierarchy2"/>
    <dgm:cxn modelId="{578CD5E5-BA1C-431A-83DF-73C28D6BF0C0}" type="presParOf" srcId="{65519792-D810-48F4-BAF6-81968C44E65C}" destId="{9BAA651B-A588-4DBD-9D33-12F0477C1BED}" srcOrd="0" destOrd="0" presId="urn:microsoft.com/office/officeart/2005/8/layout/hierarchy2"/>
    <dgm:cxn modelId="{F618FD2A-FDDC-4678-B577-D3C734C14FD7}" type="presParOf" srcId="{65519792-D810-48F4-BAF6-81968C44E65C}" destId="{9ABF419D-7D99-40F1-89C7-0EE447EC4E7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F6E96F-191D-440C-AD73-C514D7DA00F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B37A9141-F894-452F-8D39-4D510FAF32BD}" type="asst">
      <dgm:prSet phldrT="[Text]"/>
      <dgm:spPr/>
      <dgm:t>
        <a:bodyPr/>
        <a:lstStyle/>
        <a:p>
          <a:r>
            <a:rPr lang="nb-NO" dirty="0" err="1"/>
            <a:t>About</a:t>
          </a:r>
          <a:endParaRPr lang="nb-NO" dirty="0"/>
        </a:p>
      </dgm:t>
    </dgm:pt>
    <dgm:pt modelId="{00FD4687-0440-42C7-A6F9-9B6D6C9735FA}" type="parTrans" cxnId="{3776F30E-88E5-4071-9493-7E6E6A129C5E}">
      <dgm:prSet/>
      <dgm:spPr/>
      <dgm:t>
        <a:bodyPr/>
        <a:lstStyle/>
        <a:p>
          <a:endParaRPr lang="nb-NO"/>
        </a:p>
      </dgm:t>
    </dgm:pt>
    <dgm:pt modelId="{10C0EED1-1D5B-4BA4-94CE-B1AE7DA1A39D}" type="sibTrans" cxnId="{3776F30E-88E5-4071-9493-7E6E6A129C5E}">
      <dgm:prSet/>
      <dgm:spPr/>
      <dgm:t>
        <a:bodyPr/>
        <a:lstStyle/>
        <a:p>
          <a:endParaRPr lang="nb-NO"/>
        </a:p>
      </dgm:t>
    </dgm:pt>
    <dgm:pt modelId="{6DC518D3-DE91-4F9E-BA13-6261E484440A}" type="asst">
      <dgm:prSet phldrT="[Text]"/>
      <dgm:spPr/>
      <dgm:t>
        <a:bodyPr/>
        <a:lstStyle/>
        <a:p>
          <a:r>
            <a:rPr lang="nb-NO" dirty="0"/>
            <a:t>App</a:t>
          </a:r>
        </a:p>
      </dgm:t>
    </dgm:pt>
    <dgm:pt modelId="{F0DC0B48-9278-44DB-AF0C-17EE2BE1DFA3}" type="parTrans" cxnId="{CB7A1950-BD13-4946-B409-EF4FF3F59424}">
      <dgm:prSet/>
      <dgm:spPr/>
      <dgm:t>
        <a:bodyPr/>
        <a:lstStyle/>
        <a:p>
          <a:endParaRPr lang="nb-NO"/>
        </a:p>
      </dgm:t>
    </dgm:pt>
    <dgm:pt modelId="{87893E53-98F2-4744-A7A5-4FA127C9D8D9}" type="sibTrans" cxnId="{CB7A1950-BD13-4946-B409-EF4FF3F59424}">
      <dgm:prSet/>
      <dgm:spPr/>
      <dgm:t>
        <a:bodyPr/>
        <a:lstStyle/>
        <a:p>
          <a:endParaRPr lang="nb-NO"/>
        </a:p>
      </dgm:t>
    </dgm:pt>
    <dgm:pt modelId="{A270B3E4-DBC6-4BC7-A161-D406E63C1660}" type="asst">
      <dgm:prSet phldrT="[Text]"/>
      <dgm:spPr/>
      <dgm:t>
        <a:bodyPr/>
        <a:lstStyle/>
        <a:p>
          <a:r>
            <a:rPr lang="nb-NO" dirty="0"/>
            <a:t>Header</a:t>
          </a:r>
        </a:p>
      </dgm:t>
    </dgm:pt>
    <dgm:pt modelId="{D99A081D-CA85-4752-BCC6-728AB74C73B2}" type="parTrans" cxnId="{2917C6C7-8212-41FD-A453-D1D5A0CC1C80}">
      <dgm:prSet/>
      <dgm:spPr/>
      <dgm:t>
        <a:bodyPr/>
        <a:lstStyle/>
        <a:p>
          <a:endParaRPr lang="nb-NO"/>
        </a:p>
      </dgm:t>
    </dgm:pt>
    <dgm:pt modelId="{3F12B489-C5AE-4ED9-96D0-54136D7699BF}" type="sibTrans" cxnId="{2917C6C7-8212-41FD-A453-D1D5A0CC1C80}">
      <dgm:prSet/>
      <dgm:spPr/>
      <dgm:t>
        <a:bodyPr/>
        <a:lstStyle/>
        <a:p>
          <a:endParaRPr lang="nb-NO"/>
        </a:p>
      </dgm:t>
    </dgm:pt>
    <dgm:pt modelId="{4ED4D8A8-B714-4748-A6E9-4C681AF47E22}" type="asst">
      <dgm:prSet phldrT="[Text]"/>
      <dgm:spPr/>
      <dgm:t>
        <a:bodyPr/>
        <a:lstStyle/>
        <a:p>
          <a:r>
            <a:rPr lang="nb-NO" dirty="0"/>
            <a:t>Nav</a:t>
          </a:r>
        </a:p>
      </dgm:t>
    </dgm:pt>
    <dgm:pt modelId="{607D4968-AFA6-4616-A3CF-03277246F479}" type="parTrans" cxnId="{2F7A7246-E768-4E0A-8D0F-04E1F907437E}">
      <dgm:prSet/>
      <dgm:spPr/>
      <dgm:t>
        <a:bodyPr/>
        <a:lstStyle/>
        <a:p>
          <a:endParaRPr lang="nb-NO"/>
        </a:p>
      </dgm:t>
    </dgm:pt>
    <dgm:pt modelId="{FCFD5956-F8AF-4962-A40C-821FDC4C3611}" type="sibTrans" cxnId="{2F7A7246-E768-4E0A-8D0F-04E1F907437E}">
      <dgm:prSet/>
      <dgm:spPr/>
      <dgm:t>
        <a:bodyPr/>
        <a:lstStyle/>
        <a:p>
          <a:endParaRPr lang="nb-NO"/>
        </a:p>
      </dgm:t>
    </dgm:pt>
    <dgm:pt modelId="{93672BE7-BCC8-41B5-9161-94FCA901B08A}" type="asst">
      <dgm:prSet phldrT="[Text]"/>
      <dgm:spPr/>
      <dgm:t>
        <a:bodyPr/>
        <a:lstStyle/>
        <a:p>
          <a:r>
            <a:rPr lang="nb-NO" dirty="0" err="1"/>
            <a:t>UserToken</a:t>
          </a:r>
          <a:endParaRPr lang="nb-NO" dirty="0"/>
        </a:p>
      </dgm:t>
    </dgm:pt>
    <dgm:pt modelId="{417779A5-4AD1-427F-96AE-2F0D2C434E78}" type="parTrans" cxnId="{14785D95-8FB2-47A4-ABC1-0C54771BFBAD}">
      <dgm:prSet/>
      <dgm:spPr/>
      <dgm:t>
        <a:bodyPr/>
        <a:lstStyle/>
        <a:p>
          <a:endParaRPr lang="nb-NO"/>
        </a:p>
      </dgm:t>
    </dgm:pt>
    <dgm:pt modelId="{BC880C48-C63D-43B8-87C9-898865859C26}" type="sibTrans" cxnId="{14785D95-8FB2-47A4-ABC1-0C54771BFBAD}">
      <dgm:prSet/>
      <dgm:spPr/>
      <dgm:t>
        <a:bodyPr/>
        <a:lstStyle/>
        <a:p>
          <a:endParaRPr lang="nb-NO"/>
        </a:p>
      </dgm:t>
    </dgm:pt>
    <dgm:pt modelId="{5A292081-DB23-4CEA-95C0-AFF83497F97E}" type="asst">
      <dgm:prSet phldrT="[Text]"/>
      <dgm:spPr/>
      <dgm:t>
        <a:bodyPr/>
        <a:lstStyle/>
        <a:p>
          <a:r>
            <a:rPr lang="nb-NO" dirty="0"/>
            <a:t>Main</a:t>
          </a:r>
        </a:p>
      </dgm:t>
    </dgm:pt>
    <dgm:pt modelId="{FAD9FC52-6349-4539-8F43-EF1D3CFACC0E}" type="parTrans" cxnId="{E7AB7325-F5C3-429A-8A57-E67304D44C70}">
      <dgm:prSet/>
      <dgm:spPr/>
      <dgm:t>
        <a:bodyPr/>
        <a:lstStyle/>
        <a:p>
          <a:endParaRPr lang="nb-NO"/>
        </a:p>
      </dgm:t>
    </dgm:pt>
    <dgm:pt modelId="{BE8EDFF8-DAB2-4BA9-B9CC-3D478135833C}" type="sibTrans" cxnId="{E7AB7325-F5C3-429A-8A57-E67304D44C70}">
      <dgm:prSet/>
      <dgm:spPr/>
      <dgm:t>
        <a:bodyPr/>
        <a:lstStyle/>
        <a:p>
          <a:endParaRPr lang="nb-NO"/>
        </a:p>
      </dgm:t>
    </dgm:pt>
    <dgm:pt modelId="{AA877F7A-0667-455E-AD46-98ED5E1EABBD}" type="asst">
      <dgm:prSet phldrT="[Text]"/>
      <dgm:spPr/>
      <dgm:t>
        <a:bodyPr/>
        <a:lstStyle/>
        <a:p>
          <a:r>
            <a:rPr lang="nb-NO" dirty="0" err="1"/>
            <a:t>Router</a:t>
          </a:r>
          <a:endParaRPr lang="nb-NO" dirty="0"/>
        </a:p>
      </dgm:t>
    </dgm:pt>
    <dgm:pt modelId="{F377BFFD-A37B-4E01-A146-C8811EE60FFE}" type="parTrans" cxnId="{3665E697-3174-476C-8B9A-009BC8BD3A78}">
      <dgm:prSet/>
      <dgm:spPr/>
      <dgm:t>
        <a:bodyPr/>
        <a:lstStyle/>
        <a:p>
          <a:endParaRPr lang="nb-NO"/>
        </a:p>
      </dgm:t>
    </dgm:pt>
    <dgm:pt modelId="{3D05A2B7-0338-466B-9739-7CACA59DA7E7}" type="sibTrans" cxnId="{3665E697-3174-476C-8B9A-009BC8BD3A78}">
      <dgm:prSet/>
      <dgm:spPr/>
      <dgm:t>
        <a:bodyPr/>
        <a:lstStyle/>
        <a:p>
          <a:endParaRPr lang="nb-NO"/>
        </a:p>
      </dgm:t>
    </dgm:pt>
    <dgm:pt modelId="{53CA433C-6327-4C03-8448-EA6DAD419C19}" type="asst">
      <dgm:prSet phldrT="[Text]"/>
      <dgm:spPr/>
      <dgm:t>
        <a:bodyPr/>
        <a:lstStyle/>
        <a:p>
          <a:r>
            <a:rPr lang="nb-NO" dirty="0"/>
            <a:t>Home</a:t>
          </a:r>
        </a:p>
      </dgm:t>
    </dgm:pt>
    <dgm:pt modelId="{6EB5DE0B-8A09-4919-940C-5CBEF510F8F1}" type="parTrans" cxnId="{5DE4DF03-507D-43D0-8D89-07B1CCFEC9BE}">
      <dgm:prSet/>
      <dgm:spPr/>
      <dgm:t>
        <a:bodyPr/>
        <a:lstStyle/>
        <a:p>
          <a:endParaRPr lang="nb-NO"/>
        </a:p>
      </dgm:t>
    </dgm:pt>
    <dgm:pt modelId="{A7D32A3B-5833-40F4-A0A9-DE3940AD1BC0}" type="sibTrans" cxnId="{5DE4DF03-507D-43D0-8D89-07B1CCFEC9BE}">
      <dgm:prSet/>
      <dgm:spPr/>
      <dgm:t>
        <a:bodyPr/>
        <a:lstStyle/>
        <a:p>
          <a:endParaRPr lang="nb-NO"/>
        </a:p>
      </dgm:t>
    </dgm:pt>
    <dgm:pt modelId="{60676138-D032-4110-A50B-670DB1C5F199}" type="asst">
      <dgm:prSet phldrT="[Text]"/>
      <dgm:spPr/>
      <dgm:t>
        <a:bodyPr/>
        <a:lstStyle/>
        <a:p>
          <a:r>
            <a:rPr lang="nb-NO" dirty="0" err="1"/>
            <a:t>Login</a:t>
          </a:r>
          <a:endParaRPr lang="nb-NO" dirty="0"/>
        </a:p>
      </dgm:t>
    </dgm:pt>
    <dgm:pt modelId="{7E91FDF0-E75D-4FBA-B286-6207B1B9E773}" type="parTrans" cxnId="{20D3B327-B607-4943-86EE-8D885E25E329}">
      <dgm:prSet/>
      <dgm:spPr/>
      <dgm:t>
        <a:bodyPr/>
        <a:lstStyle/>
        <a:p>
          <a:endParaRPr lang="nb-NO"/>
        </a:p>
      </dgm:t>
    </dgm:pt>
    <dgm:pt modelId="{3F78C673-ABE6-4C83-B9FF-D8343796A73F}" type="sibTrans" cxnId="{20D3B327-B607-4943-86EE-8D885E25E329}">
      <dgm:prSet/>
      <dgm:spPr/>
      <dgm:t>
        <a:bodyPr/>
        <a:lstStyle/>
        <a:p>
          <a:endParaRPr lang="nb-NO"/>
        </a:p>
      </dgm:t>
    </dgm:pt>
    <dgm:pt modelId="{4A2424A5-D21C-4E52-997E-32036D7EEC88}" type="asst">
      <dgm:prSet phldrT="[Text]"/>
      <dgm:spPr/>
      <dgm:t>
        <a:bodyPr/>
        <a:lstStyle/>
        <a:p>
          <a:r>
            <a:rPr lang="nb-NO" dirty="0" err="1"/>
            <a:t>Profile</a:t>
          </a:r>
          <a:endParaRPr lang="nb-NO" dirty="0"/>
        </a:p>
      </dgm:t>
    </dgm:pt>
    <dgm:pt modelId="{38D84EDA-2A6B-4623-AF92-228C974C69C6}" type="parTrans" cxnId="{132DE177-E928-4DB5-A636-507069B839D4}">
      <dgm:prSet/>
      <dgm:spPr/>
      <dgm:t>
        <a:bodyPr/>
        <a:lstStyle/>
        <a:p>
          <a:endParaRPr lang="nb-NO"/>
        </a:p>
      </dgm:t>
    </dgm:pt>
    <dgm:pt modelId="{8CED78C4-89C1-47B4-B34E-B1F3E214D207}" type="sibTrans" cxnId="{132DE177-E928-4DB5-A636-507069B839D4}">
      <dgm:prSet/>
      <dgm:spPr/>
      <dgm:t>
        <a:bodyPr/>
        <a:lstStyle/>
        <a:p>
          <a:endParaRPr lang="nb-NO"/>
        </a:p>
      </dgm:t>
    </dgm:pt>
    <dgm:pt modelId="{7F6291BA-00C9-47F7-A2DA-CDB4E89E8BC8}" type="asst">
      <dgm:prSet phldrT="[Text]"/>
      <dgm:spPr/>
      <dgm:t>
        <a:bodyPr/>
        <a:lstStyle/>
        <a:p>
          <a:r>
            <a:rPr lang="nb-NO" dirty="0"/>
            <a:t>Settings</a:t>
          </a:r>
        </a:p>
      </dgm:t>
    </dgm:pt>
    <dgm:pt modelId="{E7F274B9-5716-4E23-B752-4C9261486D5B}" type="parTrans" cxnId="{323FE20B-91BF-47E8-AD9F-0916FCC099A7}">
      <dgm:prSet/>
      <dgm:spPr/>
      <dgm:t>
        <a:bodyPr/>
        <a:lstStyle/>
        <a:p>
          <a:endParaRPr lang="nb-NO"/>
        </a:p>
      </dgm:t>
    </dgm:pt>
    <dgm:pt modelId="{BA518AA9-0435-4B2D-AC2F-027563077F75}" type="sibTrans" cxnId="{323FE20B-91BF-47E8-AD9F-0916FCC099A7}">
      <dgm:prSet/>
      <dgm:spPr/>
      <dgm:t>
        <a:bodyPr/>
        <a:lstStyle/>
        <a:p>
          <a:endParaRPr lang="nb-NO"/>
        </a:p>
      </dgm:t>
    </dgm:pt>
    <dgm:pt modelId="{CAF843E1-2995-4AF7-B955-D71C84033361}" type="pres">
      <dgm:prSet presAssocID="{3AF6E96F-191D-440C-AD73-C514D7DA00F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09C7B4-2953-4657-A92D-C2374ECD90D8}" type="pres">
      <dgm:prSet presAssocID="{6DC518D3-DE91-4F9E-BA13-6261E484440A}" presName="root1" presStyleCnt="0"/>
      <dgm:spPr/>
    </dgm:pt>
    <dgm:pt modelId="{0DF55FE5-55BE-4EFD-AE78-A46B0CB543AC}" type="pres">
      <dgm:prSet presAssocID="{6DC518D3-DE91-4F9E-BA13-6261E484440A}" presName="LevelOneTextNode" presStyleLbl="node0" presStyleIdx="0" presStyleCnt="1">
        <dgm:presLayoutVars>
          <dgm:chPref val="3"/>
        </dgm:presLayoutVars>
      </dgm:prSet>
      <dgm:spPr/>
    </dgm:pt>
    <dgm:pt modelId="{540A411A-423B-4663-86EB-7017CBF13B3B}" type="pres">
      <dgm:prSet presAssocID="{6DC518D3-DE91-4F9E-BA13-6261E484440A}" presName="level2hierChild" presStyleCnt="0"/>
      <dgm:spPr/>
    </dgm:pt>
    <dgm:pt modelId="{67D0EBB0-4ACF-4DEC-8EB0-33A7629F8CB9}" type="pres">
      <dgm:prSet presAssocID="{D99A081D-CA85-4752-BCC6-728AB74C73B2}" presName="conn2-1" presStyleLbl="parChTrans1D2" presStyleIdx="0" presStyleCnt="2"/>
      <dgm:spPr/>
    </dgm:pt>
    <dgm:pt modelId="{A3C3FEE7-5947-4B55-9BCC-33331D344CAA}" type="pres">
      <dgm:prSet presAssocID="{D99A081D-CA85-4752-BCC6-728AB74C73B2}" presName="connTx" presStyleLbl="parChTrans1D2" presStyleIdx="0" presStyleCnt="2"/>
      <dgm:spPr/>
    </dgm:pt>
    <dgm:pt modelId="{FEB62BE7-F715-4971-82F1-FDEAE208CCDA}" type="pres">
      <dgm:prSet presAssocID="{A270B3E4-DBC6-4BC7-A161-D406E63C1660}" presName="root2" presStyleCnt="0"/>
      <dgm:spPr/>
    </dgm:pt>
    <dgm:pt modelId="{100DBA55-0965-4A97-BEFB-30658169A66E}" type="pres">
      <dgm:prSet presAssocID="{A270B3E4-DBC6-4BC7-A161-D406E63C1660}" presName="LevelTwoTextNode" presStyleLbl="asst0" presStyleIdx="0" presStyleCnt="10">
        <dgm:presLayoutVars>
          <dgm:chPref val="3"/>
        </dgm:presLayoutVars>
      </dgm:prSet>
      <dgm:spPr/>
    </dgm:pt>
    <dgm:pt modelId="{BC197694-48C9-4F3F-95BC-7D281B8E798A}" type="pres">
      <dgm:prSet presAssocID="{A270B3E4-DBC6-4BC7-A161-D406E63C1660}" presName="level3hierChild" presStyleCnt="0"/>
      <dgm:spPr/>
    </dgm:pt>
    <dgm:pt modelId="{C5CEB1B6-5CA7-4220-847E-C871229875F5}" type="pres">
      <dgm:prSet presAssocID="{607D4968-AFA6-4616-A3CF-03277246F479}" presName="conn2-1" presStyleLbl="parChTrans1D3" presStyleIdx="0" presStyleCnt="3"/>
      <dgm:spPr/>
    </dgm:pt>
    <dgm:pt modelId="{17F8E0C4-F419-41AD-9AE9-B79BF842B1C6}" type="pres">
      <dgm:prSet presAssocID="{607D4968-AFA6-4616-A3CF-03277246F479}" presName="connTx" presStyleLbl="parChTrans1D3" presStyleIdx="0" presStyleCnt="3"/>
      <dgm:spPr/>
    </dgm:pt>
    <dgm:pt modelId="{0469E9DE-129D-4A73-958E-20E39F5063E1}" type="pres">
      <dgm:prSet presAssocID="{4ED4D8A8-B714-4748-A6E9-4C681AF47E22}" presName="root2" presStyleCnt="0"/>
      <dgm:spPr/>
    </dgm:pt>
    <dgm:pt modelId="{10C46BA8-302D-42B6-9093-E3E15D3C8B7E}" type="pres">
      <dgm:prSet presAssocID="{4ED4D8A8-B714-4748-A6E9-4C681AF47E22}" presName="LevelTwoTextNode" presStyleLbl="asst0" presStyleIdx="1" presStyleCnt="10">
        <dgm:presLayoutVars>
          <dgm:chPref val="3"/>
        </dgm:presLayoutVars>
      </dgm:prSet>
      <dgm:spPr/>
    </dgm:pt>
    <dgm:pt modelId="{B61EE467-42B9-4F84-AE31-6B2B02B654CC}" type="pres">
      <dgm:prSet presAssocID="{4ED4D8A8-B714-4748-A6E9-4C681AF47E22}" presName="level3hierChild" presStyleCnt="0"/>
      <dgm:spPr/>
    </dgm:pt>
    <dgm:pt modelId="{457F44AF-594F-4412-8D61-E0F699DA0A2D}" type="pres">
      <dgm:prSet presAssocID="{417779A5-4AD1-427F-96AE-2F0D2C434E78}" presName="conn2-1" presStyleLbl="parChTrans1D3" presStyleIdx="1" presStyleCnt="3"/>
      <dgm:spPr/>
    </dgm:pt>
    <dgm:pt modelId="{6B85A0FF-1CFF-4063-A606-34F912F4EE92}" type="pres">
      <dgm:prSet presAssocID="{417779A5-4AD1-427F-96AE-2F0D2C434E78}" presName="connTx" presStyleLbl="parChTrans1D3" presStyleIdx="1" presStyleCnt="3"/>
      <dgm:spPr/>
    </dgm:pt>
    <dgm:pt modelId="{6B88B8EC-2268-46E8-AC2C-4589F90754F3}" type="pres">
      <dgm:prSet presAssocID="{93672BE7-BCC8-41B5-9161-94FCA901B08A}" presName="root2" presStyleCnt="0"/>
      <dgm:spPr/>
    </dgm:pt>
    <dgm:pt modelId="{F5E7507D-7E43-49C8-BCC7-509E0FCB70B8}" type="pres">
      <dgm:prSet presAssocID="{93672BE7-BCC8-41B5-9161-94FCA901B08A}" presName="LevelTwoTextNode" presStyleLbl="asst0" presStyleIdx="2" presStyleCnt="10">
        <dgm:presLayoutVars>
          <dgm:chPref val="3"/>
        </dgm:presLayoutVars>
      </dgm:prSet>
      <dgm:spPr/>
    </dgm:pt>
    <dgm:pt modelId="{55AD726E-EA1A-414D-AF18-C8298E47C3E5}" type="pres">
      <dgm:prSet presAssocID="{93672BE7-BCC8-41B5-9161-94FCA901B08A}" presName="level3hierChild" presStyleCnt="0"/>
      <dgm:spPr/>
    </dgm:pt>
    <dgm:pt modelId="{1D86ABB8-9E9E-4366-8C41-E1771F17A2DF}" type="pres">
      <dgm:prSet presAssocID="{FAD9FC52-6349-4539-8F43-EF1D3CFACC0E}" presName="conn2-1" presStyleLbl="parChTrans1D2" presStyleIdx="1" presStyleCnt="2"/>
      <dgm:spPr/>
    </dgm:pt>
    <dgm:pt modelId="{71389F7F-8446-4ADF-A3FD-2B5057A31056}" type="pres">
      <dgm:prSet presAssocID="{FAD9FC52-6349-4539-8F43-EF1D3CFACC0E}" presName="connTx" presStyleLbl="parChTrans1D2" presStyleIdx="1" presStyleCnt="2"/>
      <dgm:spPr/>
    </dgm:pt>
    <dgm:pt modelId="{B839B8DD-8BBB-4FA9-A86D-3C499A8B780B}" type="pres">
      <dgm:prSet presAssocID="{5A292081-DB23-4CEA-95C0-AFF83497F97E}" presName="root2" presStyleCnt="0"/>
      <dgm:spPr/>
    </dgm:pt>
    <dgm:pt modelId="{E8D75F0E-D925-410E-8448-34F2FE4C3DD9}" type="pres">
      <dgm:prSet presAssocID="{5A292081-DB23-4CEA-95C0-AFF83497F97E}" presName="LevelTwoTextNode" presStyleLbl="asst0" presStyleIdx="3" presStyleCnt="10">
        <dgm:presLayoutVars>
          <dgm:chPref val="3"/>
        </dgm:presLayoutVars>
      </dgm:prSet>
      <dgm:spPr/>
    </dgm:pt>
    <dgm:pt modelId="{3A1F47E1-9381-4DBB-A88E-540D70FE9AC1}" type="pres">
      <dgm:prSet presAssocID="{5A292081-DB23-4CEA-95C0-AFF83497F97E}" presName="level3hierChild" presStyleCnt="0"/>
      <dgm:spPr/>
    </dgm:pt>
    <dgm:pt modelId="{07D474A5-83C3-4637-8161-7835AA300B63}" type="pres">
      <dgm:prSet presAssocID="{F377BFFD-A37B-4E01-A146-C8811EE60FFE}" presName="conn2-1" presStyleLbl="parChTrans1D3" presStyleIdx="2" presStyleCnt="3"/>
      <dgm:spPr/>
    </dgm:pt>
    <dgm:pt modelId="{85B80EC6-95E3-452A-A5F5-425128190E57}" type="pres">
      <dgm:prSet presAssocID="{F377BFFD-A37B-4E01-A146-C8811EE60FFE}" presName="connTx" presStyleLbl="parChTrans1D3" presStyleIdx="2" presStyleCnt="3"/>
      <dgm:spPr/>
    </dgm:pt>
    <dgm:pt modelId="{3318339A-998F-4542-8D3A-CA083F1BC809}" type="pres">
      <dgm:prSet presAssocID="{AA877F7A-0667-455E-AD46-98ED5E1EABBD}" presName="root2" presStyleCnt="0"/>
      <dgm:spPr/>
    </dgm:pt>
    <dgm:pt modelId="{49DFB1ED-A513-422B-9B11-49B019DE422A}" type="pres">
      <dgm:prSet presAssocID="{AA877F7A-0667-455E-AD46-98ED5E1EABBD}" presName="LevelTwoTextNode" presStyleLbl="asst0" presStyleIdx="4" presStyleCnt="10">
        <dgm:presLayoutVars>
          <dgm:chPref val="3"/>
        </dgm:presLayoutVars>
      </dgm:prSet>
      <dgm:spPr/>
    </dgm:pt>
    <dgm:pt modelId="{C73725B4-4E88-4B65-B15D-7B086FEEFB62}" type="pres">
      <dgm:prSet presAssocID="{AA877F7A-0667-455E-AD46-98ED5E1EABBD}" presName="level3hierChild" presStyleCnt="0"/>
      <dgm:spPr/>
    </dgm:pt>
    <dgm:pt modelId="{65D393DF-2E4A-4942-BF05-075889974AA1}" type="pres">
      <dgm:prSet presAssocID="{6EB5DE0B-8A09-4919-940C-5CBEF510F8F1}" presName="conn2-1" presStyleLbl="parChTrans1D4" presStyleIdx="0" presStyleCnt="5"/>
      <dgm:spPr/>
    </dgm:pt>
    <dgm:pt modelId="{3CAA33B6-D47F-4708-AE3A-6059563E143F}" type="pres">
      <dgm:prSet presAssocID="{6EB5DE0B-8A09-4919-940C-5CBEF510F8F1}" presName="connTx" presStyleLbl="parChTrans1D4" presStyleIdx="0" presStyleCnt="5"/>
      <dgm:spPr/>
    </dgm:pt>
    <dgm:pt modelId="{6D9C2590-4170-40EA-AF06-4577826DB206}" type="pres">
      <dgm:prSet presAssocID="{53CA433C-6327-4C03-8448-EA6DAD419C19}" presName="root2" presStyleCnt="0"/>
      <dgm:spPr/>
    </dgm:pt>
    <dgm:pt modelId="{BB6B01A7-B35F-4DE7-9327-7B3478ECF07A}" type="pres">
      <dgm:prSet presAssocID="{53CA433C-6327-4C03-8448-EA6DAD419C19}" presName="LevelTwoTextNode" presStyleLbl="asst0" presStyleIdx="5" presStyleCnt="10">
        <dgm:presLayoutVars>
          <dgm:chPref val="3"/>
        </dgm:presLayoutVars>
      </dgm:prSet>
      <dgm:spPr/>
    </dgm:pt>
    <dgm:pt modelId="{D50ACF8C-E0EB-43DA-9452-4A6791B5C0A4}" type="pres">
      <dgm:prSet presAssocID="{53CA433C-6327-4C03-8448-EA6DAD419C19}" presName="level3hierChild" presStyleCnt="0"/>
      <dgm:spPr/>
    </dgm:pt>
    <dgm:pt modelId="{595D2E97-D1A6-420C-B8D1-3D70040E6464}" type="pres">
      <dgm:prSet presAssocID="{7E91FDF0-E75D-4FBA-B286-6207B1B9E773}" presName="conn2-1" presStyleLbl="parChTrans1D4" presStyleIdx="1" presStyleCnt="5"/>
      <dgm:spPr/>
    </dgm:pt>
    <dgm:pt modelId="{43317C32-FE7A-4B6D-994B-3F6CE9A3A263}" type="pres">
      <dgm:prSet presAssocID="{7E91FDF0-E75D-4FBA-B286-6207B1B9E773}" presName="connTx" presStyleLbl="parChTrans1D4" presStyleIdx="1" presStyleCnt="5"/>
      <dgm:spPr/>
    </dgm:pt>
    <dgm:pt modelId="{7E5FFA83-6A2D-44F6-A83C-0A93628569AA}" type="pres">
      <dgm:prSet presAssocID="{60676138-D032-4110-A50B-670DB1C5F199}" presName="root2" presStyleCnt="0"/>
      <dgm:spPr/>
    </dgm:pt>
    <dgm:pt modelId="{C97647E3-0AB2-42AB-9107-9F5BF0DE8782}" type="pres">
      <dgm:prSet presAssocID="{60676138-D032-4110-A50B-670DB1C5F199}" presName="LevelTwoTextNode" presStyleLbl="asst0" presStyleIdx="6" presStyleCnt="10">
        <dgm:presLayoutVars>
          <dgm:chPref val="3"/>
        </dgm:presLayoutVars>
      </dgm:prSet>
      <dgm:spPr/>
    </dgm:pt>
    <dgm:pt modelId="{F85A3C9F-BFBA-4825-8619-704876E4980F}" type="pres">
      <dgm:prSet presAssocID="{60676138-D032-4110-A50B-670DB1C5F199}" presName="level3hierChild" presStyleCnt="0"/>
      <dgm:spPr/>
    </dgm:pt>
    <dgm:pt modelId="{695FE4A4-A9A6-446B-8FBE-F21E9EBD398A}" type="pres">
      <dgm:prSet presAssocID="{38D84EDA-2A6B-4623-AF92-228C974C69C6}" presName="conn2-1" presStyleLbl="parChTrans1D4" presStyleIdx="2" presStyleCnt="5"/>
      <dgm:spPr/>
    </dgm:pt>
    <dgm:pt modelId="{AD8B426B-7372-47D4-8B9E-5520C48BF8A3}" type="pres">
      <dgm:prSet presAssocID="{38D84EDA-2A6B-4623-AF92-228C974C69C6}" presName="connTx" presStyleLbl="parChTrans1D4" presStyleIdx="2" presStyleCnt="5"/>
      <dgm:spPr/>
    </dgm:pt>
    <dgm:pt modelId="{6B7F031B-6D42-4F20-8F3C-5EE6210DA72C}" type="pres">
      <dgm:prSet presAssocID="{4A2424A5-D21C-4E52-997E-32036D7EEC88}" presName="root2" presStyleCnt="0"/>
      <dgm:spPr/>
    </dgm:pt>
    <dgm:pt modelId="{ECA3786D-3529-4494-BA2C-9A6F0F09A5F5}" type="pres">
      <dgm:prSet presAssocID="{4A2424A5-D21C-4E52-997E-32036D7EEC88}" presName="LevelTwoTextNode" presStyleLbl="asst0" presStyleIdx="7" presStyleCnt="10">
        <dgm:presLayoutVars>
          <dgm:chPref val="3"/>
        </dgm:presLayoutVars>
      </dgm:prSet>
      <dgm:spPr/>
    </dgm:pt>
    <dgm:pt modelId="{51CD4F3F-6745-48EF-B07F-B0943D97E78C}" type="pres">
      <dgm:prSet presAssocID="{4A2424A5-D21C-4E52-997E-32036D7EEC88}" presName="level3hierChild" presStyleCnt="0"/>
      <dgm:spPr/>
    </dgm:pt>
    <dgm:pt modelId="{44F59D08-19C5-498A-BC40-3A6FF73B781A}" type="pres">
      <dgm:prSet presAssocID="{00FD4687-0440-42C7-A6F9-9B6D6C9735FA}" presName="conn2-1" presStyleLbl="parChTrans1D4" presStyleIdx="3" presStyleCnt="5"/>
      <dgm:spPr/>
    </dgm:pt>
    <dgm:pt modelId="{DB9AC0C0-85BE-4A18-B247-89940E368CB6}" type="pres">
      <dgm:prSet presAssocID="{00FD4687-0440-42C7-A6F9-9B6D6C9735FA}" presName="connTx" presStyleLbl="parChTrans1D4" presStyleIdx="3" presStyleCnt="5"/>
      <dgm:spPr/>
    </dgm:pt>
    <dgm:pt modelId="{F0114410-D3BD-4AE6-8BDA-CC201C0769A9}" type="pres">
      <dgm:prSet presAssocID="{B37A9141-F894-452F-8D39-4D510FAF32BD}" presName="root2" presStyleCnt="0"/>
      <dgm:spPr/>
    </dgm:pt>
    <dgm:pt modelId="{0D7DA836-CA45-4644-B8F7-9343DBE5DE06}" type="pres">
      <dgm:prSet presAssocID="{B37A9141-F894-452F-8D39-4D510FAF32BD}" presName="LevelTwoTextNode" presStyleLbl="asst0" presStyleIdx="8" presStyleCnt="10">
        <dgm:presLayoutVars>
          <dgm:chPref val="3"/>
        </dgm:presLayoutVars>
      </dgm:prSet>
      <dgm:spPr/>
    </dgm:pt>
    <dgm:pt modelId="{1883C1B2-FD54-425F-AD3C-5DD86C666A49}" type="pres">
      <dgm:prSet presAssocID="{B37A9141-F894-452F-8D39-4D510FAF32BD}" presName="level3hierChild" presStyleCnt="0"/>
      <dgm:spPr/>
    </dgm:pt>
    <dgm:pt modelId="{F940D17E-50F0-43BA-8E8A-2C22BF8B3549}" type="pres">
      <dgm:prSet presAssocID="{E7F274B9-5716-4E23-B752-4C9261486D5B}" presName="conn2-1" presStyleLbl="parChTrans1D4" presStyleIdx="4" presStyleCnt="5"/>
      <dgm:spPr/>
    </dgm:pt>
    <dgm:pt modelId="{E1C301A5-947C-4249-9DCD-0BB3829DC9CF}" type="pres">
      <dgm:prSet presAssocID="{E7F274B9-5716-4E23-B752-4C9261486D5B}" presName="connTx" presStyleLbl="parChTrans1D4" presStyleIdx="4" presStyleCnt="5"/>
      <dgm:spPr/>
    </dgm:pt>
    <dgm:pt modelId="{97F9712C-981E-4417-A207-4ED612F2F9A6}" type="pres">
      <dgm:prSet presAssocID="{7F6291BA-00C9-47F7-A2DA-CDB4E89E8BC8}" presName="root2" presStyleCnt="0"/>
      <dgm:spPr/>
    </dgm:pt>
    <dgm:pt modelId="{FDF520CD-B081-42CC-814B-A71F7D67FC32}" type="pres">
      <dgm:prSet presAssocID="{7F6291BA-00C9-47F7-A2DA-CDB4E89E8BC8}" presName="LevelTwoTextNode" presStyleLbl="asst0" presStyleIdx="9" presStyleCnt="10">
        <dgm:presLayoutVars>
          <dgm:chPref val="3"/>
        </dgm:presLayoutVars>
      </dgm:prSet>
      <dgm:spPr/>
    </dgm:pt>
    <dgm:pt modelId="{C98C6061-5F34-4AB9-A445-BBF8ACEB870C}" type="pres">
      <dgm:prSet presAssocID="{7F6291BA-00C9-47F7-A2DA-CDB4E89E8BC8}" presName="level3hierChild" presStyleCnt="0"/>
      <dgm:spPr/>
    </dgm:pt>
  </dgm:ptLst>
  <dgm:cxnLst>
    <dgm:cxn modelId="{5DE4DF03-507D-43D0-8D89-07B1CCFEC9BE}" srcId="{AA877F7A-0667-455E-AD46-98ED5E1EABBD}" destId="{53CA433C-6327-4C03-8448-EA6DAD419C19}" srcOrd="0" destOrd="0" parTransId="{6EB5DE0B-8A09-4919-940C-5CBEF510F8F1}" sibTransId="{A7D32A3B-5833-40F4-A0A9-DE3940AD1BC0}"/>
    <dgm:cxn modelId="{323FE20B-91BF-47E8-AD9F-0916FCC099A7}" srcId="{4A2424A5-D21C-4E52-997E-32036D7EEC88}" destId="{7F6291BA-00C9-47F7-A2DA-CDB4E89E8BC8}" srcOrd="1" destOrd="0" parTransId="{E7F274B9-5716-4E23-B752-4C9261486D5B}" sibTransId="{BA518AA9-0435-4B2D-AC2F-027563077F75}"/>
    <dgm:cxn modelId="{8F82D30D-CC0A-4834-914E-D29FAC9A1392}" type="presOf" srcId="{417779A5-4AD1-427F-96AE-2F0D2C434E78}" destId="{6B85A0FF-1CFF-4063-A606-34F912F4EE92}" srcOrd="1" destOrd="0" presId="urn:microsoft.com/office/officeart/2005/8/layout/hierarchy2"/>
    <dgm:cxn modelId="{3776F30E-88E5-4071-9493-7E6E6A129C5E}" srcId="{4A2424A5-D21C-4E52-997E-32036D7EEC88}" destId="{B37A9141-F894-452F-8D39-4D510FAF32BD}" srcOrd="0" destOrd="0" parTransId="{00FD4687-0440-42C7-A6F9-9B6D6C9735FA}" sibTransId="{10C0EED1-1D5B-4BA4-94CE-B1AE7DA1A39D}"/>
    <dgm:cxn modelId="{36BC3716-5380-4E70-8C4B-38E02BB7DA6E}" type="presOf" srcId="{38D84EDA-2A6B-4623-AF92-228C974C69C6}" destId="{AD8B426B-7372-47D4-8B9E-5520C48BF8A3}" srcOrd="1" destOrd="0" presId="urn:microsoft.com/office/officeart/2005/8/layout/hierarchy2"/>
    <dgm:cxn modelId="{20B0C718-6DBF-4568-816F-823DDE652E28}" type="presOf" srcId="{607D4968-AFA6-4616-A3CF-03277246F479}" destId="{C5CEB1B6-5CA7-4220-847E-C871229875F5}" srcOrd="0" destOrd="0" presId="urn:microsoft.com/office/officeart/2005/8/layout/hierarchy2"/>
    <dgm:cxn modelId="{368D8719-7D71-41E8-A369-A7B6337ACBAA}" type="presOf" srcId="{7E91FDF0-E75D-4FBA-B286-6207B1B9E773}" destId="{43317C32-FE7A-4B6D-994B-3F6CE9A3A263}" srcOrd="1" destOrd="0" presId="urn:microsoft.com/office/officeart/2005/8/layout/hierarchy2"/>
    <dgm:cxn modelId="{E7AB7325-F5C3-429A-8A57-E67304D44C70}" srcId="{6DC518D3-DE91-4F9E-BA13-6261E484440A}" destId="{5A292081-DB23-4CEA-95C0-AFF83497F97E}" srcOrd="1" destOrd="0" parTransId="{FAD9FC52-6349-4539-8F43-EF1D3CFACC0E}" sibTransId="{BE8EDFF8-DAB2-4BA9-B9CC-3D478135833C}"/>
    <dgm:cxn modelId="{20D3B327-B607-4943-86EE-8D885E25E329}" srcId="{AA877F7A-0667-455E-AD46-98ED5E1EABBD}" destId="{60676138-D032-4110-A50B-670DB1C5F199}" srcOrd="1" destOrd="0" parTransId="{7E91FDF0-E75D-4FBA-B286-6207B1B9E773}" sibTransId="{3F78C673-ABE6-4C83-B9FF-D8343796A73F}"/>
    <dgm:cxn modelId="{5319AE2A-3C64-4980-BCF6-69C8D2CAC28B}" type="presOf" srcId="{D99A081D-CA85-4752-BCC6-728AB74C73B2}" destId="{67D0EBB0-4ACF-4DEC-8EB0-33A7629F8CB9}" srcOrd="0" destOrd="0" presId="urn:microsoft.com/office/officeart/2005/8/layout/hierarchy2"/>
    <dgm:cxn modelId="{59C78E2C-D105-4A0C-8096-CA99AE99DBD7}" type="presOf" srcId="{6EB5DE0B-8A09-4919-940C-5CBEF510F8F1}" destId="{65D393DF-2E4A-4942-BF05-075889974AA1}" srcOrd="0" destOrd="0" presId="urn:microsoft.com/office/officeart/2005/8/layout/hierarchy2"/>
    <dgm:cxn modelId="{3ECF833C-09D6-41BC-99BD-F1CBD467CDA7}" type="presOf" srcId="{5A292081-DB23-4CEA-95C0-AFF83497F97E}" destId="{E8D75F0E-D925-410E-8448-34F2FE4C3DD9}" srcOrd="0" destOrd="0" presId="urn:microsoft.com/office/officeart/2005/8/layout/hierarchy2"/>
    <dgm:cxn modelId="{DBD8E95F-D20D-4F68-B33E-89D43B0E03FB}" type="presOf" srcId="{F377BFFD-A37B-4E01-A146-C8811EE60FFE}" destId="{07D474A5-83C3-4637-8161-7835AA300B63}" srcOrd="0" destOrd="0" presId="urn:microsoft.com/office/officeart/2005/8/layout/hierarchy2"/>
    <dgm:cxn modelId="{2F7A7246-E768-4E0A-8D0F-04E1F907437E}" srcId="{A270B3E4-DBC6-4BC7-A161-D406E63C1660}" destId="{4ED4D8A8-B714-4748-A6E9-4C681AF47E22}" srcOrd="0" destOrd="0" parTransId="{607D4968-AFA6-4616-A3CF-03277246F479}" sibTransId="{FCFD5956-F8AF-4962-A40C-821FDC4C3611}"/>
    <dgm:cxn modelId="{45987349-1DB7-4BF1-868B-BC4C4296ED4D}" type="presOf" srcId="{A270B3E4-DBC6-4BC7-A161-D406E63C1660}" destId="{100DBA55-0965-4A97-BEFB-30658169A66E}" srcOrd="0" destOrd="0" presId="urn:microsoft.com/office/officeart/2005/8/layout/hierarchy2"/>
    <dgm:cxn modelId="{9C6F4C4B-D22C-49A0-B87B-23F1D484C6B1}" type="presOf" srcId="{38D84EDA-2A6B-4623-AF92-228C974C69C6}" destId="{695FE4A4-A9A6-446B-8FBE-F21E9EBD398A}" srcOrd="0" destOrd="0" presId="urn:microsoft.com/office/officeart/2005/8/layout/hierarchy2"/>
    <dgm:cxn modelId="{CB7A1950-BD13-4946-B409-EF4FF3F59424}" srcId="{3AF6E96F-191D-440C-AD73-C514D7DA00F6}" destId="{6DC518D3-DE91-4F9E-BA13-6261E484440A}" srcOrd="0" destOrd="0" parTransId="{F0DC0B48-9278-44DB-AF0C-17EE2BE1DFA3}" sibTransId="{87893E53-98F2-4744-A7A5-4FA127C9D8D9}"/>
    <dgm:cxn modelId="{DFBC4E52-DB78-4271-B223-8D15D3A5FE6C}" type="presOf" srcId="{7F6291BA-00C9-47F7-A2DA-CDB4E89E8BC8}" destId="{FDF520CD-B081-42CC-814B-A71F7D67FC32}" srcOrd="0" destOrd="0" presId="urn:microsoft.com/office/officeart/2005/8/layout/hierarchy2"/>
    <dgm:cxn modelId="{A84FAF73-DB75-4F7E-9B5D-B21AC8669844}" type="presOf" srcId="{AA877F7A-0667-455E-AD46-98ED5E1EABBD}" destId="{49DFB1ED-A513-422B-9B11-49B019DE422A}" srcOrd="0" destOrd="0" presId="urn:microsoft.com/office/officeart/2005/8/layout/hierarchy2"/>
    <dgm:cxn modelId="{132DE177-E928-4DB5-A636-507069B839D4}" srcId="{AA877F7A-0667-455E-AD46-98ED5E1EABBD}" destId="{4A2424A5-D21C-4E52-997E-32036D7EEC88}" srcOrd="2" destOrd="0" parTransId="{38D84EDA-2A6B-4623-AF92-228C974C69C6}" sibTransId="{8CED78C4-89C1-47B4-B34E-B1F3E214D207}"/>
    <dgm:cxn modelId="{24B00659-7F19-477A-84DC-AD37B8280836}" type="presOf" srcId="{B37A9141-F894-452F-8D39-4D510FAF32BD}" destId="{0D7DA836-CA45-4644-B8F7-9343DBE5DE06}" srcOrd="0" destOrd="0" presId="urn:microsoft.com/office/officeart/2005/8/layout/hierarchy2"/>
    <dgm:cxn modelId="{6BC49983-B1BE-4265-9543-ED21A74253C3}" type="presOf" srcId="{3AF6E96F-191D-440C-AD73-C514D7DA00F6}" destId="{CAF843E1-2995-4AF7-B955-D71C84033361}" srcOrd="0" destOrd="0" presId="urn:microsoft.com/office/officeart/2005/8/layout/hierarchy2"/>
    <dgm:cxn modelId="{A0ACFC92-1D11-43D0-AD80-74B7BFD363F0}" type="presOf" srcId="{F377BFFD-A37B-4E01-A146-C8811EE60FFE}" destId="{85B80EC6-95E3-452A-A5F5-425128190E57}" srcOrd="1" destOrd="0" presId="urn:microsoft.com/office/officeart/2005/8/layout/hierarchy2"/>
    <dgm:cxn modelId="{14785D95-8FB2-47A4-ABC1-0C54771BFBAD}" srcId="{A270B3E4-DBC6-4BC7-A161-D406E63C1660}" destId="{93672BE7-BCC8-41B5-9161-94FCA901B08A}" srcOrd="1" destOrd="0" parTransId="{417779A5-4AD1-427F-96AE-2F0D2C434E78}" sibTransId="{BC880C48-C63D-43B8-87C9-898865859C26}"/>
    <dgm:cxn modelId="{3665E697-3174-476C-8B9A-009BC8BD3A78}" srcId="{5A292081-DB23-4CEA-95C0-AFF83497F97E}" destId="{AA877F7A-0667-455E-AD46-98ED5E1EABBD}" srcOrd="0" destOrd="0" parTransId="{F377BFFD-A37B-4E01-A146-C8811EE60FFE}" sibTransId="{3D05A2B7-0338-466B-9739-7CACA59DA7E7}"/>
    <dgm:cxn modelId="{A9E9A69D-3A1F-4E86-9260-E6BE4EC762C2}" type="presOf" srcId="{FAD9FC52-6349-4539-8F43-EF1D3CFACC0E}" destId="{1D86ABB8-9E9E-4366-8C41-E1771F17A2DF}" srcOrd="0" destOrd="0" presId="urn:microsoft.com/office/officeart/2005/8/layout/hierarchy2"/>
    <dgm:cxn modelId="{80ABF0A5-B57B-4323-B1B7-7C4F47CA0CB8}" type="presOf" srcId="{D99A081D-CA85-4752-BCC6-728AB74C73B2}" destId="{A3C3FEE7-5947-4B55-9BCC-33331D344CAA}" srcOrd="1" destOrd="0" presId="urn:microsoft.com/office/officeart/2005/8/layout/hierarchy2"/>
    <dgm:cxn modelId="{9D0829AD-BCBB-412C-8AB1-36F236648D9F}" type="presOf" srcId="{93672BE7-BCC8-41B5-9161-94FCA901B08A}" destId="{F5E7507D-7E43-49C8-BCC7-509E0FCB70B8}" srcOrd="0" destOrd="0" presId="urn:microsoft.com/office/officeart/2005/8/layout/hierarchy2"/>
    <dgm:cxn modelId="{6A946DAD-B005-4F86-8FAA-822283707C22}" type="presOf" srcId="{607D4968-AFA6-4616-A3CF-03277246F479}" destId="{17F8E0C4-F419-41AD-9AE9-B79BF842B1C6}" srcOrd="1" destOrd="0" presId="urn:microsoft.com/office/officeart/2005/8/layout/hierarchy2"/>
    <dgm:cxn modelId="{D43BFAAE-5088-437B-96FC-504C705401B9}" type="presOf" srcId="{6DC518D3-DE91-4F9E-BA13-6261E484440A}" destId="{0DF55FE5-55BE-4EFD-AE78-A46B0CB543AC}" srcOrd="0" destOrd="0" presId="urn:microsoft.com/office/officeart/2005/8/layout/hierarchy2"/>
    <dgm:cxn modelId="{D1787EB6-25B5-4800-8C04-7DB49655ED15}" type="presOf" srcId="{00FD4687-0440-42C7-A6F9-9B6D6C9735FA}" destId="{44F59D08-19C5-498A-BC40-3A6FF73B781A}" srcOrd="0" destOrd="0" presId="urn:microsoft.com/office/officeart/2005/8/layout/hierarchy2"/>
    <dgm:cxn modelId="{348CE2B6-9CCA-4B21-B4AD-AA7273508051}" type="presOf" srcId="{7E91FDF0-E75D-4FBA-B286-6207B1B9E773}" destId="{595D2E97-D1A6-420C-B8D1-3D70040E6464}" srcOrd="0" destOrd="0" presId="urn:microsoft.com/office/officeart/2005/8/layout/hierarchy2"/>
    <dgm:cxn modelId="{91AED1BB-98C0-4C34-A8E2-073B7A50834A}" type="presOf" srcId="{6EB5DE0B-8A09-4919-940C-5CBEF510F8F1}" destId="{3CAA33B6-D47F-4708-AE3A-6059563E143F}" srcOrd="1" destOrd="0" presId="urn:microsoft.com/office/officeart/2005/8/layout/hierarchy2"/>
    <dgm:cxn modelId="{0FEB54BD-0A49-4DFE-9127-647571E35316}" type="presOf" srcId="{53CA433C-6327-4C03-8448-EA6DAD419C19}" destId="{BB6B01A7-B35F-4DE7-9327-7B3478ECF07A}" srcOrd="0" destOrd="0" presId="urn:microsoft.com/office/officeart/2005/8/layout/hierarchy2"/>
    <dgm:cxn modelId="{2917C6C7-8212-41FD-A453-D1D5A0CC1C80}" srcId="{6DC518D3-DE91-4F9E-BA13-6261E484440A}" destId="{A270B3E4-DBC6-4BC7-A161-D406E63C1660}" srcOrd="0" destOrd="0" parTransId="{D99A081D-CA85-4752-BCC6-728AB74C73B2}" sibTransId="{3F12B489-C5AE-4ED9-96D0-54136D7699BF}"/>
    <dgm:cxn modelId="{4A700DCB-04E6-457C-AAD2-E974795162F6}" type="presOf" srcId="{417779A5-4AD1-427F-96AE-2F0D2C434E78}" destId="{457F44AF-594F-4412-8D61-E0F699DA0A2D}" srcOrd="0" destOrd="0" presId="urn:microsoft.com/office/officeart/2005/8/layout/hierarchy2"/>
    <dgm:cxn modelId="{84FF1FD7-0B9E-48BC-A092-6147969A74F9}" type="presOf" srcId="{4ED4D8A8-B714-4748-A6E9-4C681AF47E22}" destId="{10C46BA8-302D-42B6-9093-E3E15D3C8B7E}" srcOrd="0" destOrd="0" presId="urn:microsoft.com/office/officeart/2005/8/layout/hierarchy2"/>
    <dgm:cxn modelId="{1321AEDF-B6EE-4DB7-89C7-0F29D5FC713C}" type="presOf" srcId="{4A2424A5-D21C-4E52-997E-32036D7EEC88}" destId="{ECA3786D-3529-4494-BA2C-9A6F0F09A5F5}" srcOrd="0" destOrd="0" presId="urn:microsoft.com/office/officeart/2005/8/layout/hierarchy2"/>
    <dgm:cxn modelId="{FD7A22E2-765E-4F58-909F-546846C5B8AE}" type="presOf" srcId="{00FD4687-0440-42C7-A6F9-9B6D6C9735FA}" destId="{DB9AC0C0-85BE-4A18-B247-89940E368CB6}" srcOrd="1" destOrd="0" presId="urn:microsoft.com/office/officeart/2005/8/layout/hierarchy2"/>
    <dgm:cxn modelId="{A07023E6-22B7-4EA6-A95E-B064FB322431}" type="presOf" srcId="{FAD9FC52-6349-4539-8F43-EF1D3CFACC0E}" destId="{71389F7F-8446-4ADF-A3FD-2B5057A31056}" srcOrd="1" destOrd="0" presId="urn:microsoft.com/office/officeart/2005/8/layout/hierarchy2"/>
    <dgm:cxn modelId="{E61156ED-8E22-4DAA-8016-DD1797B98B8E}" type="presOf" srcId="{E7F274B9-5716-4E23-B752-4C9261486D5B}" destId="{F940D17E-50F0-43BA-8E8A-2C22BF8B3549}" srcOrd="0" destOrd="0" presId="urn:microsoft.com/office/officeart/2005/8/layout/hierarchy2"/>
    <dgm:cxn modelId="{FDE64AF2-622B-44D3-92C6-A5F3BEE73C7C}" type="presOf" srcId="{60676138-D032-4110-A50B-670DB1C5F199}" destId="{C97647E3-0AB2-42AB-9107-9F5BF0DE8782}" srcOrd="0" destOrd="0" presId="urn:microsoft.com/office/officeart/2005/8/layout/hierarchy2"/>
    <dgm:cxn modelId="{D15595F4-3399-4235-9789-A354581FA513}" type="presOf" srcId="{E7F274B9-5716-4E23-B752-4C9261486D5B}" destId="{E1C301A5-947C-4249-9DCD-0BB3829DC9CF}" srcOrd="1" destOrd="0" presId="urn:microsoft.com/office/officeart/2005/8/layout/hierarchy2"/>
    <dgm:cxn modelId="{AC2CB677-97B7-4F63-A1CC-141627516ACD}" type="presParOf" srcId="{CAF843E1-2995-4AF7-B955-D71C84033361}" destId="{2109C7B4-2953-4657-A92D-C2374ECD90D8}" srcOrd="0" destOrd="0" presId="urn:microsoft.com/office/officeart/2005/8/layout/hierarchy2"/>
    <dgm:cxn modelId="{8EB987B5-F2CE-48F1-BBC6-C62272A5749D}" type="presParOf" srcId="{2109C7B4-2953-4657-A92D-C2374ECD90D8}" destId="{0DF55FE5-55BE-4EFD-AE78-A46B0CB543AC}" srcOrd="0" destOrd="0" presId="urn:microsoft.com/office/officeart/2005/8/layout/hierarchy2"/>
    <dgm:cxn modelId="{73D509F7-0413-4DBF-82D5-9B62747628DB}" type="presParOf" srcId="{2109C7B4-2953-4657-A92D-C2374ECD90D8}" destId="{540A411A-423B-4663-86EB-7017CBF13B3B}" srcOrd="1" destOrd="0" presId="urn:microsoft.com/office/officeart/2005/8/layout/hierarchy2"/>
    <dgm:cxn modelId="{BDAEA7E0-5071-4F35-A809-7EED5D8EECE2}" type="presParOf" srcId="{540A411A-423B-4663-86EB-7017CBF13B3B}" destId="{67D0EBB0-4ACF-4DEC-8EB0-33A7629F8CB9}" srcOrd="0" destOrd="0" presId="urn:microsoft.com/office/officeart/2005/8/layout/hierarchy2"/>
    <dgm:cxn modelId="{9B5162BC-EB5D-413E-AA67-6264A00B2C93}" type="presParOf" srcId="{67D0EBB0-4ACF-4DEC-8EB0-33A7629F8CB9}" destId="{A3C3FEE7-5947-4B55-9BCC-33331D344CAA}" srcOrd="0" destOrd="0" presId="urn:microsoft.com/office/officeart/2005/8/layout/hierarchy2"/>
    <dgm:cxn modelId="{2AA63901-7348-4002-8ADB-7F5D7DD2E518}" type="presParOf" srcId="{540A411A-423B-4663-86EB-7017CBF13B3B}" destId="{FEB62BE7-F715-4971-82F1-FDEAE208CCDA}" srcOrd="1" destOrd="0" presId="urn:microsoft.com/office/officeart/2005/8/layout/hierarchy2"/>
    <dgm:cxn modelId="{FD015A08-D724-4D32-8186-B34937CBD8BD}" type="presParOf" srcId="{FEB62BE7-F715-4971-82F1-FDEAE208CCDA}" destId="{100DBA55-0965-4A97-BEFB-30658169A66E}" srcOrd="0" destOrd="0" presId="urn:microsoft.com/office/officeart/2005/8/layout/hierarchy2"/>
    <dgm:cxn modelId="{9D2E4278-BC6A-4C4F-85AA-459193128B0E}" type="presParOf" srcId="{FEB62BE7-F715-4971-82F1-FDEAE208CCDA}" destId="{BC197694-48C9-4F3F-95BC-7D281B8E798A}" srcOrd="1" destOrd="0" presId="urn:microsoft.com/office/officeart/2005/8/layout/hierarchy2"/>
    <dgm:cxn modelId="{7B1B69BC-B68D-4BAF-B0DB-0BE4B2DAA2BA}" type="presParOf" srcId="{BC197694-48C9-4F3F-95BC-7D281B8E798A}" destId="{C5CEB1B6-5CA7-4220-847E-C871229875F5}" srcOrd="0" destOrd="0" presId="urn:microsoft.com/office/officeart/2005/8/layout/hierarchy2"/>
    <dgm:cxn modelId="{0A0DE11A-4296-4693-A531-889ACDF09E16}" type="presParOf" srcId="{C5CEB1B6-5CA7-4220-847E-C871229875F5}" destId="{17F8E0C4-F419-41AD-9AE9-B79BF842B1C6}" srcOrd="0" destOrd="0" presId="urn:microsoft.com/office/officeart/2005/8/layout/hierarchy2"/>
    <dgm:cxn modelId="{56D6B9EE-DC46-47AC-BA50-3B4DC107DD06}" type="presParOf" srcId="{BC197694-48C9-4F3F-95BC-7D281B8E798A}" destId="{0469E9DE-129D-4A73-958E-20E39F5063E1}" srcOrd="1" destOrd="0" presId="urn:microsoft.com/office/officeart/2005/8/layout/hierarchy2"/>
    <dgm:cxn modelId="{EFCFA4B7-504A-41B8-8E57-10DA1884FE77}" type="presParOf" srcId="{0469E9DE-129D-4A73-958E-20E39F5063E1}" destId="{10C46BA8-302D-42B6-9093-E3E15D3C8B7E}" srcOrd="0" destOrd="0" presId="urn:microsoft.com/office/officeart/2005/8/layout/hierarchy2"/>
    <dgm:cxn modelId="{A1A4DD7D-82A5-4E2B-8679-4E35CF6CDC9E}" type="presParOf" srcId="{0469E9DE-129D-4A73-958E-20E39F5063E1}" destId="{B61EE467-42B9-4F84-AE31-6B2B02B654CC}" srcOrd="1" destOrd="0" presId="urn:microsoft.com/office/officeart/2005/8/layout/hierarchy2"/>
    <dgm:cxn modelId="{2B4A9A9D-A36B-461B-9E39-107F535E8E9E}" type="presParOf" srcId="{BC197694-48C9-4F3F-95BC-7D281B8E798A}" destId="{457F44AF-594F-4412-8D61-E0F699DA0A2D}" srcOrd="2" destOrd="0" presId="urn:microsoft.com/office/officeart/2005/8/layout/hierarchy2"/>
    <dgm:cxn modelId="{2597413B-4F92-4FA5-B19F-79005241CEB6}" type="presParOf" srcId="{457F44AF-594F-4412-8D61-E0F699DA0A2D}" destId="{6B85A0FF-1CFF-4063-A606-34F912F4EE92}" srcOrd="0" destOrd="0" presId="urn:microsoft.com/office/officeart/2005/8/layout/hierarchy2"/>
    <dgm:cxn modelId="{43B4C457-14D6-4DDE-BA00-43EC03629F9D}" type="presParOf" srcId="{BC197694-48C9-4F3F-95BC-7D281B8E798A}" destId="{6B88B8EC-2268-46E8-AC2C-4589F90754F3}" srcOrd="3" destOrd="0" presId="urn:microsoft.com/office/officeart/2005/8/layout/hierarchy2"/>
    <dgm:cxn modelId="{061C347C-FED2-467D-ACD2-197D07088D47}" type="presParOf" srcId="{6B88B8EC-2268-46E8-AC2C-4589F90754F3}" destId="{F5E7507D-7E43-49C8-BCC7-509E0FCB70B8}" srcOrd="0" destOrd="0" presId="urn:microsoft.com/office/officeart/2005/8/layout/hierarchy2"/>
    <dgm:cxn modelId="{422F5211-4F25-434F-8261-69C56F8687ED}" type="presParOf" srcId="{6B88B8EC-2268-46E8-AC2C-4589F90754F3}" destId="{55AD726E-EA1A-414D-AF18-C8298E47C3E5}" srcOrd="1" destOrd="0" presId="urn:microsoft.com/office/officeart/2005/8/layout/hierarchy2"/>
    <dgm:cxn modelId="{24E623AF-5AD0-4955-B0A2-023A5F9DC0BB}" type="presParOf" srcId="{540A411A-423B-4663-86EB-7017CBF13B3B}" destId="{1D86ABB8-9E9E-4366-8C41-E1771F17A2DF}" srcOrd="2" destOrd="0" presId="urn:microsoft.com/office/officeart/2005/8/layout/hierarchy2"/>
    <dgm:cxn modelId="{374C9ABE-CC61-4037-AAF5-566F7B0A48B4}" type="presParOf" srcId="{1D86ABB8-9E9E-4366-8C41-E1771F17A2DF}" destId="{71389F7F-8446-4ADF-A3FD-2B5057A31056}" srcOrd="0" destOrd="0" presId="urn:microsoft.com/office/officeart/2005/8/layout/hierarchy2"/>
    <dgm:cxn modelId="{07A59BFD-5BC2-4AE5-ABDD-B824AC037634}" type="presParOf" srcId="{540A411A-423B-4663-86EB-7017CBF13B3B}" destId="{B839B8DD-8BBB-4FA9-A86D-3C499A8B780B}" srcOrd="3" destOrd="0" presId="urn:microsoft.com/office/officeart/2005/8/layout/hierarchy2"/>
    <dgm:cxn modelId="{DA9437AA-CAC9-4FE2-8108-497D4E20C533}" type="presParOf" srcId="{B839B8DD-8BBB-4FA9-A86D-3C499A8B780B}" destId="{E8D75F0E-D925-410E-8448-34F2FE4C3DD9}" srcOrd="0" destOrd="0" presId="urn:microsoft.com/office/officeart/2005/8/layout/hierarchy2"/>
    <dgm:cxn modelId="{0DA27370-9DA6-4499-9110-AABA9761467B}" type="presParOf" srcId="{B839B8DD-8BBB-4FA9-A86D-3C499A8B780B}" destId="{3A1F47E1-9381-4DBB-A88E-540D70FE9AC1}" srcOrd="1" destOrd="0" presId="urn:microsoft.com/office/officeart/2005/8/layout/hierarchy2"/>
    <dgm:cxn modelId="{B810EDA7-3DE5-4C20-9428-4ED1B81635F7}" type="presParOf" srcId="{3A1F47E1-9381-4DBB-A88E-540D70FE9AC1}" destId="{07D474A5-83C3-4637-8161-7835AA300B63}" srcOrd="0" destOrd="0" presId="urn:microsoft.com/office/officeart/2005/8/layout/hierarchy2"/>
    <dgm:cxn modelId="{642809DB-B381-49C0-8E54-CBF3AC9CBF37}" type="presParOf" srcId="{07D474A5-83C3-4637-8161-7835AA300B63}" destId="{85B80EC6-95E3-452A-A5F5-425128190E57}" srcOrd="0" destOrd="0" presId="urn:microsoft.com/office/officeart/2005/8/layout/hierarchy2"/>
    <dgm:cxn modelId="{5422D486-EF0C-45FC-BE3B-D0B1A9009DC4}" type="presParOf" srcId="{3A1F47E1-9381-4DBB-A88E-540D70FE9AC1}" destId="{3318339A-998F-4542-8D3A-CA083F1BC809}" srcOrd="1" destOrd="0" presId="urn:microsoft.com/office/officeart/2005/8/layout/hierarchy2"/>
    <dgm:cxn modelId="{EB1D3DEA-6AEB-4EC8-9EF3-1F7C9B73CBAE}" type="presParOf" srcId="{3318339A-998F-4542-8D3A-CA083F1BC809}" destId="{49DFB1ED-A513-422B-9B11-49B019DE422A}" srcOrd="0" destOrd="0" presId="urn:microsoft.com/office/officeart/2005/8/layout/hierarchy2"/>
    <dgm:cxn modelId="{EFED78A7-83EF-4650-945E-35D8EDD80714}" type="presParOf" srcId="{3318339A-998F-4542-8D3A-CA083F1BC809}" destId="{C73725B4-4E88-4B65-B15D-7B086FEEFB62}" srcOrd="1" destOrd="0" presId="urn:microsoft.com/office/officeart/2005/8/layout/hierarchy2"/>
    <dgm:cxn modelId="{63AC186E-97D4-411C-AE32-A34D594E9952}" type="presParOf" srcId="{C73725B4-4E88-4B65-B15D-7B086FEEFB62}" destId="{65D393DF-2E4A-4942-BF05-075889974AA1}" srcOrd="0" destOrd="0" presId="urn:microsoft.com/office/officeart/2005/8/layout/hierarchy2"/>
    <dgm:cxn modelId="{FC5B0C65-6FEB-4A80-8300-43DBB631B2B6}" type="presParOf" srcId="{65D393DF-2E4A-4942-BF05-075889974AA1}" destId="{3CAA33B6-D47F-4708-AE3A-6059563E143F}" srcOrd="0" destOrd="0" presId="urn:microsoft.com/office/officeart/2005/8/layout/hierarchy2"/>
    <dgm:cxn modelId="{098A3338-823E-4F50-9ED1-8EFA551233F2}" type="presParOf" srcId="{C73725B4-4E88-4B65-B15D-7B086FEEFB62}" destId="{6D9C2590-4170-40EA-AF06-4577826DB206}" srcOrd="1" destOrd="0" presId="urn:microsoft.com/office/officeart/2005/8/layout/hierarchy2"/>
    <dgm:cxn modelId="{A48DA9B8-D063-4504-AFE5-4F24CD83B748}" type="presParOf" srcId="{6D9C2590-4170-40EA-AF06-4577826DB206}" destId="{BB6B01A7-B35F-4DE7-9327-7B3478ECF07A}" srcOrd="0" destOrd="0" presId="urn:microsoft.com/office/officeart/2005/8/layout/hierarchy2"/>
    <dgm:cxn modelId="{61306C64-6C0B-49A5-88F2-DA4112CD2A54}" type="presParOf" srcId="{6D9C2590-4170-40EA-AF06-4577826DB206}" destId="{D50ACF8C-E0EB-43DA-9452-4A6791B5C0A4}" srcOrd="1" destOrd="0" presId="urn:microsoft.com/office/officeart/2005/8/layout/hierarchy2"/>
    <dgm:cxn modelId="{5D0F7F1F-F1CE-4330-BAF0-1BEEA6318A51}" type="presParOf" srcId="{C73725B4-4E88-4B65-B15D-7B086FEEFB62}" destId="{595D2E97-D1A6-420C-B8D1-3D70040E6464}" srcOrd="2" destOrd="0" presId="urn:microsoft.com/office/officeart/2005/8/layout/hierarchy2"/>
    <dgm:cxn modelId="{A35E5116-5755-43E4-AD82-4D07354B8F34}" type="presParOf" srcId="{595D2E97-D1A6-420C-B8D1-3D70040E6464}" destId="{43317C32-FE7A-4B6D-994B-3F6CE9A3A263}" srcOrd="0" destOrd="0" presId="urn:microsoft.com/office/officeart/2005/8/layout/hierarchy2"/>
    <dgm:cxn modelId="{AA0D499D-A273-43B2-918D-86184FE2D8A3}" type="presParOf" srcId="{C73725B4-4E88-4B65-B15D-7B086FEEFB62}" destId="{7E5FFA83-6A2D-44F6-A83C-0A93628569AA}" srcOrd="3" destOrd="0" presId="urn:microsoft.com/office/officeart/2005/8/layout/hierarchy2"/>
    <dgm:cxn modelId="{3CCC2549-FEF6-4EEA-9BCF-90849ECD50B5}" type="presParOf" srcId="{7E5FFA83-6A2D-44F6-A83C-0A93628569AA}" destId="{C97647E3-0AB2-42AB-9107-9F5BF0DE8782}" srcOrd="0" destOrd="0" presId="urn:microsoft.com/office/officeart/2005/8/layout/hierarchy2"/>
    <dgm:cxn modelId="{6C4F88DA-ED41-4710-83D2-8A7E03230BED}" type="presParOf" srcId="{7E5FFA83-6A2D-44F6-A83C-0A93628569AA}" destId="{F85A3C9F-BFBA-4825-8619-704876E4980F}" srcOrd="1" destOrd="0" presId="urn:microsoft.com/office/officeart/2005/8/layout/hierarchy2"/>
    <dgm:cxn modelId="{CF97631A-56FE-4E8E-B95D-0CBB2650DE4B}" type="presParOf" srcId="{C73725B4-4E88-4B65-B15D-7B086FEEFB62}" destId="{695FE4A4-A9A6-446B-8FBE-F21E9EBD398A}" srcOrd="4" destOrd="0" presId="urn:microsoft.com/office/officeart/2005/8/layout/hierarchy2"/>
    <dgm:cxn modelId="{EBB41056-2D14-470F-8BA8-55BAF2849222}" type="presParOf" srcId="{695FE4A4-A9A6-446B-8FBE-F21E9EBD398A}" destId="{AD8B426B-7372-47D4-8B9E-5520C48BF8A3}" srcOrd="0" destOrd="0" presId="urn:microsoft.com/office/officeart/2005/8/layout/hierarchy2"/>
    <dgm:cxn modelId="{4257F2AD-6227-40CD-992A-DAA7770E022F}" type="presParOf" srcId="{C73725B4-4E88-4B65-B15D-7B086FEEFB62}" destId="{6B7F031B-6D42-4F20-8F3C-5EE6210DA72C}" srcOrd="5" destOrd="0" presId="urn:microsoft.com/office/officeart/2005/8/layout/hierarchy2"/>
    <dgm:cxn modelId="{45767449-8605-4094-A680-8835CA37177A}" type="presParOf" srcId="{6B7F031B-6D42-4F20-8F3C-5EE6210DA72C}" destId="{ECA3786D-3529-4494-BA2C-9A6F0F09A5F5}" srcOrd="0" destOrd="0" presId="urn:microsoft.com/office/officeart/2005/8/layout/hierarchy2"/>
    <dgm:cxn modelId="{0D68688B-A010-4E0B-BB17-A92EACABFB9A}" type="presParOf" srcId="{6B7F031B-6D42-4F20-8F3C-5EE6210DA72C}" destId="{51CD4F3F-6745-48EF-B07F-B0943D97E78C}" srcOrd="1" destOrd="0" presId="urn:microsoft.com/office/officeart/2005/8/layout/hierarchy2"/>
    <dgm:cxn modelId="{18AB5699-9C7F-4A52-A08C-29218BE584EF}" type="presParOf" srcId="{51CD4F3F-6745-48EF-B07F-B0943D97E78C}" destId="{44F59D08-19C5-498A-BC40-3A6FF73B781A}" srcOrd="0" destOrd="0" presId="urn:microsoft.com/office/officeart/2005/8/layout/hierarchy2"/>
    <dgm:cxn modelId="{618EEC66-F71B-4C99-9A6E-0B480357FCB6}" type="presParOf" srcId="{44F59D08-19C5-498A-BC40-3A6FF73B781A}" destId="{DB9AC0C0-85BE-4A18-B247-89940E368CB6}" srcOrd="0" destOrd="0" presId="urn:microsoft.com/office/officeart/2005/8/layout/hierarchy2"/>
    <dgm:cxn modelId="{EC81E977-522E-4F59-86F0-6A66D3D2A32B}" type="presParOf" srcId="{51CD4F3F-6745-48EF-B07F-B0943D97E78C}" destId="{F0114410-D3BD-4AE6-8BDA-CC201C0769A9}" srcOrd="1" destOrd="0" presId="urn:microsoft.com/office/officeart/2005/8/layout/hierarchy2"/>
    <dgm:cxn modelId="{C143E479-66F7-4653-9809-162C580778B6}" type="presParOf" srcId="{F0114410-D3BD-4AE6-8BDA-CC201C0769A9}" destId="{0D7DA836-CA45-4644-B8F7-9343DBE5DE06}" srcOrd="0" destOrd="0" presId="urn:microsoft.com/office/officeart/2005/8/layout/hierarchy2"/>
    <dgm:cxn modelId="{6F92A9D0-7EE9-4BAA-961D-B1A59B41580A}" type="presParOf" srcId="{F0114410-D3BD-4AE6-8BDA-CC201C0769A9}" destId="{1883C1B2-FD54-425F-AD3C-5DD86C666A49}" srcOrd="1" destOrd="0" presId="urn:microsoft.com/office/officeart/2005/8/layout/hierarchy2"/>
    <dgm:cxn modelId="{BF51C897-55D1-449D-B6C1-AB87494A481F}" type="presParOf" srcId="{51CD4F3F-6745-48EF-B07F-B0943D97E78C}" destId="{F940D17E-50F0-43BA-8E8A-2C22BF8B3549}" srcOrd="2" destOrd="0" presId="urn:microsoft.com/office/officeart/2005/8/layout/hierarchy2"/>
    <dgm:cxn modelId="{F554B140-837F-4673-BE19-D7F54B4C7C5F}" type="presParOf" srcId="{F940D17E-50F0-43BA-8E8A-2C22BF8B3549}" destId="{E1C301A5-947C-4249-9DCD-0BB3829DC9CF}" srcOrd="0" destOrd="0" presId="urn:microsoft.com/office/officeart/2005/8/layout/hierarchy2"/>
    <dgm:cxn modelId="{F130472F-7AD7-401B-81ED-7D90F6315ABE}" type="presParOf" srcId="{51CD4F3F-6745-48EF-B07F-B0943D97E78C}" destId="{97F9712C-981E-4417-A207-4ED612F2F9A6}" srcOrd="3" destOrd="0" presId="urn:microsoft.com/office/officeart/2005/8/layout/hierarchy2"/>
    <dgm:cxn modelId="{052F7105-0756-4074-9205-1B20B7AFFA05}" type="presParOf" srcId="{97F9712C-981E-4417-A207-4ED612F2F9A6}" destId="{FDF520CD-B081-42CC-814B-A71F7D67FC32}" srcOrd="0" destOrd="0" presId="urn:microsoft.com/office/officeart/2005/8/layout/hierarchy2"/>
    <dgm:cxn modelId="{5D0EA0F6-6DC6-42D0-BACA-935B6E45EF3C}" type="presParOf" srcId="{97F9712C-981E-4417-A207-4ED612F2F9A6}" destId="{C98C6061-5F34-4AB9-A445-BBF8ACEB87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F6E96F-191D-440C-AD73-C514D7DA00F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B37A9141-F894-452F-8D39-4D510FAF32BD}" type="asst">
      <dgm:prSet phldrT="[Text]"/>
      <dgm:spPr/>
      <dgm:t>
        <a:bodyPr/>
        <a:lstStyle/>
        <a:p>
          <a:r>
            <a:rPr lang="nb-NO" dirty="0" err="1"/>
            <a:t>About</a:t>
          </a:r>
          <a:endParaRPr lang="nb-NO" dirty="0"/>
        </a:p>
      </dgm:t>
    </dgm:pt>
    <dgm:pt modelId="{00FD4687-0440-42C7-A6F9-9B6D6C9735FA}" type="parTrans" cxnId="{3776F30E-88E5-4071-9493-7E6E6A129C5E}">
      <dgm:prSet/>
      <dgm:spPr/>
      <dgm:t>
        <a:bodyPr/>
        <a:lstStyle/>
        <a:p>
          <a:endParaRPr lang="nb-NO"/>
        </a:p>
      </dgm:t>
    </dgm:pt>
    <dgm:pt modelId="{10C0EED1-1D5B-4BA4-94CE-B1AE7DA1A39D}" type="sibTrans" cxnId="{3776F30E-88E5-4071-9493-7E6E6A129C5E}">
      <dgm:prSet/>
      <dgm:spPr/>
      <dgm:t>
        <a:bodyPr/>
        <a:lstStyle/>
        <a:p>
          <a:endParaRPr lang="nb-NO"/>
        </a:p>
      </dgm:t>
    </dgm:pt>
    <dgm:pt modelId="{6DC518D3-DE91-4F9E-BA13-6261E484440A}" type="asst">
      <dgm:prSet phldrT="[Text]"/>
      <dgm:spPr/>
      <dgm:t>
        <a:bodyPr/>
        <a:lstStyle/>
        <a:p>
          <a:r>
            <a:rPr lang="nb-NO" dirty="0"/>
            <a:t>App</a:t>
          </a:r>
        </a:p>
      </dgm:t>
    </dgm:pt>
    <dgm:pt modelId="{F0DC0B48-9278-44DB-AF0C-17EE2BE1DFA3}" type="parTrans" cxnId="{CB7A1950-BD13-4946-B409-EF4FF3F59424}">
      <dgm:prSet/>
      <dgm:spPr/>
      <dgm:t>
        <a:bodyPr/>
        <a:lstStyle/>
        <a:p>
          <a:endParaRPr lang="nb-NO"/>
        </a:p>
      </dgm:t>
    </dgm:pt>
    <dgm:pt modelId="{87893E53-98F2-4744-A7A5-4FA127C9D8D9}" type="sibTrans" cxnId="{CB7A1950-BD13-4946-B409-EF4FF3F59424}">
      <dgm:prSet/>
      <dgm:spPr/>
      <dgm:t>
        <a:bodyPr/>
        <a:lstStyle/>
        <a:p>
          <a:endParaRPr lang="nb-NO"/>
        </a:p>
      </dgm:t>
    </dgm:pt>
    <dgm:pt modelId="{A270B3E4-DBC6-4BC7-A161-D406E63C1660}" type="asst">
      <dgm:prSet phldrT="[Text]"/>
      <dgm:spPr/>
      <dgm:t>
        <a:bodyPr/>
        <a:lstStyle/>
        <a:p>
          <a:r>
            <a:rPr lang="nb-NO" dirty="0"/>
            <a:t>Header</a:t>
          </a:r>
        </a:p>
      </dgm:t>
    </dgm:pt>
    <dgm:pt modelId="{D99A081D-CA85-4752-BCC6-728AB74C73B2}" type="parTrans" cxnId="{2917C6C7-8212-41FD-A453-D1D5A0CC1C80}">
      <dgm:prSet/>
      <dgm:spPr/>
      <dgm:t>
        <a:bodyPr/>
        <a:lstStyle/>
        <a:p>
          <a:endParaRPr lang="nb-NO"/>
        </a:p>
      </dgm:t>
    </dgm:pt>
    <dgm:pt modelId="{3F12B489-C5AE-4ED9-96D0-54136D7699BF}" type="sibTrans" cxnId="{2917C6C7-8212-41FD-A453-D1D5A0CC1C80}">
      <dgm:prSet/>
      <dgm:spPr/>
      <dgm:t>
        <a:bodyPr/>
        <a:lstStyle/>
        <a:p>
          <a:endParaRPr lang="nb-NO"/>
        </a:p>
      </dgm:t>
    </dgm:pt>
    <dgm:pt modelId="{4ED4D8A8-B714-4748-A6E9-4C681AF47E22}" type="asst">
      <dgm:prSet phldrT="[Text]"/>
      <dgm:spPr/>
      <dgm:t>
        <a:bodyPr/>
        <a:lstStyle/>
        <a:p>
          <a:r>
            <a:rPr lang="nb-NO" dirty="0"/>
            <a:t>Nav</a:t>
          </a:r>
        </a:p>
      </dgm:t>
    </dgm:pt>
    <dgm:pt modelId="{607D4968-AFA6-4616-A3CF-03277246F479}" type="parTrans" cxnId="{2F7A7246-E768-4E0A-8D0F-04E1F907437E}">
      <dgm:prSet/>
      <dgm:spPr/>
      <dgm:t>
        <a:bodyPr/>
        <a:lstStyle/>
        <a:p>
          <a:endParaRPr lang="nb-NO"/>
        </a:p>
      </dgm:t>
    </dgm:pt>
    <dgm:pt modelId="{FCFD5956-F8AF-4962-A40C-821FDC4C3611}" type="sibTrans" cxnId="{2F7A7246-E768-4E0A-8D0F-04E1F907437E}">
      <dgm:prSet/>
      <dgm:spPr/>
      <dgm:t>
        <a:bodyPr/>
        <a:lstStyle/>
        <a:p>
          <a:endParaRPr lang="nb-NO"/>
        </a:p>
      </dgm:t>
    </dgm:pt>
    <dgm:pt modelId="{93672BE7-BCC8-41B5-9161-94FCA901B08A}" type="asst">
      <dgm:prSet phldrT="[Text]"/>
      <dgm:spPr/>
      <dgm:t>
        <a:bodyPr/>
        <a:lstStyle/>
        <a:p>
          <a:r>
            <a:rPr lang="nb-NO" dirty="0" err="1"/>
            <a:t>UserToken</a:t>
          </a:r>
          <a:endParaRPr lang="nb-NO" dirty="0"/>
        </a:p>
      </dgm:t>
    </dgm:pt>
    <dgm:pt modelId="{417779A5-4AD1-427F-96AE-2F0D2C434E78}" type="parTrans" cxnId="{14785D95-8FB2-47A4-ABC1-0C54771BFBAD}">
      <dgm:prSet/>
      <dgm:spPr/>
      <dgm:t>
        <a:bodyPr/>
        <a:lstStyle/>
        <a:p>
          <a:endParaRPr lang="nb-NO"/>
        </a:p>
      </dgm:t>
    </dgm:pt>
    <dgm:pt modelId="{BC880C48-C63D-43B8-87C9-898865859C26}" type="sibTrans" cxnId="{14785D95-8FB2-47A4-ABC1-0C54771BFBAD}">
      <dgm:prSet/>
      <dgm:spPr/>
      <dgm:t>
        <a:bodyPr/>
        <a:lstStyle/>
        <a:p>
          <a:endParaRPr lang="nb-NO"/>
        </a:p>
      </dgm:t>
    </dgm:pt>
    <dgm:pt modelId="{5A292081-DB23-4CEA-95C0-AFF83497F97E}" type="asst">
      <dgm:prSet phldrT="[Text]"/>
      <dgm:spPr/>
      <dgm:t>
        <a:bodyPr/>
        <a:lstStyle/>
        <a:p>
          <a:r>
            <a:rPr lang="nb-NO" dirty="0"/>
            <a:t>Main</a:t>
          </a:r>
        </a:p>
      </dgm:t>
    </dgm:pt>
    <dgm:pt modelId="{FAD9FC52-6349-4539-8F43-EF1D3CFACC0E}" type="parTrans" cxnId="{E7AB7325-F5C3-429A-8A57-E67304D44C70}">
      <dgm:prSet/>
      <dgm:spPr/>
      <dgm:t>
        <a:bodyPr/>
        <a:lstStyle/>
        <a:p>
          <a:endParaRPr lang="nb-NO"/>
        </a:p>
      </dgm:t>
    </dgm:pt>
    <dgm:pt modelId="{BE8EDFF8-DAB2-4BA9-B9CC-3D478135833C}" type="sibTrans" cxnId="{E7AB7325-F5C3-429A-8A57-E67304D44C70}">
      <dgm:prSet/>
      <dgm:spPr/>
      <dgm:t>
        <a:bodyPr/>
        <a:lstStyle/>
        <a:p>
          <a:endParaRPr lang="nb-NO"/>
        </a:p>
      </dgm:t>
    </dgm:pt>
    <dgm:pt modelId="{AA877F7A-0667-455E-AD46-98ED5E1EABBD}" type="asst">
      <dgm:prSet phldrT="[Text]"/>
      <dgm:spPr/>
      <dgm:t>
        <a:bodyPr/>
        <a:lstStyle/>
        <a:p>
          <a:r>
            <a:rPr lang="nb-NO" dirty="0" err="1"/>
            <a:t>Router</a:t>
          </a:r>
          <a:endParaRPr lang="nb-NO" dirty="0"/>
        </a:p>
      </dgm:t>
    </dgm:pt>
    <dgm:pt modelId="{F377BFFD-A37B-4E01-A146-C8811EE60FFE}" type="parTrans" cxnId="{3665E697-3174-476C-8B9A-009BC8BD3A78}">
      <dgm:prSet/>
      <dgm:spPr/>
      <dgm:t>
        <a:bodyPr/>
        <a:lstStyle/>
        <a:p>
          <a:endParaRPr lang="nb-NO"/>
        </a:p>
      </dgm:t>
    </dgm:pt>
    <dgm:pt modelId="{3D05A2B7-0338-466B-9739-7CACA59DA7E7}" type="sibTrans" cxnId="{3665E697-3174-476C-8B9A-009BC8BD3A78}">
      <dgm:prSet/>
      <dgm:spPr/>
      <dgm:t>
        <a:bodyPr/>
        <a:lstStyle/>
        <a:p>
          <a:endParaRPr lang="nb-NO"/>
        </a:p>
      </dgm:t>
    </dgm:pt>
    <dgm:pt modelId="{53CA433C-6327-4C03-8448-EA6DAD419C19}" type="asst">
      <dgm:prSet phldrT="[Text]"/>
      <dgm:spPr/>
      <dgm:t>
        <a:bodyPr/>
        <a:lstStyle/>
        <a:p>
          <a:r>
            <a:rPr lang="nb-NO" dirty="0"/>
            <a:t>Home</a:t>
          </a:r>
        </a:p>
      </dgm:t>
    </dgm:pt>
    <dgm:pt modelId="{6EB5DE0B-8A09-4919-940C-5CBEF510F8F1}" type="parTrans" cxnId="{5DE4DF03-507D-43D0-8D89-07B1CCFEC9BE}">
      <dgm:prSet/>
      <dgm:spPr/>
      <dgm:t>
        <a:bodyPr/>
        <a:lstStyle/>
        <a:p>
          <a:endParaRPr lang="nb-NO"/>
        </a:p>
      </dgm:t>
    </dgm:pt>
    <dgm:pt modelId="{A7D32A3B-5833-40F4-A0A9-DE3940AD1BC0}" type="sibTrans" cxnId="{5DE4DF03-507D-43D0-8D89-07B1CCFEC9BE}">
      <dgm:prSet/>
      <dgm:spPr/>
      <dgm:t>
        <a:bodyPr/>
        <a:lstStyle/>
        <a:p>
          <a:endParaRPr lang="nb-NO"/>
        </a:p>
      </dgm:t>
    </dgm:pt>
    <dgm:pt modelId="{60676138-D032-4110-A50B-670DB1C5F199}" type="asst">
      <dgm:prSet phldrT="[Text]"/>
      <dgm:spPr/>
      <dgm:t>
        <a:bodyPr/>
        <a:lstStyle/>
        <a:p>
          <a:r>
            <a:rPr lang="nb-NO" dirty="0" err="1"/>
            <a:t>Login</a:t>
          </a:r>
          <a:endParaRPr lang="nb-NO" dirty="0"/>
        </a:p>
      </dgm:t>
    </dgm:pt>
    <dgm:pt modelId="{7E91FDF0-E75D-4FBA-B286-6207B1B9E773}" type="parTrans" cxnId="{20D3B327-B607-4943-86EE-8D885E25E329}">
      <dgm:prSet/>
      <dgm:spPr/>
      <dgm:t>
        <a:bodyPr/>
        <a:lstStyle/>
        <a:p>
          <a:endParaRPr lang="nb-NO"/>
        </a:p>
      </dgm:t>
    </dgm:pt>
    <dgm:pt modelId="{3F78C673-ABE6-4C83-B9FF-D8343796A73F}" type="sibTrans" cxnId="{20D3B327-B607-4943-86EE-8D885E25E329}">
      <dgm:prSet/>
      <dgm:spPr/>
      <dgm:t>
        <a:bodyPr/>
        <a:lstStyle/>
        <a:p>
          <a:endParaRPr lang="nb-NO"/>
        </a:p>
      </dgm:t>
    </dgm:pt>
    <dgm:pt modelId="{4A2424A5-D21C-4E52-997E-32036D7EEC88}" type="asst">
      <dgm:prSet phldrT="[Text]"/>
      <dgm:spPr/>
      <dgm:t>
        <a:bodyPr/>
        <a:lstStyle/>
        <a:p>
          <a:r>
            <a:rPr lang="nb-NO" dirty="0" err="1"/>
            <a:t>Profile</a:t>
          </a:r>
          <a:endParaRPr lang="nb-NO" dirty="0"/>
        </a:p>
      </dgm:t>
    </dgm:pt>
    <dgm:pt modelId="{38D84EDA-2A6B-4623-AF92-228C974C69C6}" type="parTrans" cxnId="{132DE177-E928-4DB5-A636-507069B839D4}">
      <dgm:prSet/>
      <dgm:spPr/>
      <dgm:t>
        <a:bodyPr/>
        <a:lstStyle/>
        <a:p>
          <a:endParaRPr lang="nb-NO"/>
        </a:p>
      </dgm:t>
    </dgm:pt>
    <dgm:pt modelId="{8CED78C4-89C1-47B4-B34E-B1F3E214D207}" type="sibTrans" cxnId="{132DE177-E928-4DB5-A636-507069B839D4}">
      <dgm:prSet/>
      <dgm:spPr/>
      <dgm:t>
        <a:bodyPr/>
        <a:lstStyle/>
        <a:p>
          <a:endParaRPr lang="nb-NO"/>
        </a:p>
      </dgm:t>
    </dgm:pt>
    <dgm:pt modelId="{7F6291BA-00C9-47F7-A2DA-CDB4E89E8BC8}" type="asst">
      <dgm:prSet phldrT="[Text]"/>
      <dgm:spPr/>
      <dgm:t>
        <a:bodyPr/>
        <a:lstStyle/>
        <a:p>
          <a:r>
            <a:rPr lang="nb-NO" dirty="0"/>
            <a:t>Settings</a:t>
          </a:r>
        </a:p>
      </dgm:t>
    </dgm:pt>
    <dgm:pt modelId="{E7F274B9-5716-4E23-B752-4C9261486D5B}" type="parTrans" cxnId="{323FE20B-91BF-47E8-AD9F-0916FCC099A7}">
      <dgm:prSet/>
      <dgm:spPr/>
      <dgm:t>
        <a:bodyPr/>
        <a:lstStyle/>
        <a:p>
          <a:endParaRPr lang="nb-NO"/>
        </a:p>
      </dgm:t>
    </dgm:pt>
    <dgm:pt modelId="{BA518AA9-0435-4B2D-AC2F-027563077F75}" type="sibTrans" cxnId="{323FE20B-91BF-47E8-AD9F-0916FCC099A7}">
      <dgm:prSet/>
      <dgm:spPr/>
      <dgm:t>
        <a:bodyPr/>
        <a:lstStyle/>
        <a:p>
          <a:endParaRPr lang="nb-NO"/>
        </a:p>
      </dgm:t>
    </dgm:pt>
    <dgm:pt modelId="{7A0C24DE-621E-432D-84D1-7616F57DDB9C}" type="asst">
      <dgm:prSet phldrT="[Text]"/>
      <dgm:spPr>
        <a:solidFill>
          <a:srgbClr val="002060"/>
        </a:solidFill>
      </dgm:spPr>
      <dgm:t>
        <a:bodyPr/>
        <a:lstStyle/>
        <a:p>
          <a:r>
            <a:rPr lang="nb-NO" dirty="0" err="1"/>
            <a:t>ErrorBoundary</a:t>
          </a:r>
          <a:endParaRPr lang="nb-NO" dirty="0"/>
        </a:p>
      </dgm:t>
    </dgm:pt>
    <dgm:pt modelId="{8BAAC08F-D830-4DBF-A829-76668D59D55D}" type="parTrans" cxnId="{159F625B-7847-4387-9AAC-046A7C325C3C}">
      <dgm:prSet/>
      <dgm:spPr/>
      <dgm:t>
        <a:bodyPr/>
        <a:lstStyle/>
        <a:p>
          <a:endParaRPr lang="nb-NO"/>
        </a:p>
      </dgm:t>
    </dgm:pt>
    <dgm:pt modelId="{21E8AF9B-E464-4CBE-B324-69A54F950D9F}" type="sibTrans" cxnId="{159F625B-7847-4387-9AAC-046A7C325C3C}">
      <dgm:prSet/>
      <dgm:spPr/>
      <dgm:t>
        <a:bodyPr/>
        <a:lstStyle/>
        <a:p>
          <a:endParaRPr lang="nb-NO"/>
        </a:p>
      </dgm:t>
    </dgm:pt>
    <dgm:pt modelId="{4568E30B-9942-45F3-849A-4AA921D93B25}" type="asst">
      <dgm:prSet phldrT="[Text]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nb-NO" dirty="0" err="1"/>
            <a:t>ErrorMessage</a:t>
          </a:r>
          <a:endParaRPr lang="nb-NO" dirty="0"/>
        </a:p>
      </dgm:t>
    </dgm:pt>
    <dgm:pt modelId="{13F22D99-0E89-4BC8-B8FE-EBF097C1492B}" type="parTrans" cxnId="{74770AAD-B449-46D1-8CA3-E9DA3A195D57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endParaRPr lang="nb-NO"/>
        </a:p>
      </dgm:t>
    </dgm:pt>
    <dgm:pt modelId="{9BCCB18F-7B13-46AE-B79D-68C94BBFEAEA}" type="sibTrans" cxnId="{74770AAD-B449-46D1-8CA3-E9DA3A195D57}">
      <dgm:prSet/>
      <dgm:spPr/>
      <dgm:t>
        <a:bodyPr/>
        <a:lstStyle/>
        <a:p>
          <a:endParaRPr lang="nb-NO"/>
        </a:p>
      </dgm:t>
    </dgm:pt>
    <dgm:pt modelId="{CAF843E1-2995-4AF7-B955-D71C84033361}" type="pres">
      <dgm:prSet presAssocID="{3AF6E96F-191D-440C-AD73-C514D7DA00F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09C7B4-2953-4657-A92D-C2374ECD90D8}" type="pres">
      <dgm:prSet presAssocID="{6DC518D3-DE91-4F9E-BA13-6261E484440A}" presName="root1" presStyleCnt="0"/>
      <dgm:spPr/>
    </dgm:pt>
    <dgm:pt modelId="{0DF55FE5-55BE-4EFD-AE78-A46B0CB543AC}" type="pres">
      <dgm:prSet presAssocID="{6DC518D3-DE91-4F9E-BA13-6261E484440A}" presName="LevelOneTextNode" presStyleLbl="node0" presStyleIdx="0" presStyleCnt="1">
        <dgm:presLayoutVars>
          <dgm:chPref val="3"/>
        </dgm:presLayoutVars>
      </dgm:prSet>
      <dgm:spPr/>
    </dgm:pt>
    <dgm:pt modelId="{540A411A-423B-4663-86EB-7017CBF13B3B}" type="pres">
      <dgm:prSet presAssocID="{6DC518D3-DE91-4F9E-BA13-6261E484440A}" presName="level2hierChild" presStyleCnt="0"/>
      <dgm:spPr/>
    </dgm:pt>
    <dgm:pt modelId="{67D0EBB0-4ACF-4DEC-8EB0-33A7629F8CB9}" type="pres">
      <dgm:prSet presAssocID="{D99A081D-CA85-4752-BCC6-728AB74C73B2}" presName="conn2-1" presStyleLbl="parChTrans1D2" presStyleIdx="0" presStyleCnt="2"/>
      <dgm:spPr/>
    </dgm:pt>
    <dgm:pt modelId="{A3C3FEE7-5947-4B55-9BCC-33331D344CAA}" type="pres">
      <dgm:prSet presAssocID="{D99A081D-CA85-4752-BCC6-728AB74C73B2}" presName="connTx" presStyleLbl="parChTrans1D2" presStyleIdx="0" presStyleCnt="2"/>
      <dgm:spPr/>
    </dgm:pt>
    <dgm:pt modelId="{FEB62BE7-F715-4971-82F1-FDEAE208CCDA}" type="pres">
      <dgm:prSet presAssocID="{A270B3E4-DBC6-4BC7-A161-D406E63C1660}" presName="root2" presStyleCnt="0"/>
      <dgm:spPr/>
    </dgm:pt>
    <dgm:pt modelId="{100DBA55-0965-4A97-BEFB-30658169A66E}" type="pres">
      <dgm:prSet presAssocID="{A270B3E4-DBC6-4BC7-A161-D406E63C1660}" presName="LevelTwoTextNode" presStyleLbl="asst0" presStyleIdx="0" presStyleCnt="12">
        <dgm:presLayoutVars>
          <dgm:chPref val="3"/>
        </dgm:presLayoutVars>
      </dgm:prSet>
      <dgm:spPr/>
    </dgm:pt>
    <dgm:pt modelId="{BC197694-48C9-4F3F-95BC-7D281B8E798A}" type="pres">
      <dgm:prSet presAssocID="{A270B3E4-DBC6-4BC7-A161-D406E63C1660}" presName="level3hierChild" presStyleCnt="0"/>
      <dgm:spPr/>
    </dgm:pt>
    <dgm:pt modelId="{C5CEB1B6-5CA7-4220-847E-C871229875F5}" type="pres">
      <dgm:prSet presAssocID="{607D4968-AFA6-4616-A3CF-03277246F479}" presName="conn2-1" presStyleLbl="parChTrans1D3" presStyleIdx="0" presStyleCnt="3"/>
      <dgm:spPr/>
    </dgm:pt>
    <dgm:pt modelId="{17F8E0C4-F419-41AD-9AE9-B79BF842B1C6}" type="pres">
      <dgm:prSet presAssocID="{607D4968-AFA6-4616-A3CF-03277246F479}" presName="connTx" presStyleLbl="parChTrans1D3" presStyleIdx="0" presStyleCnt="3"/>
      <dgm:spPr/>
    </dgm:pt>
    <dgm:pt modelId="{0469E9DE-129D-4A73-958E-20E39F5063E1}" type="pres">
      <dgm:prSet presAssocID="{4ED4D8A8-B714-4748-A6E9-4C681AF47E22}" presName="root2" presStyleCnt="0"/>
      <dgm:spPr/>
    </dgm:pt>
    <dgm:pt modelId="{10C46BA8-302D-42B6-9093-E3E15D3C8B7E}" type="pres">
      <dgm:prSet presAssocID="{4ED4D8A8-B714-4748-A6E9-4C681AF47E22}" presName="LevelTwoTextNode" presStyleLbl="asst0" presStyleIdx="1" presStyleCnt="12">
        <dgm:presLayoutVars>
          <dgm:chPref val="3"/>
        </dgm:presLayoutVars>
      </dgm:prSet>
      <dgm:spPr/>
    </dgm:pt>
    <dgm:pt modelId="{B61EE467-42B9-4F84-AE31-6B2B02B654CC}" type="pres">
      <dgm:prSet presAssocID="{4ED4D8A8-B714-4748-A6E9-4C681AF47E22}" presName="level3hierChild" presStyleCnt="0"/>
      <dgm:spPr/>
    </dgm:pt>
    <dgm:pt modelId="{E47349B2-B4DB-40B5-AB8F-E3C3985CC198}" type="pres">
      <dgm:prSet presAssocID="{8BAAC08F-D830-4DBF-A829-76668D59D55D}" presName="conn2-1" presStyleLbl="parChTrans1D3" presStyleIdx="1" presStyleCnt="3"/>
      <dgm:spPr/>
    </dgm:pt>
    <dgm:pt modelId="{77741759-899C-448B-8A18-31606E85C51A}" type="pres">
      <dgm:prSet presAssocID="{8BAAC08F-D830-4DBF-A829-76668D59D55D}" presName="connTx" presStyleLbl="parChTrans1D3" presStyleIdx="1" presStyleCnt="3"/>
      <dgm:spPr/>
    </dgm:pt>
    <dgm:pt modelId="{A221317C-8692-4360-B1A6-E78F1297DF45}" type="pres">
      <dgm:prSet presAssocID="{7A0C24DE-621E-432D-84D1-7616F57DDB9C}" presName="root2" presStyleCnt="0"/>
      <dgm:spPr/>
    </dgm:pt>
    <dgm:pt modelId="{7EBF1558-32B1-4985-AFC7-47AB8C4E521D}" type="pres">
      <dgm:prSet presAssocID="{7A0C24DE-621E-432D-84D1-7616F57DDB9C}" presName="LevelTwoTextNode" presStyleLbl="asst0" presStyleIdx="2" presStyleCnt="12">
        <dgm:presLayoutVars>
          <dgm:chPref val="3"/>
        </dgm:presLayoutVars>
      </dgm:prSet>
      <dgm:spPr/>
    </dgm:pt>
    <dgm:pt modelId="{82A5D1A4-E033-4DB3-A4E0-E17CE8C86489}" type="pres">
      <dgm:prSet presAssocID="{7A0C24DE-621E-432D-84D1-7616F57DDB9C}" presName="level3hierChild" presStyleCnt="0"/>
      <dgm:spPr/>
    </dgm:pt>
    <dgm:pt modelId="{457F44AF-594F-4412-8D61-E0F699DA0A2D}" type="pres">
      <dgm:prSet presAssocID="{417779A5-4AD1-427F-96AE-2F0D2C434E78}" presName="conn2-1" presStyleLbl="parChTrans1D4" presStyleIdx="0" presStyleCnt="7"/>
      <dgm:spPr/>
    </dgm:pt>
    <dgm:pt modelId="{6B85A0FF-1CFF-4063-A606-34F912F4EE92}" type="pres">
      <dgm:prSet presAssocID="{417779A5-4AD1-427F-96AE-2F0D2C434E78}" presName="connTx" presStyleLbl="parChTrans1D4" presStyleIdx="0" presStyleCnt="7"/>
      <dgm:spPr/>
    </dgm:pt>
    <dgm:pt modelId="{6B88B8EC-2268-46E8-AC2C-4589F90754F3}" type="pres">
      <dgm:prSet presAssocID="{93672BE7-BCC8-41B5-9161-94FCA901B08A}" presName="root2" presStyleCnt="0"/>
      <dgm:spPr/>
    </dgm:pt>
    <dgm:pt modelId="{F5E7507D-7E43-49C8-BCC7-509E0FCB70B8}" type="pres">
      <dgm:prSet presAssocID="{93672BE7-BCC8-41B5-9161-94FCA901B08A}" presName="LevelTwoTextNode" presStyleLbl="asst0" presStyleIdx="3" presStyleCnt="12">
        <dgm:presLayoutVars>
          <dgm:chPref val="3"/>
        </dgm:presLayoutVars>
      </dgm:prSet>
      <dgm:spPr/>
    </dgm:pt>
    <dgm:pt modelId="{55AD726E-EA1A-414D-AF18-C8298E47C3E5}" type="pres">
      <dgm:prSet presAssocID="{93672BE7-BCC8-41B5-9161-94FCA901B08A}" presName="level3hierChild" presStyleCnt="0"/>
      <dgm:spPr/>
    </dgm:pt>
    <dgm:pt modelId="{BDEB3145-FE84-4376-B900-0BF4A45D9CCC}" type="pres">
      <dgm:prSet presAssocID="{13F22D99-0E89-4BC8-B8FE-EBF097C1492B}" presName="conn2-1" presStyleLbl="parChTrans1D4" presStyleIdx="1" presStyleCnt="7"/>
      <dgm:spPr/>
    </dgm:pt>
    <dgm:pt modelId="{B04D69E4-6155-4E8C-9B23-99E8C2CD0175}" type="pres">
      <dgm:prSet presAssocID="{13F22D99-0E89-4BC8-B8FE-EBF097C1492B}" presName="connTx" presStyleLbl="parChTrans1D4" presStyleIdx="1" presStyleCnt="7"/>
      <dgm:spPr/>
    </dgm:pt>
    <dgm:pt modelId="{D7FD0C4B-4817-4A31-9B63-1D4B3E14A77E}" type="pres">
      <dgm:prSet presAssocID="{4568E30B-9942-45F3-849A-4AA921D93B25}" presName="root2" presStyleCnt="0"/>
      <dgm:spPr/>
    </dgm:pt>
    <dgm:pt modelId="{CCD0CD6B-CA77-4BB4-AB2B-E67CE7199F85}" type="pres">
      <dgm:prSet presAssocID="{4568E30B-9942-45F3-849A-4AA921D93B25}" presName="LevelTwoTextNode" presStyleLbl="asst0" presStyleIdx="4" presStyleCnt="12">
        <dgm:presLayoutVars>
          <dgm:chPref val="3"/>
        </dgm:presLayoutVars>
      </dgm:prSet>
      <dgm:spPr/>
    </dgm:pt>
    <dgm:pt modelId="{1DC7AC8A-E8EC-4892-9274-484CB8CB8685}" type="pres">
      <dgm:prSet presAssocID="{4568E30B-9942-45F3-849A-4AA921D93B25}" presName="level3hierChild" presStyleCnt="0"/>
      <dgm:spPr/>
    </dgm:pt>
    <dgm:pt modelId="{1D86ABB8-9E9E-4366-8C41-E1771F17A2DF}" type="pres">
      <dgm:prSet presAssocID="{FAD9FC52-6349-4539-8F43-EF1D3CFACC0E}" presName="conn2-1" presStyleLbl="parChTrans1D2" presStyleIdx="1" presStyleCnt="2"/>
      <dgm:spPr/>
    </dgm:pt>
    <dgm:pt modelId="{71389F7F-8446-4ADF-A3FD-2B5057A31056}" type="pres">
      <dgm:prSet presAssocID="{FAD9FC52-6349-4539-8F43-EF1D3CFACC0E}" presName="connTx" presStyleLbl="parChTrans1D2" presStyleIdx="1" presStyleCnt="2"/>
      <dgm:spPr/>
    </dgm:pt>
    <dgm:pt modelId="{B839B8DD-8BBB-4FA9-A86D-3C499A8B780B}" type="pres">
      <dgm:prSet presAssocID="{5A292081-DB23-4CEA-95C0-AFF83497F97E}" presName="root2" presStyleCnt="0"/>
      <dgm:spPr/>
    </dgm:pt>
    <dgm:pt modelId="{E8D75F0E-D925-410E-8448-34F2FE4C3DD9}" type="pres">
      <dgm:prSet presAssocID="{5A292081-DB23-4CEA-95C0-AFF83497F97E}" presName="LevelTwoTextNode" presStyleLbl="asst0" presStyleIdx="5" presStyleCnt="12">
        <dgm:presLayoutVars>
          <dgm:chPref val="3"/>
        </dgm:presLayoutVars>
      </dgm:prSet>
      <dgm:spPr/>
    </dgm:pt>
    <dgm:pt modelId="{3A1F47E1-9381-4DBB-A88E-540D70FE9AC1}" type="pres">
      <dgm:prSet presAssocID="{5A292081-DB23-4CEA-95C0-AFF83497F97E}" presName="level3hierChild" presStyleCnt="0"/>
      <dgm:spPr/>
    </dgm:pt>
    <dgm:pt modelId="{07D474A5-83C3-4637-8161-7835AA300B63}" type="pres">
      <dgm:prSet presAssocID="{F377BFFD-A37B-4E01-A146-C8811EE60FFE}" presName="conn2-1" presStyleLbl="parChTrans1D3" presStyleIdx="2" presStyleCnt="3"/>
      <dgm:spPr/>
    </dgm:pt>
    <dgm:pt modelId="{85B80EC6-95E3-452A-A5F5-425128190E57}" type="pres">
      <dgm:prSet presAssocID="{F377BFFD-A37B-4E01-A146-C8811EE60FFE}" presName="connTx" presStyleLbl="parChTrans1D3" presStyleIdx="2" presStyleCnt="3"/>
      <dgm:spPr/>
    </dgm:pt>
    <dgm:pt modelId="{3318339A-998F-4542-8D3A-CA083F1BC809}" type="pres">
      <dgm:prSet presAssocID="{AA877F7A-0667-455E-AD46-98ED5E1EABBD}" presName="root2" presStyleCnt="0"/>
      <dgm:spPr/>
    </dgm:pt>
    <dgm:pt modelId="{49DFB1ED-A513-422B-9B11-49B019DE422A}" type="pres">
      <dgm:prSet presAssocID="{AA877F7A-0667-455E-AD46-98ED5E1EABBD}" presName="LevelTwoTextNode" presStyleLbl="asst0" presStyleIdx="6" presStyleCnt="12">
        <dgm:presLayoutVars>
          <dgm:chPref val="3"/>
        </dgm:presLayoutVars>
      </dgm:prSet>
      <dgm:spPr/>
    </dgm:pt>
    <dgm:pt modelId="{C73725B4-4E88-4B65-B15D-7B086FEEFB62}" type="pres">
      <dgm:prSet presAssocID="{AA877F7A-0667-455E-AD46-98ED5E1EABBD}" presName="level3hierChild" presStyleCnt="0"/>
      <dgm:spPr/>
    </dgm:pt>
    <dgm:pt modelId="{65D393DF-2E4A-4942-BF05-075889974AA1}" type="pres">
      <dgm:prSet presAssocID="{6EB5DE0B-8A09-4919-940C-5CBEF510F8F1}" presName="conn2-1" presStyleLbl="parChTrans1D4" presStyleIdx="2" presStyleCnt="7"/>
      <dgm:spPr/>
    </dgm:pt>
    <dgm:pt modelId="{3CAA33B6-D47F-4708-AE3A-6059563E143F}" type="pres">
      <dgm:prSet presAssocID="{6EB5DE0B-8A09-4919-940C-5CBEF510F8F1}" presName="connTx" presStyleLbl="parChTrans1D4" presStyleIdx="2" presStyleCnt="7"/>
      <dgm:spPr/>
    </dgm:pt>
    <dgm:pt modelId="{6D9C2590-4170-40EA-AF06-4577826DB206}" type="pres">
      <dgm:prSet presAssocID="{53CA433C-6327-4C03-8448-EA6DAD419C19}" presName="root2" presStyleCnt="0"/>
      <dgm:spPr/>
    </dgm:pt>
    <dgm:pt modelId="{BB6B01A7-B35F-4DE7-9327-7B3478ECF07A}" type="pres">
      <dgm:prSet presAssocID="{53CA433C-6327-4C03-8448-EA6DAD419C19}" presName="LevelTwoTextNode" presStyleLbl="asst0" presStyleIdx="7" presStyleCnt="12">
        <dgm:presLayoutVars>
          <dgm:chPref val="3"/>
        </dgm:presLayoutVars>
      </dgm:prSet>
      <dgm:spPr/>
    </dgm:pt>
    <dgm:pt modelId="{D50ACF8C-E0EB-43DA-9452-4A6791B5C0A4}" type="pres">
      <dgm:prSet presAssocID="{53CA433C-6327-4C03-8448-EA6DAD419C19}" presName="level3hierChild" presStyleCnt="0"/>
      <dgm:spPr/>
    </dgm:pt>
    <dgm:pt modelId="{595D2E97-D1A6-420C-B8D1-3D70040E6464}" type="pres">
      <dgm:prSet presAssocID="{7E91FDF0-E75D-4FBA-B286-6207B1B9E773}" presName="conn2-1" presStyleLbl="parChTrans1D4" presStyleIdx="3" presStyleCnt="7"/>
      <dgm:spPr/>
    </dgm:pt>
    <dgm:pt modelId="{43317C32-FE7A-4B6D-994B-3F6CE9A3A263}" type="pres">
      <dgm:prSet presAssocID="{7E91FDF0-E75D-4FBA-B286-6207B1B9E773}" presName="connTx" presStyleLbl="parChTrans1D4" presStyleIdx="3" presStyleCnt="7"/>
      <dgm:spPr/>
    </dgm:pt>
    <dgm:pt modelId="{7E5FFA83-6A2D-44F6-A83C-0A93628569AA}" type="pres">
      <dgm:prSet presAssocID="{60676138-D032-4110-A50B-670DB1C5F199}" presName="root2" presStyleCnt="0"/>
      <dgm:spPr/>
    </dgm:pt>
    <dgm:pt modelId="{C97647E3-0AB2-42AB-9107-9F5BF0DE8782}" type="pres">
      <dgm:prSet presAssocID="{60676138-D032-4110-A50B-670DB1C5F199}" presName="LevelTwoTextNode" presStyleLbl="asst0" presStyleIdx="8" presStyleCnt="12">
        <dgm:presLayoutVars>
          <dgm:chPref val="3"/>
        </dgm:presLayoutVars>
      </dgm:prSet>
      <dgm:spPr/>
    </dgm:pt>
    <dgm:pt modelId="{F85A3C9F-BFBA-4825-8619-704876E4980F}" type="pres">
      <dgm:prSet presAssocID="{60676138-D032-4110-A50B-670DB1C5F199}" presName="level3hierChild" presStyleCnt="0"/>
      <dgm:spPr/>
    </dgm:pt>
    <dgm:pt modelId="{695FE4A4-A9A6-446B-8FBE-F21E9EBD398A}" type="pres">
      <dgm:prSet presAssocID="{38D84EDA-2A6B-4623-AF92-228C974C69C6}" presName="conn2-1" presStyleLbl="parChTrans1D4" presStyleIdx="4" presStyleCnt="7"/>
      <dgm:spPr/>
    </dgm:pt>
    <dgm:pt modelId="{AD8B426B-7372-47D4-8B9E-5520C48BF8A3}" type="pres">
      <dgm:prSet presAssocID="{38D84EDA-2A6B-4623-AF92-228C974C69C6}" presName="connTx" presStyleLbl="parChTrans1D4" presStyleIdx="4" presStyleCnt="7"/>
      <dgm:spPr/>
    </dgm:pt>
    <dgm:pt modelId="{6B7F031B-6D42-4F20-8F3C-5EE6210DA72C}" type="pres">
      <dgm:prSet presAssocID="{4A2424A5-D21C-4E52-997E-32036D7EEC88}" presName="root2" presStyleCnt="0"/>
      <dgm:spPr/>
    </dgm:pt>
    <dgm:pt modelId="{ECA3786D-3529-4494-BA2C-9A6F0F09A5F5}" type="pres">
      <dgm:prSet presAssocID="{4A2424A5-D21C-4E52-997E-32036D7EEC88}" presName="LevelTwoTextNode" presStyleLbl="asst0" presStyleIdx="9" presStyleCnt="12">
        <dgm:presLayoutVars>
          <dgm:chPref val="3"/>
        </dgm:presLayoutVars>
      </dgm:prSet>
      <dgm:spPr/>
    </dgm:pt>
    <dgm:pt modelId="{51CD4F3F-6745-48EF-B07F-B0943D97E78C}" type="pres">
      <dgm:prSet presAssocID="{4A2424A5-D21C-4E52-997E-32036D7EEC88}" presName="level3hierChild" presStyleCnt="0"/>
      <dgm:spPr/>
    </dgm:pt>
    <dgm:pt modelId="{44F59D08-19C5-498A-BC40-3A6FF73B781A}" type="pres">
      <dgm:prSet presAssocID="{00FD4687-0440-42C7-A6F9-9B6D6C9735FA}" presName="conn2-1" presStyleLbl="parChTrans1D4" presStyleIdx="5" presStyleCnt="7"/>
      <dgm:spPr/>
    </dgm:pt>
    <dgm:pt modelId="{DB9AC0C0-85BE-4A18-B247-89940E368CB6}" type="pres">
      <dgm:prSet presAssocID="{00FD4687-0440-42C7-A6F9-9B6D6C9735FA}" presName="connTx" presStyleLbl="parChTrans1D4" presStyleIdx="5" presStyleCnt="7"/>
      <dgm:spPr/>
    </dgm:pt>
    <dgm:pt modelId="{F0114410-D3BD-4AE6-8BDA-CC201C0769A9}" type="pres">
      <dgm:prSet presAssocID="{B37A9141-F894-452F-8D39-4D510FAF32BD}" presName="root2" presStyleCnt="0"/>
      <dgm:spPr/>
    </dgm:pt>
    <dgm:pt modelId="{0D7DA836-CA45-4644-B8F7-9343DBE5DE06}" type="pres">
      <dgm:prSet presAssocID="{B37A9141-F894-452F-8D39-4D510FAF32BD}" presName="LevelTwoTextNode" presStyleLbl="asst0" presStyleIdx="10" presStyleCnt="12">
        <dgm:presLayoutVars>
          <dgm:chPref val="3"/>
        </dgm:presLayoutVars>
      </dgm:prSet>
      <dgm:spPr/>
    </dgm:pt>
    <dgm:pt modelId="{1883C1B2-FD54-425F-AD3C-5DD86C666A49}" type="pres">
      <dgm:prSet presAssocID="{B37A9141-F894-452F-8D39-4D510FAF32BD}" presName="level3hierChild" presStyleCnt="0"/>
      <dgm:spPr/>
    </dgm:pt>
    <dgm:pt modelId="{F940D17E-50F0-43BA-8E8A-2C22BF8B3549}" type="pres">
      <dgm:prSet presAssocID="{E7F274B9-5716-4E23-B752-4C9261486D5B}" presName="conn2-1" presStyleLbl="parChTrans1D4" presStyleIdx="6" presStyleCnt="7"/>
      <dgm:spPr/>
    </dgm:pt>
    <dgm:pt modelId="{E1C301A5-947C-4249-9DCD-0BB3829DC9CF}" type="pres">
      <dgm:prSet presAssocID="{E7F274B9-5716-4E23-B752-4C9261486D5B}" presName="connTx" presStyleLbl="parChTrans1D4" presStyleIdx="6" presStyleCnt="7"/>
      <dgm:spPr/>
    </dgm:pt>
    <dgm:pt modelId="{97F9712C-981E-4417-A207-4ED612F2F9A6}" type="pres">
      <dgm:prSet presAssocID="{7F6291BA-00C9-47F7-A2DA-CDB4E89E8BC8}" presName="root2" presStyleCnt="0"/>
      <dgm:spPr/>
    </dgm:pt>
    <dgm:pt modelId="{FDF520CD-B081-42CC-814B-A71F7D67FC32}" type="pres">
      <dgm:prSet presAssocID="{7F6291BA-00C9-47F7-A2DA-CDB4E89E8BC8}" presName="LevelTwoTextNode" presStyleLbl="asst0" presStyleIdx="11" presStyleCnt="12">
        <dgm:presLayoutVars>
          <dgm:chPref val="3"/>
        </dgm:presLayoutVars>
      </dgm:prSet>
      <dgm:spPr/>
    </dgm:pt>
    <dgm:pt modelId="{C98C6061-5F34-4AB9-A445-BBF8ACEB870C}" type="pres">
      <dgm:prSet presAssocID="{7F6291BA-00C9-47F7-A2DA-CDB4E89E8BC8}" presName="level3hierChild" presStyleCnt="0"/>
      <dgm:spPr/>
    </dgm:pt>
  </dgm:ptLst>
  <dgm:cxnLst>
    <dgm:cxn modelId="{5DE4DF03-507D-43D0-8D89-07B1CCFEC9BE}" srcId="{AA877F7A-0667-455E-AD46-98ED5E1EABBD}" destId="{53CA433C-6327-4C03-8448-EA6DAD419C19}" srcOrd="0" destOrd="0" parTransId="{6EB5DE0B-8A09-4919-940C-5CBEF510F8F1}" sibTransId="{A7D32A3B-5833-40F4-A0A9-DE3940AD1BC0}"/>
    <dgm:cxn modelId="{323FE20B-91BF-47E8-AD9F-0916FCC099A7}" srcId="{4A2424A5-D21C-4E52-997E-32036D7EEC88}" destId="{7F6291BA-00C9-47F7-A2DA-CDB4E89E8BC8}" srcOrd="1" destOrd="0" parTransId="{E7F274B9-5716-4E23-B752-4C9261486D5B}" sibTransId="{BA518AA9-0435-4B2D-AC2F-027563077F75}"/>
    <dgm:cxn modelId="{3776F30E-88E5-4071-9493-7E6E6A129C5E}" srcId="{4A2424A5-D21C-4E52-997E-32036D7EEC88}" destId="{B37A9141-F894-452F-8D39-4D510FAF32BD}" srcOrd="0" destOrd="0" parTransId="{00FD4687-0440-42C7-A6F9-9B6D6C9735FA}" sibTransId="{10C0EED1-1D5B-4BA4-94CE-B1AE7DA1A39D}"/>
    <dgm:cxn modelId="{030BC912-26F2-4ADC-BA0D-F26800B293FD}" type="presOf" srcId="{8BAAC08F-D830-4DBF-A829-76668D59D55D}" destId="{E47349B2-B4DB-40B5-AB8F-E3C3985CC198}" srcOrd="0" destOrd="0" presId="urn:microsoft.com/office/officeart/2005/8/layout/hierarchy2"/>
    <dgm:cxn modelId="{36BC3716-5380-4E70-8C4B-38E02BB7DA6E}" type="presOf" srcId="{38D84EDA-2A6B-4623-AF92-228C974C69C6}" destId="{AD8B426B-7372-47D4-8B9E-5520C48BF8A3}" srcOrd="1" destOrd="0" presId="urn:microsoft.com/office/officeart/2005/8/layout/hierarchy2"/>
    <dgm:cxn modelId="{20B0C718-6DBF-4568-816F-823DDE652E28}" type="presOf" srcId="{607D4968-AFA6-4616-A3CF-03277246F479}" destId="{C5CEB1B6-5CA7-4220-847E-C871229875F5}" srcOrd="0" destOrd="0" presId="urn:microsoft.com/office/officeart/2005/8/layout/hierarchy2"/>
    <dgm:cxn modelId="{368D8719-7D71-41E8-A369-A7B6337ACBAA}" type="presOf" srcId="{7E91FDF0-E75D-4FBA-B286-6207B1B9E773}" destId="{43317C32-FE7A-4B6D-994B-3F6CE9A3A263}" srcOrd="1" destOrd="0" presId="urn:microsoft.com/office/officeart/2005/8/layout/hierarchy2"/>
    <dgm:cxn modelId="{15594920-4C33-49DE-AE41-7CC4C4F63E68}" type="presOf" srcId="{417779A5-4AD1-427F-96AE-2F0D2C434E78}" destId="{6B85A0FF-1CFF-4063-A606-34F912F4EE92}" srcOrd="1" destOrd="0" presId="urn:microsoft.com/office/officeart/2005/8/layout/hierarchy2"/>
    <dgm:cxn modelId="{E7AB7325-F5C3-429A-8A57-E67304D44C70}" srcId="{6DC518D3-DE91-4F9E-BA13-6261E484440A}" destId="{5A292081-DB23-4CEA-95C0-AFF83497F97E}" srcOrd="1" destOrd="0" parTransId="{FAD9FC52-6349-4539-8F43-EF1D3CFACC0E}" sibTransId="{BE8EDFF8-DAB2-4BA9-B9CC-3D478135833C}"/>
    <dgm:cxn modelId="{20D3B327-B607-4943-86EE-8D885E25E329}" srcId="{AA877F7A-0667-455E-AD46-98ED5E1EABBD}" destId="{60676138-D032-4110-A50B-670DB1C5F199}" srcOrd="1" destOrd="0" parTransId="{7E91FDF0-E75D-4FBA-B286-6207B1B9E773}" sibTransId="{3F78C673-ABE6-4C83-B9FF-D8343796A73F}"/>
    <dgm:cxn modelId="{5319AE2A-3C64-4980-BCF6-69C8D2CAC28B}" type="presOf" srcId="{D99A081D-CA85-4752-BCC6-728AB74C73B2}" destId="{67D0EBB0-4ACF-4DEC-8EB0-33A7629F8CB9}" srcOrd="0" destOrd="0" presId="urn:microsoft.com/office/officeart/2005/8/layout/hierarchy2"/>
    <dgm:cxn modelId="{59C78E2C-D105-4A0C-8096-CA99AE99DBD7}" type="presOf" srcId="{6EB5DE0B-8A09-4919-940C-5CBEF510F8F1}" destId="{65D393DF-2E4A-4942-BF05-075889974AA1}" srcOrd="0" destOrd="0" presId="urn:microsoft.com/office/officeart/2005/8/layout/hierarchy2"/>
    <dgm:cxn modelId="{3ECF833C-09D6-41BC-99BD-F1CBD467CDA7}" type="presOf" srcId="{5A292081-DB23-4CEA-95C0-AFF83497F97E}" destId="{E8D75F0E-D925-410E-8448-34F2FE4C3DD9}" srcOrd="0" destOrd="0" presId="urn:microsoft.com/office/officeart/2005/8/layout/hierarchy2"/>
    <dgm:cxn modelId="{159F625B-7847-4387-9AAC-046A7C325C3C}" srcId="{A270B3E4-DBC6-4BC7-A161-D406E63C1660}" destId="{7A0C24DE-621E-432D-84D1-7616F57DDB9C}" srcOrd="1" destOrd="0" parTransId="{8BAAC08F-D830-4DBF-A829-76668D59D55D}" sibTransId="{21E8AF9B-E464-4CBE-B324-69A54F950D9F}"/>
    <dgm:cxn modelId="{DBD8E95F-D20D-4F68-B33E-89D43B0E03FB}" type="presOf" srcId="{F377BFFD-A37B-4E01-A146-C8811EE60FFE}" destId="{07D474A5-83C3-4637-8161-7835AA300B63}" srcOrd="0" destOrd="0" presId="urn:microsoft.com/office/officeart/2005/8/layout/hierarchy2"/>
    <dgm:cxn modelId="{2F7A7246-E768-4E0A-8D0F-04E1F907437E}" srcId="{A270B3E4-DBC6-4BC7-A161-D406E63C1660}" destId="{4ED4D8A8-B714-4748-A6E9-4C681AF47E22}" srcOrd="0" destOrd="0" parTransId="{607D4968-AFA6-4616-A3CF-03277246F479}" sibTransId="{FCFD5956-F8AF-4962-A40C-821FDC4C3611}"/>
    <dgm:cxn modelId="{CCD6E848-2EEF-462D-B8CA-7822021311A8}" type="presOf" srcId="{13F22D99-0E89-4BC8-B8FE-EBF097C1492B}" destId="{BDEB3145-FE84-4376-B900-0BF4A45D9CCC}" srcOrd="0" destOrd="0" presId="urn:microsoft.com/office/officeart/2005/8/layout/hierarchy2"/>
    <dgm:cxn modelId="{45987349-1DB7-4BF1-868B-BC4C4296ED4D}" type="presOf" srcId="{A270B3E4-DBC6-4BC7-A161-D406E63C1660}" destId="{100DBA55-0965-4A97-BEFB-30658169A66E}" srcOrd="0" destOrd="0" presId="urn:microsoft.com/office/officeart/2005/8/layout/hierarchy2"/>
    <dgm:cxn modelId="{9C6F4C4B-D22C-49A0-B87B-23F1D484C6B1}" type="presOf" srcId="{38D84EDA-2A6B-4623-AF92-228C974C69C6}" destId="{695FE4A4-A9A6-446B-8FBE-F21E9EBD398A}" srcOrd="0" destOrd="0" presId="urn:microsoft.com/office/officeart/2005/8/layout/hierarchy2"/>
    <dgm:cxn modelId="{CB7A1950-BD13-4946-B409-EF4FF3F59424}" srcId="{3AF6E96F-191D-440C-AD73-C514D7DA00F6}" destId="{6DC518D3-DE91-4F9E-BA13-6261E484440A}" srcOrd="0" destOrd="0" parTransId="{F0DC0B48-9278-44DB-AF0C-17EE2BE1DFA3}" sibTransId="{87893E53-98F2-4744-A7A5-4FA127C9D8D9}"/>
    <dgm:cxn modelId="{DFBC4E52-DB78-4271-B223-8D15D3A5FE6C}" type="presOf" srcId="{7F6291BA-00C9-47F7-A2DA-CDB4E89E8BC8}" destId="{FDF520CD-B081-42CC-814B-A71F7D67FC32}" srcOrd="0" destOrd="0" presId="urn:microsoft.com/office/officeart/2005/8/layout/hierarchy2"/>
    <dgm:cxn modelId="{A84FAF73-DB75-4F7E-9B5D-B21AC8669844}" type="presOf" srcId="{AA877F7A-0667-455E-AD46-98ED5E1EABBD}" destId="{49DFB1ED-A513-422B-9B11-49B019DE422A}" srcOrd="0" destOrd="0" presId="urn:microsoft.com/office/officeart/2005/8/layout/hierarchy2"/>
    <dgm:cxn modelId="{132DE177-E928-4DB5-A636-507069B839D4}" srcId="{AA877F7A-0667-455E-AD46-98ED5E1EABBD}" destId="{4A2424A5-D21C-4E52-997E-32036D7EEC88}" srcOrd="2" destOrd="0" parTransId="{38D84EDA-2A6B-4623-AF92-228C974C69C6}" sibTransId="{8CED78C4-89C1-47B4-B34E-B1F3E214D207}"/>
    <dgm:cxn modelId="{24B00659-7F19-477A-84DC-AD37B8280836}" type="presOf" srcId="{B37A9141-F894-452F-8D39-4D510FAF32BD}" destId="{0D7DA836-CA45-4644-B8F7-9343DBE5DE06}" srcOrd="0" destOrd="0" presId="urn:microsoft.com/office/officeart/2005/8/layout/hierarchy2"/>
    <dgm:cxn modelId="{18605081-663C-4EBF-B9E6-4B27406D9A90}" type="presOf" srcId="{417779A5-4AD1-427F-96AE-2F0D2C434E78}" destId="{457F44AF-594F-4412-8D61-E0F699DA0A2D}" srcOrd="0" destOrd="0" presId="urn:microsoft.com/office/officeart/2005/8/layout/hierarchy2"/>
    <dgm:cxn modelId="{6BC49983-B1BE-4265-9543-ED21A74253C3}" type="presOf" srcId="{3AF6E96F-191D-440C-AD73-C514D7DA00F6}" destId="{CAF843E1-2995-4AF7-B955-D71C84033361}" srcOrd="0" destOrd="0" presId="urn:microsoft.com/office/officeart/2005/8/layout/hierarchy2"/>
    <dgm:cxn modelId="{A0ACFC92-1D11-43D0-AD80-74B7BFD363F0}" type="presOf" srcId="{F377BFFD-A37B-4E01-A146-C8811EE60FFE}" destId="{85B80EC6-95E3-452A-A5F5-425128190E57}" srcOrd="1" destOrd="0" presId="urn:microsoft.com/office/officeart/2005/8/layout/hierarchy2"/>
    <dgm:cxn modelId="{14785D95-8FB2-47A4-ABC1-0C54771BFBAD}" srcId="{7A0C24DE-621E-432D-84D1-7616F57DDB9C}" destId="{93672BE7-BCC8-41B5-9161-94FCA901B08A}" srcOrd="0" destOrd="0" parTransId="{417779A5-4AD1-427F-96AE-2F0D2C434E78}" sibTransId="{BC880C48-C63D-43B8-87C9-898865859C26}"/>
    <dgm:cxn modelId="{973C5B96-DF9C-4DCF-A25B-EDE9001FE98E}" type="presOf" srcId="{8BAAC08F-D830-4DBF-A829-76668D59D55D}" destId="{77741759-899C-448B-8A18-31606E85C51A}" srcOrd="1" destOrd="0" presId="urn:microsoft.com/office/officeart/2005/8/layout/hierarchy2"/>
    <dgm:cxn modelId="{3665E697-3174-476C-8B9A-009BC8BD3A78}" srcId="{5A292081-DB23-4CEA-95C0-AFF83497F97E}" destId="{AA877F7A-0667-455E-AD46-98ED5E1EABBD}" srcOrd="0" destOrd="0" parTransId="{F377BFFD-A37B-4E01-A146-C8811EE60FFE}" sibTransId="{3D05A2B7-0338-466B-9739-7CACA59DA7E7}"/>
    <dgm:cxn modelId="{570EDD99-EE73-4D0E-8B8A-C5379DC9F291}" type="presOf" srcId="{4568E30B-9942-45F3-849A-4AA921D93B25}" destId="{CCD0CD6B-CA77-4BB4-AB2B-E67CE7199F85}" srcOrd="0" destOrd="0" presId="urn:microsoft.com/office/officeart/2005/8/layout/hierarchy2"/>
    <dgm:cxn modelId="{7FF6319C-5B25-4CA7-9BB2-C559F800556D}" type="presOf" srcId="{13F22D99-0E89-4BC8-B8FE-EBF097C1492B}" destId="{B04D69E4-6155-4E8C-9B23-99E8C2CD0175}" srcOrd="1" destOrd="0" presId="urn:microsoft.com/office/officeart/2005/8/layout/hierarchy2"/>
    <dgm:cxn modelId="{A9E9A69D-3A1F-4E86-9260-E6BE4EC762C2}" type="presOf" srcId="{FAD9FC52-6349-4539-8F43-EF1D3CFACC0E}" destId="{1D86ABB8-9E9E-4366-8C41-E1771F17A2DF}" srcOrd="0" destOrd="0" presId="urn:microsoft.com/office/officeart/2005/8/layout/hierarchy2"/>
    <dgm:cxn modelId="{80ABF0A5-B57B-4323-B1B7-7C4F47CA0CB8}" type="presOf" srcId="{D99A081D-CA85-4752-BCC6-728AB74C73B2}" destId="{A3C3FEE7-5947-4B55-9BCC-33331D344CAA}" srcOrd="1" destOrd="0" presId="urn:microsoft.com/office/officeart/2005/8/layout/hierarchy2"/>
    <dgm:cxn modelId="{74770AAD-B449-46D1-8CA3-E9DA3A195D57}" srcId="{7A0C24DE-621E-432D-84D1-7616F57DDB9C}" destId="{4568E30B-9942-45F3-849A-4AA921D93B25}" srcOrd="1" destOrd="0" parTransId="{13F22D99-0E89-4BC8-B8FE-EBF097C1492B}" sibTransId="{9BCCB18F-7B13-46AE-B79D-68C94BBFEAEA}"/>
    <dgm:cxn modelId="{6A946DAD-B005-4F86-8FAA-822283707C22}" type="presOf" srcId="{607D4968-AFA6-4616-A3CF-03277246F479}" destId="{17F8E0C4-F419-41AD-9AE9-B79BF842B1C6}" srcOrd="1" destOrd="0" presId="urn:microsoft.com/office/officeart/2005/8/layout/hierarchy2"/>
    <dgm:cxn modelId="{D43BFAAE-5088-437B-96FC-504C705401B9}" type="presOf" srcId="{6DC518D3-DE91-4F9E-BA13-6261E484440A}" destId="{0DF55FE5-55BE-4EFD-AE78-A46B0CB543AC}" srcOrd="0" destOrd="0" presId="urn:microsoft.com/office/officeart/2005/8/layout/hierarchy2"/>
    <dgm:cxn modelId="{D1787EB6-25B5-4800-8C04-7DB49655ED15}" type="presOf" srcId="{00FD4687-0440-42C7-A6F9-9B6D6C9735FA}" destId="{44F59D08-19C5-498A-BC40-3A6FF73B781A}" srcOrd="0" destOrd="0" presId="urn:microsoft.com/office/officeart/2005/8/layout/hierarchy2"/>
    <dgm:cxn modelId="{348CE2B6-9CCA-4B21-B4AD-AA7273508051}" type="presOf" srcId="{7E91FDF0-E75D-4FBA-B286-6207B1B9E773}" destId="{595D2E97-D1A6-420C-B8D1-3D70040E6464}" srcOrd="0" destOrd="0" presId="urn:microsoft.com/office/officeart/2005/8/layout/hierarchy2"/>
    <dgm:cxn modelId="{91AED1BB-98C0-4C34-A8E2-073B7A50834A}" type="presOf" srcId="{6EB5DE0B-8A09-4919-940C-5CBEF510F8F1}" destId="{3CAA33B6-D47F-4708-AE3A-6059563E143F}" srcOrd="1" destOrd="0" presId="urn:microsoft.com/office/officeart/2005/8/layout/hierarchy2"/>
    <dgm:cxn modelId="{0FEB54BD-0A49-4DFE-9127-647571E35316}" type="presOf" srcId="{53CA433C-6327-4C03-8448-EA6DAD419C19}" destId="{BB6B01A7-B35F-4DE7-9327-7B3478ECF07A}" srcOrd="0" destOrd="0" presId="urn:microsoft.com/office/officeart/2005/8/layout/hierarchy2"/>
    <dgm:cxn modelId="{2917C6C7-8212-41FD-A453-D1D5A0CC1C80}" srcId="{6DC518D3-DE91-4F9E-BA13-6261E484440A}" destId="{A270B3E4-DBC6-4BC7-A161-D406E63C1660}" srcOrd="0" destOrd="0" parTransId="{D99A081D-CA85-4752-BCC6-728AB74C73B2}" sibTransId="{3F12B489-C5AE-4ED9-96D0-54136D7699BF}"/>
    <dgm:cxn modelId="{0FFC4AD0-E0EB-42A0-8AA6-F2BAE5B11879}" type="presOf" srcId="{7A0C24DE-621E-432D-84D1-7616F57DDB9C}" destId="{7EBF1558-32B1-4985-AFC7-47AB8C4E521D}" srcOrd="0" destOrd="0" presId="urn:microsoft.com/office/officeart/2005/8/layout/hierarchy2"/>
    <dgm:cxn modelId="{84FF1FD7-0B9E-48BC-A092-6147969A74F9}" type="presOf" srcId="{4ED4D8A8-B714-4748-A6E9-4C681AF47E22}" destId="{10C46BA8-302D-42B6-9093-E3E15D3C8B7E}" srcOrd="0" destOrd="0" presId="urn:microsoft.com/office/officeart/2005/8/layout/hierarchy2"/>
    <dgm:cxn modelId="{4E8EE3D8-D7D3-4091-BF3D-65581FB85ACB}" type="presOf" srcId="{93672BE7-BCC8-41B5-9161-94FCA901B08A}" destId="{F5E7507D-7E43-49C8-BCC7-509E0FCB70B8}" srcOrd="0" destOrd="0" presId="urn:microsoft.com/office/officeart/2005/8/layout/hierarchy2"/>
    <dgm:cxn modelId="{1321AEDF-B6EE-4DB7-89C7-0F29D5FC713C}" type="presOf" srcId="{4A2424A5-D21C-4E52-997E-32036D7EEC88}" destId="{ECA3786D-3529-4494-BA2C-9A6F0F09A5F5}" srcOrd="0" destOrd="0" presId="urn:microsoft.com/office/officeart/2005/8/layout/hierarchy2"/>
    <dgm:cxn modelId="{FD7A22E2-765E-4F58-909F-546846C5B8AE}" type="presOf" srcId="{00FD4687-0440-42C7-A6F9-9B6D6C9735FA}" destId="{DB9AC0C0-85BE-4A18-B247-89940E368CB6}" srcOrd="1" destOrd="0" presId="urn:microsoft.com/office/officeart/2005/8/layout/hierarchy2"/>
    <dgm:cxn modelId="{A07023E6-22B7-4EA6-A95E-B064FB322431}" type="presOf" srcId="{FAD9FC52-6349-4539-8F43-EF1D3CFACC0E}" destId="{71389F7F-8446-4ADF-A3FD-2B5057A31056}" srcOrd="1" destOrd="0" presId="urn:microsoft.com/office/officeart/2005/8/layout/hierarchy2"/>
    <dgm:cxn modelId="{E61156ED-8E22-4DAA-8016-DD1797B98B8E}" type="presOf" srcId="{E7F274B9-5716-4E23-B752-4C9261486D5B}" destId="{F940D17E-50F0-43BA-8E8A-2C22BF8B3549}" srcOrd="0" destOrd="0" presId="urn:microsoft.com/office/officeart/2005/8/layout/hierarchy2"/>
    <dgm:cxn modelId="{FDE64AF2-622B-44D3-92C6-A5F3BEE73C7C}" type="presOf" srcId="{60676138-D032-4110-A50B-670DB1C5F199}" destId="{C97647E3-0AB2-42AB-9107-9F5BF0DE8782}" srcOrd="0" destOrd="0" presId="urn:microsoft.com/office/officeart/2005/8/layout/hierarchy2"/>
    <dgm:cxn modelId="{D15595F4-3399-4235-9789-A354581FA513}" type="presOf" srcId="{E7F274B9-5716-4E23-B752-4C9261486D5B}" destId="{E1C301A5-947C-4249-9DCD-0BB3829DC9CF}" srcOrd="1" destOrd="0" presId="urn:microsoft.com/office/officeart/2005/8/layout/hierarchy2"/>
    <dgm:cxn modelId="{AC2CB677-97B7-4F63-A1CC-141627516ACD}" type="presParOf" srcId="{CAF843E1-2995-4AF7-B955-D71C84033361}" destId="{2109C7B4-2953-4657-A92D-C2374ECD90D8}" srcOrd="0" destOrd="0" presId="urn:microsoft.com/office/officeart/2005/8/layout/hierarchy2"/>
    <dgm:cxn modelId="{8EB987B5-F2CE-48F1-BBC6-C62272A5749D}" type="presParOf" srcId="{2109C7B4-2953-4657-A92D-C2374ECD90D8}" destId="{0DF55FE5-55BE-4EFD-AE78-A46B0CB543AC}" srcOrd="0" destOrd="0" presId="urn:microsoft.com/office/officeart/2005/8/layout/hierarchy2"/>
    <dgm:cxn modelId="{73D509F7-0413-4DBF-82D5-9B62747628DB}" type="presParOf" srcId="{2109C7B4-2953-4657-A92D-C2374ECD90D8}" destId="{540A411A-423B-4663-86EB-7017CBF13B3B}" srcOrd="1" destOrd="0" presId="urn:microsoft.com/office/officeart/2005/8/layout/hierarchy2"/>
    <dgm:cxn modelId="{BDAEA7E0-5071-4F35-A809-7EED5D8EECE2}" type="presParOf" srcId="{540A411A-423B-4663-86EB-7017CBF13B3B}" destId="{67D0EBB0-4ACF-4DEC-8EB0-33A7629F8CB9}" srcOrd="0" destOrd="0" presId="urn:microsoft.com/office/officeart/2005/8/layout/hierarchy2"/>
    <dgm:cxn modelId="{9B5162BC-EB5D-413E-AA67-6264A00B2C93}" type="presParOf" srcId="{67D0EBB0-4ACF-4DEC-8EB0-33A7629F8CB9}" destId="{A3C3FEE7-5947-4B55-9BCC-33331D344CAA}" srcOrd="0" destOrd="0" presId="urn:microsoft.com/office/officeart/2005/8/layout/hierarchy2"/>
    <dgm:cxn modelId="{2AA63901-7348-4002-8ADB-7F5D7DD2E518}" type="presParOf" srcId="{540A411A-423B-4663-86EB-7017CBF13B3B}" destId="{FEB62BE7-F715-4971-82F1-FDEAE208CCDA}" srcOrd="1" destOrd="0" presId="urn:microsoft.com/office/officeart/2005/8/layout/hierarchy2"/>
    <dgm:cxn modelId="{FD015A08-D724-4D32-8186-B34937CBD8BD}" type="presParOf" srcId="{FEB62BE7-F715-4971-82F1-FDEAE208CCDA}" destId="{100DBA55-0965-4A97-BEFB-30658169A66E}" srcOrd="0" destOrd="0" presId="urn:microsoft.com/office/officeart/2005/8/layout/hierarchy2"/>
    <dgm:cxn modelId="{9D2E4278-BC6A-4C4F-85AA-459193128B0E}" type="presParOf" srcId="{FEB62BE7-F715-4971-82F1-FDEAE208CCDA}" destId="{BC197694-48C9-4F3F-95BC-7D281B8E798A}" srcOrd="1" destOrd="0" presId="urn:microsoft.com/office/officeart/2005/8/layout/hierarchy2"/>
    <dgm:cxn modelId="{7B1B69BC-B68D-4BAF-B0DB-0BE4B2DAA2BA}" type="presParOf" srcId="{BC197694-48C9-4F3F-95BC-7D281B8E798A}" destId="{C5CEB1B6-5CA7-4220-847E-C871229875F5}" srcOrd="0" destOrd="0" presId="urn:microsoft.com/office/officeart/2005/8/layout/hierarchy2"/>
    <dgm:cxn modelId="{0A0DE11A-4296-4693-A531-889ACDF09E16}" type="presParOf" srcId="{C5CEB1B6-5CA7-4220-847E-C871229875F5}" destId="{17F8E0C4-F419-41AD-9AE9-B79BF842B1C6}" srcOrd="0" destOrd="0" presId="urn:microsoft.com/office/officeart/2005/8/layout/hierarchy2"/>
    <dgm:cxn modelId="{56D6B9EE-DC46-47AC-BA50-3B4DC107DD06}" type="presParOf" srcId="{BC197694-48C9-4F3F-95BC-7D281B8E798A}" destId="{0469E9DE-129D-4A73-958E-20E39F5063E1}" srcOrd="1" destOrd="0" presId="urn:microsoft.com/office/officeart/2005/8/layout/hierarchy2"/>
    <dgm:cxn modelId="{EFCFA4B7-504A-41B8-8E57-10DA1884FE77}" type="presParOf" srcId="{0469E9DE-129D-4A73-958E-20E39F5063E1}" destId="{10C46BA8-302D-42B6-9093-E3E15D3C8B7E}" srcOrd="0" destOrd="0" presId="urn:microsoft.com/office/officeart/2005/8/layout/hierarchy2"/>
    <dgm:cxn modelId="{A1A4DD7D-82A5-4E2B-8679-4E35CF6CDC9E}" type="presParOf" srcId="{0469E9DE-129D-4A73-958E-20E39F5063E1}" destId="{B61EE467-42B9-4F84-AE31-6B2B02B654CC}" srcOrd="1" destOrd="0" presId="urn:microsoft.com/office/officeart/2005/8/layout/hierarchy2"/>
    <dgm:cxn modelId="{8343D537-0439-45DC-8CA4-64202C29894F}" type="presParOf" srcId="{BC197694-48C9-4F3F-95BC-7D281B8E798A}" destId="{E47349B2-B4DB-40B5-AB8F-E3C3985CC198}" srcOrd="2" destOrd="0" presId="urn:microsoft.com/office/officeart/2005/8/layout/hierarchy2"/>
    <dgm:cxn modelId="{B8AEE53A-B08E-43A5-ACE7-96AA29735EED}" type="presParOf" srcId="{E47349B2-B4DB-40B5-AB8F-E3C3985CC198}" destId="{77741759-899C-448B-8A18-31606E85C51A}" srcOrd="0" destOrd="0" presId="urn:microsoft.com/office/officeart/2005/8/layout/hierarchy2"/>
    <dgm:cxn modelId="{7296232F-4C7B-42B2-8C7B-797F75B2EDF7}" type="presParOf" srcId="{BC197694-48C9-4F3F-95BC-7D281B8E798A}" destId="{A221317C-8692-4360-B1A6-E78F1297DF45}" srcOrd="3" destOrd="0" presId="urn:microsoft.com/office/officeart/2005/8/layout/hierarchy2"/>
    <dgm:cxn modelId="{A5F19668-0466-4AA4-B406-710E11FC71E7}" type="presParOf" srcId="{A221317C-8692-4360-B1A6-E78F1297DF45}" destId="{7EBF1558-32B1-4985-AFC7-47AB8C4E521D}" srcOrd="0" destOrd="0" presId="urn:microsoft.com/office/officeart/2005/8/layout/hierarchy2"/>
    <dgm:cxn modelId="{AA278F62-D37A-451C-B664-EB476CCBD576}" type="presParOf" srcId="{A221317C-8692-4360-B1A6-E78F1297DF45}" destId="{82A5D1A4-E033-4DB3-A4E0-E17CE8C86489}" srcOrd="1" destOrd="0" presId="urn:microsoft.com/office/officeart/2005/8/layout/hierarchy2"/>
    <dgm:cxn modelId="{E040D7C2-AAC2-4808-96E2-3C1110F9C15D}" type="presParOf" srcId="{82A5D1A4-E033-4DB3-A4E0-E17CE8C86489}" destId="{457F44AF-594F-4412-8D61-E0F699DA0A2D}" srcOrd="0" destOrd="0" presId="urn:microsoft.com/office/officeart/2005/8/layout/hierarchy2"/>
    <dgm:cxn modelId="{110A66AC-2D0A-4D6C-A6A0-F6B914E68A57}" type="presParOf" srcId="{457F44AF-594F-4412-8D61-E0F699DA0A2D}" destId="{6B85A0FF-1CFF-4063-A606-34F912F4EE92}" srcOrd="0" destOrd="0" presId="urn:microsoft.com/office/officeart/2005/8/layout/hierarchy2"/>
    <dgm:cxn modelId="{1389AFA7-745F-4024-B4E0-F55063316590}" type="presParOf" srcId="{82A5D1A4-E033-4DB3-A4E0-E17CE8C86489}" destId="{6B88B8EC-2268-46E8-AC2C-4589F90754F3}" srcOrd="1" destOrd="0" presId="urn:microsoft.com/office/officeart/2005/8/layout/hierarchy2"/>
    <dgm:cxn modelId="{28B7DA3D-DADB-4E82-AA1C-5F5E94BA4F60}" type="presParOf" srcId="{6B88B8EC-2268-46E8-AC2C-4589F90754F3}" destId="{F5E7507D-7E43-49C8-BCC7-509E0FCB70B8}" srcOrd="0" destOrd="0" presId="urn:microsoft.com/office/officeart/2005/8/layout/hierarchy2"/>
    <dgm:cxn modelId="{6F480F41-06A2-4BA6-AF33-3DE163D68BA1}" type="presParOf" srcId="{6B88B8EC-2268-46E8-AC2C-4589F90754F3}" destId="{55AD726E-EA1A-414D-AF18-C8298E47C3E5}" srcOrd="1" destOrd="0" presId="urn:microsoft.com/office/officeart/2005/8/layout/hierarchy2"/>
    <dgm:cxn modelId="{612592DF-7F83-4D7C-A8A0-915831BCC9B6}" type="presParOf" srcId="{82A5D1A4-E033-4DB3-A4E0-E17CE8C86489}" destId="{BDEB3145-FE84-4376-B900-0BF4A45D9CCC}" srcOrd="2" destOrd="0" presId="urn:microsoft.com/office/officeart/2005/8/layout/hierarchy2"/>
    <dgm:cxn modelId="{AED9A617-551D-4DFA-AE53-DD9F41BCD48B}" type="presParOf" srcId="{BDEB3145-FE84-4376-B900-0BF4A45D9CCC}" destId="{B04D69E4-6155-4E8C-9B23-99E8C2CD0175}" srcOrd="0" destOrd="0" presId="urn:microsoft.com/office/officeart/2005/8/layout/hierarchy2"/>
    <dgm:cxn modelId="{36B244BB-1334-459D-99D9-47C786D0B994}" type="presParOf" srcId="{82A5D1A4-E033-4DB3-A4E0-E17CE8C86489}" destId="{D7FD0C4B-4817-4A31-9B63-1D4B3E14A77E}" srcOrd="3" destOrd="0" presId="urn:microsoft.com/office/officeart/2005/8/layout/hierarchy2"/>
    <dgm:cxn modelId="{C3505702-6876-4ABC-8844-37F442C8A6F8}" type="presParOf" srcId="{D7FD0C4B-4817-4A31-9B63-1D4B3E14A77E}" destId="{CCD0CD6B-CA77-4BB4-AB2B-E67CE7199F85}" srcOrd="0" destOrd="0" presId="urn:microsoft.com/office/officeart/2005/8/layout/hierarchy2"/>
    <dgm:cxn modelId="{0F6DEBD8-6F46-498D-AB83-373E82DE6F60}" type="presParOf" srcId="{D7FD0C4B-4817-4A31-9B63-1D4B3E14A77E}" destId="{1DC7AC8A-E8EC-4892-9274-484CB8CB8685}" srcOrd="1" destOrd="0" presId="urn:microsoft.com/office/officeart/2005/8/layout/hierarchy2"/>
    <dgm:cxn modelId="{24E623AF-5AD0-4955-B0A2-023A5F9DC0BB}" type="presParOf" srcId="{540A411A-423B-4663-86EB-7017CBF13B3B}" destId="{1D86ABB8-9E9E-4366-8C41-E1771F17A2DF}" srcOrd="2" destOrd="0" presId="urn:microsoft.com/office/officeart/2005/8/layout/hierarchy2"/>
    <dgm:cxn modelId="{374C9ABE-CC61-4037-AAF5-566F7B0A48B4}" type="presParOf" srcId="{1D86ABB8-9E9E-4366-8C41-E1771F17A2DF}" destId="{71389F7F-8446-4ADF-A3FD-2B5057A31056}" srcOrd="0" destOrd="0" presId="urn:microsoft.com/office/officeart/2005/8/layout/hierarchy2"/>
    <dgm:cxn modelId="{07A59BFD-5BC2-4AE5-ABDD-B824AC037634}" type="presParOf" srcId="{540A411A-423B-4663-86EB-7017CBF13B3B}" destId="{B839B8DD-8BBB-4FA9-A86D-3C499A8B780B}" srcOrd="3" destOrd="0" presId="urn:microsoft.com/office/officeart/2005/8/layout/hierarchy2"/>
    <dgm:cxn modelId="{DA9437AA-CAC9-4FE2-8108-497D4E20C533}" type="presParOf" srcId="{B839B8DD-8BBB-4FA9-A86D-3C499A8B780B}" destId="{E8D75F0E-D925-410E-8448-34F2FE4C3DD9}" srcOrd="0" destOrd="0" presId="urn:microsoft.com/office/officeart/2005/8/layout/hierarchy2"/>
    <dgm:cxn modelId="{0DA27370-9DA6-4499-9110-AABA9761467B}" type="presParOf" srcId="{B839B8DD-8BBB-4FA9-A86D-3C499A8B780B}" destId="{3A1F47E1-9381-4DBB-A88E-540D70FE9AC1}" srcOrd="1" destOrd="0" presId="urn:microsoft.com/office/officeart/2005/8/layout/hierarchy2"/>
    <dgm:cxn modelId="{B810EDA7-3DE5-4C20-9428-4ED1B81635F7}" type="presParOf" srcId="{3A1F47E1-9381-4DBB-A88E-540D70FE9AC1}" destId="{07D474A5-83C3-4637-8161-7835AA300B63}" srcOrd="0" destOrd="0" presId="urn:microsoft.com/office/officeart/2005/8/layout/hierarchy2"/>
    <dgm:cxn modelId="{642809DB-B381-49C0-8E54-CBF3AC9CBF37}" type="presParOf" srcId="{07D474A5-83C3-4637-8161-7835AA300B63}" destId="{85B80EC6-95E3-452A-A5F5-425128190E57}" srcOrd="0" destOrd="0" presId="urn:microsoft.com/office/officeart/2005/8/layout/hierarchy2"/>
    <dgm:cxn modelId="{5422D486-EF0C-45FC-BE3B-D0B1A9009DC4}" type="presParOf" srcId="{3A1F47E1-9381-4DBB-A88E-540D70FE9AC1}" destId="{3318339A-998F-4542-8D3A-CA083F1BC809}" srcOrd="1" destOrd="0" presId="urn:microsoft.com/office/officeart/2005/8/layout/hierarchy2"/>
    <dgm:cxn modelId="{EB1D3DEA-6AEB-4EC8-9EF3-1F7C9B73CBAE}" type="presParOf" srcId="{3318339A-998F-4542-8D3A-CA083F1BC809}" destId="{49DFB1ED-A513-422B-9B11-49B019DE422A}" srcOrd="0" destOrd="0" presId="urn:microsoft.com/office/officeart/2005/8/layout/hierarchy2"/>
    <dgm:cxn modelId="{EFED78A7-83EF-4650-945E-35D8EDD80714}" type="presParOf" srcId="{3318339A-998F-4542-8D3A-CA083F1BC809}" destId="{C73725B4-4E88-4B65-B15D-7B086FEEFB62}" srcOrd="1" destOrd="0" presId="urn:microsoft.com/office/officeart/2005/8/layout/hierarchy2"/>
    <dgm:cxn modelId="{63AC186E-97D4-411C-AE32-A34D594E9952}" type="presParOf" srcId="{C73725B4-4E88-4B65-B15D-7B086FEEFB62}" destId="{65D393DF-2E4A-4942-BF05-075889974AA1}" srcOrd="0" destOrd="0" presId="urn:microsoft.com/office/officeart/2005/8/layout/hierarchy2"/>
    <dgm:cxn modelId="{FC5B0C65-6FEB-4A80-8300-43DBB631B2B6}" type="presParOf" srcId="{65D393DF-2E4A-4942-BF05-075889974AA1}" destId="{3CAA33B6-D47F-4708-AE3A-6059563E143F}" srcOrd="0" destOrd="0" presId="urn:microsoft.com/office/officeart/2005/8/layout/hierarchy2"/>
    <dgm:cxn modelId="{098A3338-823E-4F50-9ED1-8EFA551233F2}" type="presParOf" srcId="{C73725B4-4E88-4B65-B15D-7B086FEEFB62}" destId="{6D9C2590-4170-40EA-AF06-4577826DB206}" srcOrd="1" destOrd="0" presId="urn:microsoft.com/office/officeart/2005/8/layout/hierarchy2"/>
    <dgm:cxn modelId="{A48DA9B8-D063-4504-AFE5-4F24CD83B748}" type="presParOf" srcId="{6D9C2590-4170-40EA-AF06-4577826DB206}" destId="{BB6B01A7-B35F-4DE7-9327-7B3478ECF07A}" srcOrd="0" destOrd="0" presId="urn:microsoft.com/office/officeart/2005/8/layout/hierarchy2"/>
    <dgm:cxn modelId="{61306C64-6C0B-49A5-88F2-DA4112CD2A54}" type="presParOf" srcId="{6D9C2590-4170-40EA-AF06-4577826DB206}" destId="{D50ACF8C-E0EB-43DA-9452-4A6791B5C0A4}" srcOrd="1" destOrd="0" presId="urn:microsoft.com/office/officeart/2005/8/layout/hierarchy2"/>
    <dgm:cxn modelId="{5D0F7F1F-F1CE-4330-BAF0-1BEEA6318A51}" type="presParOf" srcId="{C73725B4-4E88-4B65-B15D-7B086FEEFB62}" destId="{595D2E97-D1A6-420C-B8D1-3D70040E6464}" srcOrd="2" destOrd="0" presId="urn:microsoft.com/office/officeart/2005/8/layout/hierarchy2"/>
    <dgm:cxn modelId="{A35E5116-5755-43E4-AD82-4D07354B8F34}" type="presParOf" srcId="{595D2E97-D1A6-420C-B8D1-3D70040E6464}" destId="{43317C32-FE7A-4B6D-994B-3F6CE9A3A263}" srcOrd="0" destOrd="0" presId="urn:microsoft.com/office/officeart/2005/8/layout/hierarchy2"/>
    <dgm:cxn modelId="{AA0D499D-A273-43B2-918D-86184FE2D8A3}" type="presParOf" srcId="{C73725B4-4E88-4B65-B15D-7B086FEEFB62}" destId="{7E5FFA83-6A2D-44F6-A83C-0A93628569AA}" srcOrd="3" destOrd="0" presId="urn:microsoft.com/office/officeart/2005/8/layout/hierarchy2"/>
    <dgm:cxn modelId="{3CCC2549-FEF6-4EEA-9BCF-90849ECD50B5}" type="presParOf" srcId="{7E5FFA83-6A2D-44F6-A83C-0A93628569AA}" destId="{C97647E3-0AB2-42AB-9107-9F5BF0DE8782}" srcOrd="0" destOrd="0" presId="urn:microsoft.com/office/officeart/2005/8/layout/hierarchy2"/>
    <dgm:cxn modelId="{6C4F88DA-ED41-4710-83D2-8A7E03230BED}" type="presParOf" srcId="{7E5FFA83-6A2D-44F6-A83C-0A93628569AA}" destId="{F85A3C9F-BFBA-4825-8619-704876E4980F}" srcOrd="1" destOrd="0" presId="urn:microsoft.com/office/officeart/2005/8/layout/hierarchy2"/>
    <dgm:cxn modelId="{CF97631A-56FE-4E8E-B95D-0CBB2650DE4B}" type="presParOf" srcId="{C73725B4-4E88-4B65-B15D-7B086FEEFB62}" destId="{695FE4A4-A9A6-446B-8FBE-F21E9EBD398A}" srcOrd="4" destOrd="0" presId="urn:microsoft.com/office/officeart/2005/8/layout/hierarchy2"/>
    <dgm:cxn modelId="{EBB41056-2D14-470F-8BA8-55BAF2849222}" type="presParOf" srcId="{695FE4A4-A9A6-446B-8FBE-F21E9EBD398A}" destId="{AD8B426B-7372-47D4-8B9E-5520C48BF8A3}" srcOrd="0" destOrd="0" presId="urn:microsoft.com/office/officeart/2005/8/layout/hierarchy2"/>
    <dgm:cxn modelId="{4257F2AD-6227-40CD-992A-DAA7770E022F}" type="presParOf" srcId="{C73725B4-4E88-4B65-B15D-7B086FEEFB62}" destId="{6B7F031B-6D42-4F20-8F3C-5EE6210DA72C}" srcOrd="5" destOrd="0" presId="urn:microsoft.com/office/officeart/2005/8/layout/hierarchy2"/>
    <dgm:cxn modelId="{45767449-8605-4094-A680-8835CA37177A}" type="presParOf" srcId="{6B7F031B-6D42-4F20-8F3C-5EE6210DA72C}" destId="{ECA3786D-3529-4494-BA2C-9A6F0F09A5F5}" srcOrd="0" destOrd="0" presId="urn:microsoft.com/office/officeart/2005/8/layout/hierarchy2"/>
    <dgm:cxn modelId="{0D68688B-A010-4E0B-BB17-A92EACABFB9A}" type="presParOf" srcId="{6B7F031B-6D42-4F20-8F3C-5EE6210DA72C}" destId="{51CD4F3F-6745-48EF-B07F-B0943D97E78C}" srcOrd="1" destOrd="0" presId="urn:microsoft.com/office/officeart/2005/8/layout/hierarchy2"/>
    <dgm:cxn modelId="{18AB5699-9C7F-4A52-A08C-29218BE584EF}" type="presParOf" srcId="{51CD4F3F-6745-48EF-B07F-B0943D97E78C}" destId="{44F59D08-19C5-498A-BC40-3A6FF73B781A}" srcOrd="0" destOrd="0" presId="urn:microsoft.com/office/officeart/2005/8/layout/hierarchy2"/>
    <dgm:cxn modelId="{618EEC66-F71B-4C99-9A6E-0B480357FCB6}" type="presParOf" srcId="{44F59D08-19C5-498A-BC40-3A6FF73B781A}" destId="{DB9AC0C0-85BE-4A18-B247-89940E368CB6}" srcOrd="0" destOrd="0" presId="urn:microsoft.com/office/officeart/2005/8/layout/hierarchy2"/>
    <dgm:cxn modelId="{EC81E977-522E-4F59-86F0-6A66D3D2A32B}" type="presParOf" srcId="{51CD4F3F-6745-48EF-B07F-B0943D97E78C}" destId="{F0114410-D3BD-4AE6-8BDA-CC201C0769A9}" srcOrd="1" destOrd="0" presId="urn:microsoft.com/office/officeart/2005/8/layout/hierarchy2"/>
    <dgm:cxn modelId="{C143E479-66F7-4653-9809-162C580778B6}" type="presParOf" srcId="{F0114410-D3BD-4AE6-8BDA-CC201C0769A9}" destId="{0D7DA836-CA45-4644-B8F7-9343DBE5DE06}" srcOrd="0" destOrd="0" presId="urn:microsoft.com/office/officeart/2005/8/layout/hierarchy2"/>
    <dgm:cxn modelId="{6F92A9D0-7EE9-4BAA-961D-B1A59B41580A}" type="presParOf" srcId="{F0114410-D3BD-4AE6-8BDA-CC201C0769A9}" destId="{1883C1B2-FD54-425F-AD3C-5DD86C666A49}" srcOrd="1" destOrd="0" presId="urn:microsoft.com/office/officeart/2005/8/layout/hierarchy2"/>
    <dgm:cxn modelId="{BF51C897-55D1-449D-B6C1-AB87494A481F}" type="presParOf" srcId="{51CD4F3F-6745-48EF-B07F-B0943D97E78C}" destId="{F940D17E-50F0-43BA-8E8A-2C22BF8B3549}" srcOrd="2" destOrd="0" presId="urn:microsoft.com/office/officeart/2005/8/layout/hierarchy2"/>
    <dgm:cxn modelId="{F554B140-837F-4673-BE19-D7F54B4C7C5F}" type="presParOf" srcId="{F940D17E-50F0-43BA-8E8A-2C22BF8B3549}" destId="{E1C301A5-947C-4249-9DCD-0BB3829DC9CF}" srcOrd="0" destOrd="0" presId="urn:microsoft.com/office/officeart/2005/8/layout/hierarchy2"/>
    <dgm:cxn modelId="{F130472F-7AD7-401B-81ED-7D90F6315ABE}" type="presParOf" srcId="{51CD4F3F-6745-48EF-B07F-B0943D97E78C}" destId="{97F9712C-981E-4417-A207-4ED612F2F9A6}" srcOrd="3" destOrd="0" presId="urn:microsoft.com/office/officeart/2005/8/layout/hierarchy2"/>
    <dgm:cxn modelId="{052F7105-0756-4074-9205-1B20B7AFFA05}" type="presParOf" srcId="{97F9712C-981E-4417-A207-4ED612F2F9A6}" destId="{FDF520CD-B081-42CC-814B-A71F7D67FC32}" srcOrd="0" destOrd="0" presId="urn:microsoft.com/office/officeart/2005/8/layout/hierarchy2"/>
    <dgm:cxn modelId="{5D0EA0F6-6DC6-42D0-BACA-935B6E45EF3C}" type="presParOf" srcId="{97F9712C-981E-4417-A207-4ED612F2F9A6}" destId="{C98C6061-5F34-4AB9-A445-BBF8ACEB87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AF6E96F-191D-440C-AD73-C514D7DA00F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B37A9141-F894-452F-8D39-4D510FAF32BD}" type="asst">
      <dgm:prSet phldrT="[Text]"/>
      <dgm:spPr/>
      <dgm:t>
        <a:bodyPr/>
        <a:lstStyle/>
        <a:p>
          <a:r>
            <a:rPr lang="nb-NO" dirty="0" err="1"/>
            <a:t>About</a:t>
          </a:r>
          <a:endParaRPr lang="nb-NO" dirty="0"/>
        </a:p>
      </dgm:t>
    </dgm:pt>
    <dgm:pt modelId="{00FD4687-0440-42C7-A6F9-9B6D6C9735FA}" type="parTrans" cxnId="{3776F30E-88E5-4071-9493-7E6E6A129C5E}">
      <dgm:prSet/>
      <dgm:spPr/>
      <dgm:t>
        <a:bodyPr/>
        <a:lstStyle/>
        <a:p>
          <a:endParaRPr lang="nb-NO"/>
        </a:p>
      </dgm:t>
    </dgm:pt>
    <dgm:pt modelId="{10C0EED1-1D5B-4BA4-94CE-B1AE7DA1A39D}" type="sibTrans" cxnId="{3776F30E-88E5-4071-9493-7E6E6A129C5E}">
      <dgm:prSet/>
      <dgm:spPr/>
      <dgm:t>
        <a:bodyPr/>
        <a:lstStyle/>
        <a:p>
          <a:endParaRPr lang="nb-NO"/>
        </a:p>
      </dgm:t>
    </dgm:pt>
    <dgm:pt modelId="{6DC518D3-DE91-4F9E-BA13-6261E484440A}" type="asst">
      <dgm:prSet phldrT="[Text]"/>
      <dgm:spPr/>
      <dgm:t>
        <a:bodyPr/>
        <a:lstStyle/>
        <a:p>
          <a:r>
            <a:rPr lang="nb-NO" dirty="0"/>
            <a:t>App</a:t>
          </a:r>
        </a:p>
      </dgm:t>
    </dgm:pt>
    <dgm:pt modelId="{F0DC0B48-9278-44DB-AF0C-17EE2BE1DFA3}" type="parTrans" cxnId="{CB7A1950-BD13-4946-B409-EF4FF3F59424}">
      <dgm:prSet/>
      <dgm:spPr/>
      <dgm:t>
        <a:bodyPr/>
        <a:lstStyle/>
        <a:p>
          <a:endParaRPr lang="nb-NO"/>
        </a:p>
      </dgm:t>
    </dgm:pt>
    <dgm:pt modelId="{87893E53-98F2-4744-A7A5-4FA127C9D8D9}" type="sibTrans" cxnId="{CB7A1950-BD13-4946-B409-EF4FF3F59424}">
      <dgm:prSet/>
      <dgm:spPr/>
      <dgm:t>
        <a:bodyPr/>
        <a:lstStyle/>
        <a:p>
          <a:endParaRPr lang="nb-NO"/>
        </a:p>
      </dgm:t>
    </dgm:pt>
    <dgm:pt modelId="{A270B3E4-DBC6-4BC7-A161-D406E63C1660}" type="asst">
      <dgm:prSet phldrT="[Text]"/>
      <dgm:spPr/>
      <dgm:t>
        <a:bodyPr/>
        <a:lstStyle/>
        <a:p>
          <a:r>
            <a:rPr lang="nb-NO" dirty="0"/>
            <a:t>Header</a:t>
          </a:r>
        </a:p>
      </dgm:t>
    </dgm:pt>
    <dgm:pt modelId="{D99A081D-CA85-4752-BCC6-728AB74C73B2}" type="parTrans" cxnId="{2917C6C7-8212-41FD-A453-D1D5A0CC1C80}">
      <dgm:prSet/>
      <dgm:spPr/>
      <dgm:t>
        <a:bodyPr/>
        <a:lstStyle/>
        <a:p>
          <a:endParaRPr lang="nb-NO"/>
        </a:p>
      </dgm:t>
    </dgm:pt>
    <dgm:pt modelId="{3F12B489-C5AE-4ED9-96D0-54136D7699BF}" type="sibTrans" cxnId="{2917C6C7-8212-41FD-A453-D1D5A0CC1C80}">
      <dgm:prSet/>
      <dgm:spPr/>
      <dgm:t>
        <a:bodyPr/>
        <a:lstStyle/>
        <a:p>
          <a:endParaRPr lang="nb-NO"/>
        </a:p>
      </dgm:t>
    </dgm:pt>
    <dgm:pt modelId="{4ED4D8A8-B714-4748-A6E9-4C681AF47E22}" type="asst">
      <dgm:prSet phldrT="[Text]"/>
      <dgm:spPr/>
      <dgm:t>
        <a:bodyPr/>
        <a:lstStyle/>
        <a:p>
          <a:r>
            <a:rPr lang="nb-NO" dirty="0"/>
            <a:t>Nav</a:t>
          </a:r>
        </a:p>
      </dgm:t>
    </dgm:pt>
    <dgm:pt modelId="{607D4968-AFA6-4616-A3CF-03277246F479}" type="parTrans" cxnId="{2F7A7246-E768-4E0A-8D0F-04E1F907437E}">
      <dgm:prSet/>
      <dgm:spPr/>
      <dgm:t>
        <a:bodyPr/>
        <a:lstStyle/>
        <a:p>
          <a:endParaRPr lang="nb-NO"/>
        </a:p>
      </dgm:t>
    </dgm:pt>
    <dgm:pt modelId="{FCFD5956-F8AF-4962-A40C-821FDC4C3611}" type="sibTrans" cxnId="{2F7A7246-E768-4E0A-8D0F-04E1F907437E}">
      <dgm:prSet/>
      <dgm:spPr/>
      <dgm:t>
        <a:bodyPr/>
        <a:lstStyle/>
        <a:p>
          <a:endParaRPr lang="nb-NO"/>
        </a:p>
      </dgm:t>
    </dgm:pt>
    <dgm:pt modelId="{93672BE7-BCC8-41B5-9161-94FCA901B08A}" type="asst">
      <dgm:prSet phldrT="[Text]"/>
      <dgm:spPr/>
      <dgm:t>
        <a:bodyPr/>
        <a:lstStyle/>
        <a:p>
          <a:r>
            <a:rPr lang="nb-NO" dirty="0" err="1"/>
            <a:t>UserToken</a:t>
          </a:r>
          <a:endParaRPr lang="nb-NO" dirty="0"/>
        </a:p>
      </dgm:t>
    </dgm:pt>
    <dgm:pt modelId="{417779A5-4AD1-427F-96AE-2F0D2C434E78}" type="parTrans" cxnId="{14785D95-8FB2-47A4-ABC1-0C54771BFBAD}">
      <dgm:prSet/>
      <dgm:spPr/>
      <dgm:t>
        <a:bodyPr/>
        <a:lstStyle/>
        <a:p>
          <a:endParaRPr lang="nb-NO"/>
        </a:p>
      </dgm:t>
    </dgm:pt>
    <dgm:pt modelId="{BC880C48-C63D-43B8-87C9-898865859C26}" type="sibTrans" cxnId="{14785D95-8FB2-47A4-ABC1-0C54771BFBAD}">
      <dgm:prSet/>
      <dgm:spPr/>
      <dgm:t>
        <a:bodyPr/>
        <a:lstStyle/>
        <a:p>
          <a:endParaRPr lang="nb-NO"/>
        </a:p>
      </dgm:t>
    </dgm:pt>
    <dgm:pt modelId="{5A292081-DB23-4CEA-95C0-AFF83497F97E}" type="asst">
      <dgm:prSet phldrT="[Text]"/>
      <dgm:spPr/>
      <dgm:t>
        <a:bodyPr/>
        <a:lstStyle/>
        <a:p>
          <a:r>
            <a:rPr lang="nb-NO" dirty="0"/>
            <a:t>Main</a:t>
          </a:r>
        </a:p>
      </dgm:t>
    </dgm:pt>
    <dgm:pt modelId="{FAD9FC52-6349-4539-8F43-EF1D3CFACC0E}" type="parTrans" cxnId="{E7AB7325-F5C3-429A-8A57-E67304D44C70}">
      <dgm:prSet/>
      <dgm:spPr/>
      <dgm:t>
        <a:bodyPr/>
        <a:lstStyle/>
        <a:p>
          <a:endParaRPr lang="nb-NO"/>
        </a:p>
      </dgm:t>
    </dgm:pt>
    <dgm:pt modelId="{BE8EDFF8-DAB2-4BA9-B9CC-3D478135833C}" type="sibTrans" cxnId="{E7AB7325-F5C3-429A-8A57-E67304D44C70}">
      <dgm:prSet/>
      <dgm:spPr/>
      <dgm:t>
        <a:bodyPr/>
        <a:lstStyle/>
        <a:p>
          <a:endParaRPr lang="nb-NO"/>
        </a:p>
      </dgm:t>
    </dgm:pt>
    <dgm:pt modelId="{AA877F7A-0667-455E-AD46-98ED5E1EABBD}" type="asst">
      <dgm:prSet phldrT="[Text]"/>
      <dgm:spPr/>
      <dgm:t>
        <a:bodyPr/>
        <a:lstStyle/>
        <a:p>
          <a:r>
            <a:rPr lang="nb-NO" dirty="0" err="1"/>
            <a:t>Router</a:t>
          </a:r>
          <a:endParaRPr lang="nb-NO" dirty="0"/>
        </a:p>
      </dgm:t>
    </dgm:pt>
    <dgm:pt modelId="{F377BFFD-A37B-4E01-A146-C8811EE60FFE}" type="parTrans" cxnId="{3665E697-3174-476C-8B9A-009BC8BD3A78}">
      <dgm:prSet/>
      <dgm:spPr/>
      <dgm:t>
        <a:bodyPr/>
        <a:lstStyle/>
        <a:p>
          <a:endParaRPr lang="nb-NO"/>
        </a:p>
      </dgm:t>
    </dgm:pt>
    <dgm:pt modelId="{3D05A2B7-0338-466B-9739-7CACA59DA7E7}" type="sibTrans" cxnId="{3665E697-3174-476C-8B9A-009BC8BD3A78}">
      <dgm:prSet/>
      <dgm:spPr/>
      <dgm:t>
        <a:bodyPr/>
        <a:lstStyle/>
        <a:p>
          <a:endParaRPr lang="nb-NO"/>
        </a:p>
      </dgm:t>
    </dgm:pt>
    <dgm:pt modelId="{53CA433C-6327-4C03-8448-EA6DAD419C19}" type="asst">
      <dgm:prSet phldrT="[Text]"/>
      <dgm:spPr/>
      <dgm:t>
        <a:bodyPr/>
        <a:lstStyle/>
        <a:p>
          <a:r>
            <a:rPr lang="nb-NO" dirty="0"/>
            <a:t>Home</a:t>
          </a:r>
        </a:p>
      </dgm:t>
    </dgm:pt>
    <dgm:pt modelId="{6EB5DE0B-8A09-4919-940C-5CBEF510F8F1}" type="parTrans" cxnId="{5DE4DF03-507D-43D0-8D89-07B1CCFEC9BE}">
      <dgm:prSet/>
      <dgm:spPr/>
      <dgm:t>
        <a:bodyPr/>
        <a:lstStyle/>
        <a:p>
          <a:endParaRPr lang="nb-NO"/>
        </a:p>
      </dgm:t>
    </dgm:pt>
    <dgm:pt modelId="{A7D32A3B-5833-40F4-A0A9-DE3940AD1BC0}" type="sibTrans" cxnId="{5DE4DF03-507D-43D0-8D89-07B1CCFEC9BE}">
      <dgm:prSet/>
      <dgm:spPr/>
      <dgm:t>
        <a:bodyPr/>
        <a:lstStyle/>
        <a:p>
          <a:endParaRPr lang="nb-NO"/>
        </a:p>
      </dgm:t>
    </dgm:pt>
    <dgm:pt modelId="{60676138-D032-4110-A50B-670DB1C5F199}" type="asst">
      <dgm:prSet phldrT="[Text]"/>
      <dgm:spPr/>
      <dgm:t>
        <a:bodyPr/>
        <a:lstStyle/>
        <a:p>
          <a:r>
            <a:rPr lang="nb-NO" dirty="0" err="1"/>
            <a:t>Login</a:t>
          </a:r>
          <a:endParaRPr lang="nb-NO" dirty="0"/>
        </a:p>
      </dgm:t>
    </dgm:pt>
    <dgm:pt modelId="{7E91FDF0-E75D-4FBA-B286-6207B1B9E773}" type="parTrans" cxnId="{20D3B327-B607-4943-86EE-8D885E25E329}">
      <dgm:prSet/>
      <dgm:spPr/>
      <dgm:t>
        <a:bodyPr/>
        <a:lstStyle/>
        <a:p>
          <a:endParaRPr lang="nb-NO"/>
        </a:p>
      </dgm:t>
    </dgm:pt>
    <dgm:pt modelId="{3F78C673-ABE6-4C83-B9FF-D8343796A73F}" type="sibTrans" cxnId="{20D3B327-B607-4943-86EE-8D885E25E329}">
      <dgm:prSet/>
      <dgm:spPr/>
      <dgm:t>
        <a:bodyPr/>
        <a:lstStyle/>
        <a:p>
          <a:endParaRPr lang="nb-NO"/>
        </a:p>
      </dgm:t>
    </dgm:pt>
    <dgm:pt modelId="{4A2424A5-D21C-4E52-997E-32036D7EEC88}" type="asst">
      <dgm:prSet phldrT="[Text]"/>
      <dgm:spPr/>
      <dgm:t>
        <a:bodyPr/>
        <a:lstStyle/>
        <a:p>
          <a:r>
            <a:rPr lang="nb-NO" dirty="0" err="1"/>
            <a:t>Profile</a:t>
          </a:r>
          <a:endParaRPr lang="nb-NO" dirty="0"/>
        </a:p>
      </dgm:t>
    </dgm:pt>
    <dgm:pt modelId="{38D84EDA-2A6B-4623-AF92-228C974C69C6}" type="parTrans" cxnId="{132DE177-E928-4DB5-A636-507069B839D4}">
      <dgm:prSet/>
      <dgm:spPr/>
      <dgm:t>
        <a:bodyPr/>
        <a:lstStyle/>
        <a:p>
          <a:endParaRPr lang="nb-NO"/>
        </a:p>
      </dgm:t>
    </dgm:pt>
    <dgm:pt modelId="{8CED78C4-89C1-47B4-B34E-B1F3E214D207}" type="sibTrans" cxnId="{132DE177-E928-4DB5-A636-507069B839D4}">
      <dgm:prSet/>
      <dgm:spPr/>
      <dgm:t>
        <a:bodyPr/>
        <a:lstStyle/>
        <a:p>
          <a:endParaRPr lang="nb-NO"/>
        </a:p>
      </dgm:t>
    </dgm:pt>
    <dgm:pt modelId="{7F6291BA-00C9-47F7-A2DA-CDB4E89E8BC8}" type="asst">
      <dgm:prSet phldrT="[Text]"/>
      <dgm:spPr/>
      <dgm:t>
        <a:bodyPr/>
        <a:lstStyle/>
        <a:p>
          <a:r>
            <a:rPr lang="nb-NO" dirty="0"/>
            <a:t>Settings</a:t>
          </a:r>
        </a:p>
      </dgm:t>
    </dgm:pt>
    <dgm:pt modelId="{E7F274B9-5716-4E23-B752-4C9261486D5B}" type="parTrans" cxnId="{323FE20B-91BF-47E8-AD9F-0916FCC099A7}">
      <dgm:prSet/>
      <dgm:spPr/>
      <dgm:t>
        <a:bodyPr/>
        <a:lstStyle/>
        <a:p>
          <a:endParaRPr lang="nb-NO"/>
        </a:p>
      </dgm:t>
    </dgm:pt>
    <dgm:pt modelId="{BA518AA9-0435-4B2D-AC2F-027563077F75}" type="sibTrans" cxnId="{323FE20B-91BF-47E8-AD9F-0916FCC099A7}">
      <dgm:prSet/>
      <dgm:spPr/>
      <dgm:t>
        <a:bodyPr/>
        <a:lstStyle/>
        <a:p>
          <a:endParaRPr lang="nb-NO"/>
        </a:p>
      </dgm:t>
    </dgm:pt>
    <dgm:pt modelId="{7A0C24DE-621E-432D-84D1-7616F57DDB9C}" type="asst">
      <dgm:prSet phldrT="[Text]"/>
      <dgm:spPr>
        <a:solidFill>
          <a:srgbClr val="002060"/>
        </a:solidFill>
      </dgm:spPr>
      <dgm:t>
        <a:bodyPr/>
        <a:lstStyle/>
        <a:p>
          <a:r>
            <a:rPr lang="nb-NO" dirty="0" err="1"/>
            <a:t>ErrorBoundary</a:t>
          </a:r>
          <a:endParaRPr lang="nb-NO" dirty="0"/>
        </a:p>
      </dgm:t>
    </dgm:pt>
    <dgm:pt modelId="{8BAAC08F-D830-4DBF-A829-76668D59D55D}" type="parTrans" cxnId="{159F625B-7847-4387-9AAC-046A7C325C3C}">
      <dgm:prSet/>
      <dgm:spPr/>
      <dgm:t>
        <a:bodyPr/>
        <a:lstStyle/>
        <a:p>
          <a:endParaRPr lang="nb-NO"/>
        </a:p>
      </dgm:t>
    </dgm:pt>
    <dgm:pt modelId="{21E8AF9B-E464-4CBE-B324-69A54F950D9F}" type="sibTrans" cxnId="{159F625B-7847-4387-9AAC-046A7C325C3C}">
      <dgm:prSet/>
      <dgm:spPr/>
      <dgm:t>
        <a:bodyPr/>
        <a:lstStyle/>
        <a:p>
          <a:endParaRPr lang="nb-NO"/>
        </a:p>
      </dgm:t>
    </dgm:pt>
    <dgm:pt modelId="{4568E30B-9942-45F3-849A-4AA921D93B25}" type="asst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nb-NO" dirty="0" err="1"/>
            <a:t>ErrorMessage</a:t>
          </a:r>
          <a:endParaRPr lang="nb-NO" dirty="0"/>
        </a:p>
      </dgm:t>
    </dgm:pt>
    <dgm:pt modelId="{13F22D99-0E89-4BC8-B8FE-EBF097C1492B}" type="parTrans" cxnId="{74770AAD-B449-46D1-8CA3-E9DA3A195D57}">
      <dgm:prSet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endParaRPr lang="nb-NO"/>
        </a:p>
      </dgm:t>
    </dgm:pt>
    <dgm:pt modelId="{9BCCB18F-7B13-46AE-B79D-68C94BBFEAEA}" type="sibTrans" cxnId="{74770AAD-B449-46D1-8CA3-E9DA3A195D57}">
      <dgm:prSet/>
      <dgm:spPr/>
      <dgm:t>
        <a:bodyPr/>
        <a:lstStyle/>
        <a:p>
          <a:endParaRPr lang="nb-NO"/>
        </a:p>
      </dgm:t>
    </dgm:pt>
    <dgm:pt modelId="{CAF843E1-2995-4AF7-B955-D71C84033361}" type="pres">
      <dgm:prSet presAssocID="{3AF6E96F-191D-440C-AD73-C514D7DA00F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09C7B4-2953-4657-A92D-C2374ECD90D8}" type="pres">
      <dgm:prSet presAssocID="{6DC518D3-DE91-4F9E-BA13-6261E484440A}" presName="root1" presStyleCnt="0"/>
      <dgm:spPr/>
    </dgm:pt>
    <dgm:pt modelId="{0DF55FE5-55BE-4EFD-AE78-A46B0CB543AC}" type="pres">
      <dgm:prSet presAssocID="{6DC518D3-DE91-4F9E-BA13-6261E484440A}" presName="LevelOneTextNode" presStyleLbl="node0" presStyleIdx="0" presStyleCnt="1">
        <dgm:presLayoutVars>
          <dgm:chPref val="3"/>
        </dgm:presLayoutVars>
      </dgm:prSet>
      <dgm:spPr/>
    </dgm:pt>
    <dgm:pt modelId="{540A411A-423B-4663-86EB-7017CBF13B3B}" type="pres">
      <dgm:prSet presAssocID="{6DC518D3-DE91-4F9E-BA13-6261E484440A}" presName="level2hierChild" presStyleCnt="0"/>
      <dgm:spPr/>
    </dgm:pt>
    <dgm:pt modelId="{67D0EBB0-4ACF-4DEC-8EB0-33A7629F8CB9}" type="pres">
      <dgm:prSet presAssocID="{D99A081D-CA85-4752-BCC6-728AB74C73B2}" presName="conn2-1" presStyleLbl="parChTrans1D2" presStyleIdx="0" presStyleCnt="2"/>
      <dgm:spPr/>
    </dgm:pt>
    <dgm:pt modelId="{A3C3FEE7-5947-4B55-9BCC-33331D344CAA}" type="pres">
      <dgm:prSet presAssocID="{D99A081D-CA85-4752-BCC6-728AB74C73B2}" presName="connTx" presStyleLbl="parChTrans1D2" presStyleIdx="0" presStyleCnt="2"/>
      <dgm:spPr/>
    </dgm:pt>
    <dgm:pt modelId="{FEB62BE7-F715-4971-82F1-FDEAE208CCDA}" type="pres">
      <dgm:prSet presAssocID="{A270B3E4-DBC6-4BC7-A161-D406E63C1660}" presName="root2" presStyleCnt="0"/>
      <dgm:spPr/>
    </dgm:pt>
    <dgm:pt modelId="{100DBA55-0965-4A97-BEFB-30658169A66E}" type="pres">
      <dgm:prSet presAssocID="{A270B3E4-DBC6-4BC7-A161-D406E63C1660}" presName="LevelTwoTextNode" presStyleLbl="asst0" presStyleIdx="0" presStyleCnt="12">
        <dgm:presLayoutVars>
          <dgm:chPref val="3"/>
        </dgm:presLayoutVars>
      </dgm:prSet>
      <dgm:spPr/>
    </dgm:pt>
    <dgm:pt modelId="{BC197694-48C9-4F3F-95BC-7D281B8E798A}" type="pres">
      <dgm:prSet presAssocID="{A270B3E4-DBC6-4BC7-A161-D406E63C1660}" presName="level3hierChild" presStyleCnt="0"/>
      <dgm:spPr/>
    </dgm:pt>
    <dgm:pt modelId="{C5CEB1B6-5CA7-4220-847E-C871229875F5}" type="pres">
      <dgm:prSet presAssocID="{607D4968-AFA6-4616-A3CF-03277246F479}" presName="conn2-1" presStyleLbl="parChTrans1D3" presStyleIdx="0" presStyleCnt="3"/>
      <dgm:spPr/>
    </dgm:pt>
    <dgm:pt modelId="{17F8E0C4-F419-41AD-9AE9-B79BF842B1C6}" type="pres">
      <dgm:prSet presAssocID="{607D4968-AFA6-4616-A3CF-03277246F479}" presName="connTx" presStyleLbl="parChTrans1D3" presStyleIdx="0" presStyleCnt="3"/>
      <dgm:spPr/>
    </dgm:pt>
    <dgm:pt modelId="{0469E9DE-129D-4A73-958E-20E39F5063E1}" type="pres">
      <dgm:prSet presAssocID="{4ED4D8A8-B714-4748-A6E9-4C681AF47E22}" presName="root2" presStyleCnt="0"/>
      <dgm:spPr/>
    </dgm:pt>
    <dgm:pt modelId="{10C46BA8-302D-42B6-9093-E3E15D3C8B7E}" type="pres">
      <dgm:prSet presAssocID="{4ED4D8A8-B714-4748-A6E9-4C681AF47E22}" presName="LevelTwoTextNode" presStyleLbl="asst0" presStyleIdx="1" presStyleCnt="12">
        <dgm:presLayoutVars>
          <dgm:chPref val="3"/>
        </dgm:presLayoutVars>
      </dgm:prSet>
      <dgm:spPr/>
    </dgm:pt>
    <dgm:pt modelId="{B61EE467-42B9-4F84-AE31-6B2B02B654CC}" type="pres">
      <dgm:prSet presAssocID="{4ED4D8A8-B714-4748-A6E9-4C681AF47E22}" presName="level3hierChild" presStyleCnt="0"/>
      <dgm:spPr/>
    </dgm:pt>
    <dgm:pt modelId="{E47349B2-B4DB-40B5-AB8F-E3C3985CC198}" type="pres">
      <dgm:prSet presAssocID="{8BAAC08F-D830-4DBF-A829-76668D59D55D}" presName="conn2-1" presStyleLbl="parChTrans1D3" presStyleIdx="1" presStyleCnt="3"/>
      <dgm:spPr/>
    </dgm:pt>
    <dgm:pt modelId="{77741759-899C-448B-8A18-31606E85C51A}" type="pres">
      <dgm:prSet presAssocID="{8BAAC08F-D830-4DBF-A829-76668D59D55D}" presName="connTx" presStyleLbl="parChTrans1D3" presStyleIdx="1" presStyleCnt="3"/>
      <dgm:spPr/>
    </dgm:pt>
    <dgm:pt modelId="{A221317C-8692-4360-B1A6-E78F1297DF45}" type="pres">
      <dgm:prSet presAssocID="{7A0C24DE-621E-432D-84D1-7616F57DDB9C}" presName="root2" presStyleCnt="0"/>
      <dgm:spPr/>
    </dgm:pt>
    <dgm:pt modelId="{7EBF1558-32B1-4985-AFC7-47AB8C4E521D}" type="pres">
      <dgm:prSet presAssocID="{7A0C24DE-621E-432D-84D1-7616F57DDB9C}" presName="LevelTwoTextNode" presStyleLbl="asst0" presStyleIdx="2" presStyleCnt="12">
        <dgm:presLayoutVars>
          <dgm:chPref val="3"/>
        </dgm:presLayoutVars>
      </dgm:prSet>
      <dgm:spPr/>
    </dgm:pt>
    <dgm:pt modelId="{82A5D1A4-E033-4DB3-A4E0-E17CE8C86489}" type="pres">
      <dgm:prSet presAssocID="{7A0C24DE-621E-432D-84D1-7616F57DDB9C}" presName="level3hierChild" presStyleCnt="0"/>
      <dgm:spPr/>
    </dgm:pt>
    <dgm:pt modelId="{457F44AF-594F-4412-8D61-E0F699DA0A2D}" type="pres">
      <dgm:prSet presAssocID="{417779A5-4AD1-427F-96AE-2F0D2C434E78}" presName="conn2-1" presStyleLbl="parChTrans1D4" presStyleIdx="0" presStyleCnt="7"/>
      <dgm:spPr/>
    </dgm:pt>
    <dgm:pt modelId="{6B85A0FF-1CFF-4063-A606-34F912F4EE92}" type="pres">
      <dgm:prSet presAssocID="{417779A5-4AD1-427F-96AE-2F0D2C434E78}" presName="connTx" presStyleLbl="parChTrans1D4" presStyleIdx="0" presStyleCnt="7"/>
      <dgm:spPr/>
    </dgm:pt>
    <dgm:pt modelId="{6B88B8EC-2268-46E8-AC2C-4589F90754F3}" type="pres">
      <dgm:prSet presAssocID="{93672BE7-BCC8-41B5-9161-94FCA901B08A}" presName="root2" presStyleCnt="0"/>
      <dgm:spPr/>
    </dgm:pt>
    <dgm:pt modelId="{F5E7507D-7E43-49C8-BCC7-509E0FCB70B8}" type="pres">
      <dgm:prSet presAssocID="{93672BE7-BCC8-41B5-9161-94FCA901B08A}" presName="LevelTwoTextNode" presStyleLbl="asst0" presStyleIdx="3" presStyleCnt="12">
        <dgm:presLayoutVars>
          <dgm:chPref val="3"/>
        </dgm:presLayoutVars>
      </dgm:prSet>
      <dgm:spPr/>
    </dgm:pt>
    <dgm:pt modelId="{55AD726E-EA1A-414D-AF18-C8298E47C3E5}" type="pres">
      <dgm:prSet presAssocID="{93672BE7-BCC8-41B5-9161-94FCA901B08A}" presName="level3hierChild" presStyleCnt="0"/>
      <dgm:spPr/>
    </dgm:pt>
    <dgm:pt modelId="{BDEB3145-FE84-4376-B900-0BF4A45D9CCC}" type="pres">
      <dgm:prSet presAssocID="{13F22D99-0E89-4BC8-B8FE-EBF097C1492B}" presName="conn2-1" presStyleLbl="parChTrans1D4" presStyleIdx="1" presStyleCnt="7"/>
      <dgm:spPr/>
    </dgm:pt>
    <dgm:pt modelId="{B04D69E4-6155-4E8C-9B23-99E8C2CD0175}" type="pres">
      <dgm:prSet presAssocID="{13F22D99-0E89-4BC8-B8FE-EBF097C1492B}" presName="connTx" presStyleLbl="parChTrans1D4" presStyleIdx="1" presStyleCnt="7"/>
      <dgm:spPr/>
    </dgm:pt>
    <dgm:pt modelId="{D7FD0C4B-4817-4A31-9B63-1D4B3E14A77E}" type="pres">
      <dgm:prSet presAssocID="{4568E30B-9942-45F3-849A-4AA921D93B25}" presName="root2" presStyleCnt="0"/>
      <dgm:spPr/>
    </dgm:pt>
    <dgm:pt modelId="{CCD0CD6B-CA77-4BB4-AB2B-E67CE7199F85}" type="pres">
      <dgm:prSet presAssocID="{4568E30B-9942-45F3-849A-4AA921D93B25}" presName="LevelTwoTextNode" presStyleLbl="asst0" presStyleIdx="4" presStyleCnt="12">
        <dgm:presLayoutVars>
          <dgm:chPref val="3"/>
        </dgm:presLayoutVars>
      </dgm:prSet>
      <dgm:spPr/>
    </dgm:pt>
    <dgm:pt modelId="{1DC7AC8A-E8EC-4892-9274-484CB8CB8685}" type="pres">
      <dgm:prSet presAssocID="{4568E30B-9942-45F3-849A-4AA921D93B25}" presName="level3hierChild" presStyleCnt="0"/>
      <dgm:spPr/>
    </dgm:pt>
    <dgm:pt modelId="{1D86ABB8-9E9E-4366-8C41-E1771F17A2DF}" type="pres">
      <dgm:prSet presAssocID="{FAD9FC52-6349-4539-8F43-EF1D3CFACC0E}" presName="conn2-1" presStyleLbl="parChTrans1D2" presStyleIdx="1" presStyleCnt="2"/>
      <dgm:spPr/>
    </dgm:pt>
    <dgm:pt modelId="{71389F7F-8446-4ADF-A3FD-2B5057A31056}" type="pres">
      <dgm:prSet presAssocID="{FAD9FC52-6349-4539-8F43-EF1D3CFACC0E}" presName="connTx" presStyleLbl="parChTrans1D2" presStyleIdx="1" presStyleCnt="2"/>
      <dgm:spPr/>
    </dgm:pt>
    <dgm:pt modelId="{B839B8DD-8BBB-4FA9-A86D-3C499A8B780B}" type="pres">
      <dgm:prSet presAssocID="{5A292081-DB23-4CEA-95C0-AFF83497F97E}" presName="root2" presStyleCnt="0"/>
      <dgm:spPr/>
    </dgm:pt>
    <dgm:pt modelId="{E8D75F0E-D925-410E-8448-34F2FE4C3DD9}" type="pres">
      <dgm:prSet presAssocID="{5A292081-DB23-4CEA-95C0-AFF83497F97E}" presName="LevelTwoTextNode" presStyleLbl="asst0" presStyleIdx="5" presStyleCnt="12">
        <dgm:presLayoutVars>
          <dgm:chPref val="3"/>
        </dgm:presLayoutVars>
      </dgm:prSet>
      <dgm:spPr/>
    </dgm:pt>
    <dgm:pt modelId="{3A1F47E1-9381-4DBB-A88E-540D70FE9AC1}" type="pres">
      <dgm:prSet presAssocID="{5A292081-DB23-4CEA-95C0-AFF83497F97E}" presName="level3hierChild" presStyleCnt="0"/>
      <dgm:spPr/>
    </dgm:pt>
    <dgm:pt modelId="{07D474A5-83C3-4637-8161-7835AA300B63}" type="pres">
      <dgm:prSet presAssocID="{F377BFFD-A37B-4E01-A146-C8811EE60FFE}" presName="conn2-1" presStyleLbl="parChTrans1D3" presStyleIdx="2" presStyleCnt="3"/>
      <dgm:spPr/>
    </dgm:pt>
    <dgm:pt modelId="{85B80EC6-95E3-452A-A5F5-425128190E57}" type="pres">
      <dgm:prSet presAssocID="{F377BFFD-A37B-4E01-A146-C8811EE60FFE}" presName="connTx" presStyleLbl="parChTrans1D3" presStyleIdx="2" presStyleCnt="3"/>
      <dgm:spPr/>
    </dgm:pt>
    <dgm:pt modelId="{3318339A-998F-4542-8D3A-CA083F1BC809}" type="pres">
      <dgm:prSet presAssocID="{AA877F7A-0667-455E-AD46-98ED5E1EABBD}" presName="root2" presStyleCnt="0"/>
      <dgm:spPr/>
    </dgm:pt>
    <dgm:pt modelId="{49DFB1ED-A513-422B-9B11-49B019DE422A}" type="pres">
      <dgm:prSet presAssocID="{AA877F7A-0667-455E-AD46-98ED5E1EABBD}" presName="LevelTwoTextNode" presStyleLbl="asst0" presStyleIdx="6" presStyleCnt="12">
        <dgm:presLayoutVars>
          <dgm:chPref val="3"/>
        </dgm:presLayoutVars>
      </dgm:prSet>
      <dgm:spPr/>
    </dgm:pt>
    <dgm:pt modelId="{C73725B4-4E88-4B65-B15D-7B086FEEFB62}" type="pres">
      <dgm:prSet presAssocID="{AA877F7A-0667-455E-AD46-98ED5E1EABBD}" presName="level3hierChild" presStyleCnt="0"/>
      <dgm:spPr/>
    </dgm:pt>
    <dgm:pt modelId="{65D393DF-2E4A-4942-BF05-075889974AA1}" type="pres">
      <dgm:prSet presAssocID="{6EB5DE0B-8A09-4919-940C-5CBEF510F8F1}" presName="conn2-1" presStyleLbl="parChTrans1D4" presStyleIdx="2" presStyleCnt="7"/>
      <dgm:spPr/>
    </dgm:pt>
    <dgm:pt modelId="{3CAA33B6-D47F-4708-AE3A-6059563E143F}" type="pres">
      <dgm:prSet presAssocID="{6EB5DE0B-8A09-4919-940C-5CBEF510F8F1}" presName="connTx" presStyleLbl="parChTrans1D4" presStyleIdx="2" presStyleCnt="7"/>
      <dgm:spPr/>
    </dgm:pt>
    <dgm:pt modelId="{6D9C2590-4170-40EA-AF06-4577826DB206}" type="pres">
      <dgm:prSet presAssocID="{53CA433C-6327-4C03-8448-EA6DAD419C19}" presName="root2" presStyleCnt="0"/>
      <dgm:spPr/>
    </dgm:pt>
    <dgm:pt modelId="{BB6B01A7-B35F-4DE7-9327-7B3478ECF07A}" type="pres">
      <dgm:prSet presAssocID="{53CA433C-6327-4C03-8448-EA6DAD419C19}" presName="LevelTwoTextNode" presStyleLbl="asst0" presStyleIdx="7" presStyleCnt="12">
        <dgm:presLayoutVars>
          <dgm:chPref val="3"/>
        </dgm:presLayoutVars>
      </dgm:prSet>
      <dgm:spPr/>
    </dgm:pt>
    <dgm:pt modelId="{D50ACF8C-E0EB-43DA-9452-4A6791B5C0A4}" type="pres">
      <dgm:prSet presAssocID="{53CA433C-6327-4C03-8448-EA6DAD419C19}" presName="level3hierChild" presStyleCnt="0"/>
      <dgm:spPr/>
    </dgm:pt>
    <dgm:pt modelId="{595D2E97-D1A6-420C-B8D1-3D70040E6464}" type="pres">
      <dgm:prSet presAssocID="{7E91FDF0-E75D-4FBA-B286-6207B1B9E773}" presName="conn2-1" presStyleLbl="parChTrans1D4" presStyleIdx="3" presStyleCnt="7"/>
      <dgm:spPr/>
    </dgm:pt>
    <dgm:pt modelId="{43317C32-FE7A-4B6D-994B-3F6CE9A3A263}" type="pres">
      <dgm:prSet presAssocID="{7E91FDF0-E75D-4FBA-B286-6207B1B9E773}" presName="connTx" presStyleLbl="parChTrans1D4" presStyleIdx="3" presStyleCnt="7"/>
      <dgm:spPr/>
    </dgm:pt>
    <dgm:pt modelId="{7E5FFA83-6A2D-44F6-A83C-0A93628569AA}" type="pres">
      <dgm:prSet presAssocID="{60676138-D032-4110-A50B-670DB1C5F199}" presName="root2" presStyleCnt="0"/>
      <dgm:spPr/>
    </dgm:pt>
    <dgm:pt modelId="{C97647E3-0AB2-42AB-9107-9F5BF0DE8782}" type="pres">
      <dgm:prSet presAssocID="{60676138-D032-4110-A50B-670DB1C5F199}" presName="LevelTwoTextNode" presStyleLbl="asst0" presStyleIdx="8" presStyleCnt="12">
        <dgm:presLayoutVars>
          <dgm:chPref val="3"/>
        </dgm:presLayoutVars>
      </dgm:prSet>
      <dgm:spPr/>
    </dgm:pt>
    <dgm:pt modelId="{F85A3C9F-BFBA-4825-8619-704876E4980F}" type="pres">
      <dgm:prSet presAssocID="{60676138-D032-4110-A50B-670DB1C5F199}" presName="level3hierChild" presStyleCnt="0"/>
      <dgm:spPr/>
    </dgm:pt>
    <dgm:pt modelId="{695FE4A4-A9A6-446B-8FBE-F21E9EBD398A}" type="pres">
      <dgm:prSet presAssocID="{38D84EDA-2A6B-4623-AF92-228C974C69C6}" presName="conn2-1" presStyleLbl="parChTrans1D4" presStyleIdx="4" presStyleCnt="7"/>
      <dgm:spPr/>
    </dgm:pt>
    <dgm:pt modelId="{AD8B426B-7372-47D4-8B9E-5520C48BF8A3}" type="pres">
      <dgm:prSet presAssocID="{38D84EDA-2A6B-4623-AF92-228C974C69C6}" presName="connTx" presStyleLbl="parChTrans1D4" presStyleIdx="4" presStyleCnt="7"/>
      <dgm:spPr/>
    </dgm:pt>
    <dgm:pt modelId="{6B7F031B-6D42-4F20-8F3C-5EE6210DA72C}" type="pres">
      <dgm:prSet presAssocID="{4A2424A5-D21C-4E52-997E-32036D7EEC88}" presName="root2" presStyleCnt="0"/>
      <dgm:spPr/>
    </dgm:pt>
    <dgm:pt modelId="{ECA3786D-3529-4494-BA2C-9A6F0F09A5F5}" type="pres">
      <dgm:prSet presAssocID="{4A2424A5-D21C-4E52-997E-32036D7EEC88}" presName="LevelTwoTextNode" presStyleLbl="asst0" presStyleIdx="9" presStyleCnt="12">
        <dgm:presLayoutVars>
          <dgm:chPref val="3"/>
        </dgm:presLayoutVars>
      </dgm:prSet>
      <dgm:spPr/>
    </dgm:pt>
    <dgm:pt modelId="{51CD4F3F-6745-48EF-B07F-B0943D97E78C}" type="pres">
      <dgm:prSet presAssocID="{4A2424A5-D21C-4E52-997E-32036D7EEC88}" presName="level3hierChild" presStyleCnt="0"/>
      <dgm:spPr/>
    </dgm:pt>
    <dgm:pt modelId="{44F59D08-19C5-498A-BC40-3A6FF73B781A}" type="pres">
      <dgm:prSet presAssocID="{00FD4687-0440-42C7-A6F9-9B6D6C9735FA}" presName="conn2-1" presStyleLbl="parChTrans1D4" presStyleIdx="5" presStyleCnt="7"/>
      <dgm:spPr/>
    </dgm:pt>
    <dgm:pt modelId="{DB9AC0C0-85BE-4A18-B247-89940E368CB6}" type="pres">
      <dgm:prSet presAssocID="{00FD4687-0440-42C7-A6F9-9B6D6C9735FA}" presName="connTx" presStyleLbl="parChTrans1D4" presStyleIdx="5" presStyleCnt="7"/>
      <dgm:spPr/>
    </dgm:pt>
    <dgm:pt modelId="{F0114410-D3BD-4AE6-8BDA-CC201C0769A9}" type="pres">
      <dgm:prSet presAssocID="{B37A9141-F894-452F-8D39-4D510FAF32BD}" presName="root2" presStyleCnt="0"/>
      <dgm:spPr/>
    </dgm:pt>
    <dgm:pt modelId="{0D7DA836-CA45-4644-B8F7-9343DBE5DE06}" type="pres">
      <dgm:prSet presAssocID="{B37A9141-F894-452F-8D39-4D510FAF32BD}" presName="LevelTwoTextNode" presStyleLbl="asst0" presStyleIdx="10" presStyleCnt="12">
        <dgm:presLayoutVars>
          <dgm:chPref val="3"/>
        </dgm:presLayoutVars>
      </dgm:prSet>
      <dgm:spPr/>
    </dgm:pt>
    <dgm:pt modelId="{1883C1B2-FD54-425F-AD3C-5DD86C666A49}" type="pres">
      <dgm:prSet presAssocID="{B37A9141-F894-452F-8D39-4D510FAF32BD}" presName="level3hierChild" presStyleCnt="0"/>
      <dgm:spPr/>
    </dgm:pt>
    <dgm:pt modelId="{F940D17E-50F0-43BA-8E8A-2C22BF8B3549}" type="pres">
      <dgm:prSet presAssocID="{E7F274B9-5716-4E23-B752-4C9261486D5B}" presName="conn2-1" presStyleLbl="parChTrans1D4" presStyleIdx="6" presStyleCnt="7"/>
      <dgm:spPr/>
    </dgm:pt>
    <dgm:pt modelId="{E1C301A5-947C-4249-9DCD-0BB3829DC9CF}" type="pres">
      <dgm:prSet presAssocID="{E7F274B9-5716-4E23-B752-4C9261486D5B}" presName="connTx" presStyleLbl="parChTrans1D4" presStyleIdx="6" presStyleCnt="7"/>
      <dgm:spPr/>
    </dgm:pt>
    <dgm:pt modelId="{97F9712C-981E-4417-A207-4ED612F2F9A6}" type="pres">
      <dgm:prSet presAssocID="{7F6291BA-00C9-47F7-A2DA-CDB4E89E8BC8}" presName="root2" presStyleCnt="0"/>
      <dgm:spPr/>
    </dgm:pt>
    <dgm:pt modelId="{FDF520CD-B081-42CC-814B-A71F7D67FC32}" type="pres">
      <dgm:prSet presAssocID="{7F6291BA-00C9-47F7-A2DA-CDB4E89E8BC8}" presName="LevelTwoTextNode" presStyleLbl="asst0" presStyleIdx="11" presStyleCnt="12">
        <dgm:presLayoutVars>
          <dgm:chPref val="3"/>
        </dgm:presLayoutVars>
      </dgm:prSet>
      <dgm:spPr/>
    </dgm:pt>
    <dgm:pt modelId="{C98C6061-5F34-4AB9-A445-BBF8ACEB870C}" type="pres">
      <dgm:prSet presAssocID="{7F6291BA-00C9-47F7-A2DA-CDB4E89E8BC8}" presName="level3hierChild" presStyleCnt="0"/>
      <dgm:spPr/>
    </dgm:pt>
  </dgm:ptLst>
  <dgm:cxnLst>
    <dgm:cxn modelId="{5DE4DF03-507D-43D0-8D89-07B1CCFEC9BE}" srcId="{AA877F7A-0667-455E-AD46-98ED5E1EABBD}" destId="{53CA433C-6327-4C03-8448-EA6DAD419C19}" srcOrd="0" destOrd="0" parTransId="{6EB5DE0B-8A09-4919-940C-5CBEF510F8F1}" sibTransId="{A7D32A3B-5833-40F4-A0A9-DE3940AD1BC0}"/>
    <dgm:cxn modelId="{323FE20B-91BF-47E8-AD9F-0916FCC099A7}" srcId="{4A2424A5-D21C-4E52-997E-32036D7EEC88}" destId="{7F6291BA-00C9-47F7-A2DA-CDB4E89E8BC8}" srcOrd="1" destOrd="0" parTransId="{E7F274B9-5716-4E23-B752-4C9261486D5B}" sibTransId="{BA518AA9-0435-4B2D-AC2F-027563077F75}"/>
    <dgm:cxn modelId="{3776F30E-88E5-4071-9493-7E6E6A129C5E}" srcId="{4A2424A5-D21C-4E52-997E-32036D7EEC88}" destId="{B37A9141-F894-452F-8D39-4D510FAF32BD}" srcOrd="0" destOrd="0" parTransId="{00FD4687-0440-42C7-A6F9-9B6D6C9735FA}" sibTransId="{10C0EED1-1D5B-4BA4-94CE-B1AE7DA1A39D}"/>
    <dgm:cxn modelId="{030BC912-26F2-4ADC-BA0D-F26800B293FD}" type="presOf" srcId="{8BAAC08F-D830-4DBF-A829-76668D59D55D}" destId="{E47349B2-B4DB-40B5-AB8F-E3C3985CC198}" srcOrd="0" destOrd="0" presId="urn:microsoft.com/office/officeart/2005/8/layout/hierarchy2"/>
    <dgm:cxn modelId="{36BC3716-5380-4E70-8C4B-38E02BB7DA6E}" type="presOf" srcId="{38D84EDA-2A6B-4623-AF92-228C974C69C6}" destId="{AD8B426B-7372-47D4-8B9E-5520C48BF8A3}" srcOrd="1" destOrd="0" presId="urn:microsoft.com/office/officeart/2005/8/layout/hierarchy2"/>
    <dgm:cxn modelId="{20B0C718-6DBF-4568-816F-823DDE652E28}" type="presOf" srcId="{607D4968-AFA6-4616-A3CF-03277246F479}" destId="{C5CEB1B6-5CA7-4220-847E-C871229875F5}" srcOrd="0" destOrd="0" presId="urn:microsoft.com/office/officeart/2005/8/layout/hierarchy2"/>
    <dgm:cxn modelId="{368D8719-7D71-41E8-A369-A7B6337ACBAA}" type="presOf" srcId="{7E91FDF0-E75D-4FBA-B286-6207B1B9E773}" destId="{43317C32-FE7A-4B6D-994B-3F6CE9A3A263}" srcOrd="1" destOrd="0" presId="urn:microsoft.com/office/officeart/2005/8/layout/hierarchy2"/>
    <dgm:cxn modelId="{15594920-4C33-49DE-AE41-7CC4C4F63E68}" type="presOf" srcId="{417779A5-4AD1-427F-96AE-2F0D2C434E78}" destId="{6B85A0FF-1CFF-4063-A606-34F912F4EE92}" srcOrd="1" destOrd="0" presId="urn:microsoft.com/office/officeart/2005/8/layout/hierarchy2"/>
    <dgm:cxn modelId="{E7AB7325-F5C3-429A-8A57-E67304D44C70}" srcId="{6DC518D3-DE91-4F9E-BA13-6261E484440A}" destId="{5A292081-DB23-4CEA-95C0-AFF83497F97E}" srcOrd="1" destOrd="0" parTransId="{FAD9FC52-6349-4539-8F43-EF1D3CFACC0E}" sibTransId="{BE8EDFF8-DAB2-4BA9-B9CC-3D478135833C}"/>
    <dgm:cxn modelId="{20D3B327-B607-4943-86EE-8D885E25E329}" srcId="{AA877F7A-0667-455E-AD46-98ED5E1EABBD}" destId="{60676138-D032-4110-A50B-670DB1C5F199}" srcOrd="1" destOrd="0" parTransId="{7E91FDF0-E75D-4FBA-B286-6207B1B9E773}" sibTransId="{3F78C673-ABE6-4C83-B9FF-D8343796A73F}"/>
    <dgm:cxn modelId="{5319AE2A-3C64-4980-BCF6-69C8D2CAC28B}" type="presOf" srcId="{D99A081D-CA85-4752-BCC6-728AB74C73B2}" destId="{67D0EBB0-4ACF-4DEC-8EB0-33A7629F8CB9}" srcOrd="0" destOrd="0" presId="urn:microsoft.com/office/officeart/2005/8/layout/hierarchy2"/>
    <dgm:cxn modelId="{59C78E2C-D105-4A0C-8096-CA99AE99DBD7}" type="presOf" srcId="{6EB5DE0B-8A09-4919-940C-5CBEF510F8F1}" destId="{65D393DF-2E4A-4942-BF05-075889974AA1}" srcOrd="0" destOrd="0" presId="urn:microsoft.com/office/officeart/2005/8/layout/hierarchy2"/>
    <dgm:cxn modelId="{3ECF833C-09D6-41BC-99BD-F1CBD467CDA7}" type="presOf" srcId="{5A292081-DB23-4CEA-95C0-AFF83497F97E}" destId="{E8D75F0E-D925-410E-8448-34F2FE4C3DD9}" srcOrd="0" destOrd="0" presId="urn:microsoft.com/office/officeart/2005/8/layout/hierarchy2"/>
    <dgm:cxn modelId="{159F625B-7847-4387-9AAC-046A7C325C3C}" srcId="{A270B3E4-DBC6-4BC7-A161-D406E63C1660}" destId="{7A0C24DE-621E-432D-84D1-7616F57DDB9C}" srcOrd="1" destOrd="0" parTransId="{8BAAC08F-D830-4DBF-A829-76668D59D55D}" sibTransId="{21E8AF9B-E464-4CBE-B324-69A54F950D9F}"/>
    <dgm:cxn modelId="{DBD8E95F-D20D-4F68-B33E-89D43B0E03FB}" type="presOf" srcId="{F377BFFD-A37B-4E01-A146-C8811EE60FFE}" destId="{07D474A5-83C3-4637-8161-7835AA300B63}" srcOrd="0" destOrd="0" presId="urn:microsoft.com/office/officeart/2005/8/layout/hierarchy2"/>
    <dgm:cxn modelId="{2F7A7246-E768-4E0A-8D0F-04E1F907437E}" srcId="{A270B3E4-DBC6-4BC7-A161-D406E63C1660}" destId="{4ED4D8A8-B714-4748-A6E9-4C681AF47E22}" srcOrd="0" destOrd="0" parTransId="{607D4968-AFA6-4616-A3CF-03277246F479}" sibTransId="{FCFD5956-F8AF-4962-A40C-821FDC4C3611}"/>
    <dgm:cxn modelId="{CCD6E848-2EEF-462D-B8CA-7822021311A8}" type="presOf" srcId="{13F22D99-0E89-4BC8-B8FE-EBF097C1492B}" destId="{BDEB3145-FE84-4376-B900-0BF4A45D9CCC}" srcOrd="0" destOrd="0" presId="urn:microsoft.com/office/officeart/2005/8/layout/hierarchy2"/>
    <dgm:cxn modelId="{45987349-1DB7-4BF1-868B-BC4C4296ED4D}" type="presOf" srcId="{A270B3E4-DBC6-4BC7-A161-D406E63C1660}" destId="{100DBA55-0965-4A97-BEFB-30658169A66E}" srcOrd="0" destOrd="0" presId="urn:microsoft.com/office/officeart/2005/8/layout/hierarchy2"/>
    <dgm:cxn modelId="{9C6F4C4B-D22C-49A0-B87B-23F1D484C6B1}" type="presOf" srcId="{38D84EDA-2A6B-4623-AF92-228C974C69C6}" destId="{695FE4A4-A9A6-446B-8FBE-F21E9EBD398A}" srcOrd="0" destOrd="0" presId="urn:microsoft.com/office/officeart/2005/8/layout/hierarchy2"/>
    <dgm:cxn modelId="{CB7A1950-BD13-4946-B409-EF4FF3F59424}" srcId="{3AF6E96F-191D-440C-AD73-C514D7DA00F6}" destId="{6DC518D3-DE91-4F9E-BA13-6261E484440A}" srcOrd="0" destOrd="0" parTransId="{F0DC0B48-9278-44DB-AF0C-17EE2BE1DFA3}" sibTransId="{87893E53-98F2-4744-A7A5-4FA127C9D8D9}"/>
    <dgm:cxn modelId="{DFBC4E52-DB78-4271-B223-8D15D3A5FE6C}" type="presOf" srcId="{7F6291BA-00C9-47F7-A2DA-CDB4E89E8BC8}" destId="{FDF520CD-B081-42CC-814B-A71F7D67FC32}" srcOrd="0" destOrd="0" presId="urn:microsoft.com/office/officeart/2005/8/layout/hierarchy2"/>
    <dgm:cxn modelId="{A84FAF73-DB75-4F7E-9B5D-B21AC8669844}" type="presOf" srcId="{AA877F7A-0667-455E-AD46-98ED5E1EABBD}" destId="{49DFB1ED-A513-422B-9B11-49B019DE422A}" srcOrd="0" destOrd="0" presId="urn:microsoft.com/office/officeart/2005/8/layout/hierarchy2"/>
    <dgm:cxn modelId="{132DE177-E928-4DB5-A636-507069B839D4}" srcId="{AA877F7A-0667-455E-AD46-98ED5E1EABBD}" destId="{4A2424A5-D21C-4E52-997E-32036D7EEC88}" srcOrd="2" destOrd="0" parTransId="{38D84EDA-2A6B-4623-AF92-228C974C69C6}" sibTransId="{8CED78C4-89C1-47B4-B34E-B1F3E214D207}"/>
    <dgm:cxn modelId="{24B00659-7F19-477A-84DC-AD37B8280836}" type="presOf" srcId="{B37A9141-F894-452F-8D39-4D510FAF32BD}" destId="{0D7DA836-CA45-4644-B8F7-9343DBE5DE06}" srcOrd="0" destOrd="0" presId="urn:microsoft.com/office/officeart/2005/8/layout/hierarchy2"/>
    <dgm:cxn modelId="{18605081-663C-4EBF-B9E6-4B27406D9A90}" type="presOf" srcId="{417779A5-4AD1-427F-96AE-2F0D2C434E78}" destId="{457F44AF-594F-4412-8D61-E0F699DA0A2D}" srcOrd="0" destOrd="0" presId="urn:microsoft.com/office/officeart/2005/8/layout/hierarchy2"/>
    <dgm:cxn modelId="{6BC49983-B1BE-4265-9543-ED21A74253C3}" type="presOf" srcId="{3AF6E96F-191D-440C-AD73-C514D7DA00F6}" destId="{CAF843E1-2995-4AF7-B955-D71C84033361}" srcOrd="0" destOrd="0" presId="urn:microsoft.com/office/officeart/2005/8/layout/hierarchy2"/>
    <dgm:cxn modelId="{A0ACFC92-1D11-43D0-AD80-74B7BFD363F0}" type="presOf" srcId="{F377BFFD-A37B-4E01-A146-C8811EE60FFE}" destId="{85B80EC6-95E3-452A-A5F5-425128190E57}" srcOrd="1" destOrd="0" presId="urn:microsoft.com/office/officeart/2005/8/layout/hierarchy2"/>
    <dgm:cxn modelId="{14785D95-8FB2-47A4-ABC1-0C54771BFBAD}" srcId="{7A0C24DE-621E-432D-84D1-7616F57DDB9C}" destId="{93672BE7-BCC8-41B5-9161-94FCA901B08A}" srcOrd="0" destOrd="0" parTransId="{417779A5-4AD1-427F-96AE-2F0D2C434E78}" sibTransId="{BC880C48-C63D-43B8-87C9-898865859C26}"/>
    <dgm:cxn modelId="{973C5B96-DF9C-4DCF-A25B-EDE9001FE98E}" type="presOf" srcId="{8BAAC08F-D830-4DBF-A829-76668D59D55D}" destId="{77741759-899C-448B-8A18-31606E85C51A}" srcOrd="1" destOrd="0" presId="urn:microsoft.com/office/officeart/2005/8/layout/hierarchy2"/>
    <dgm:cxn modelId="{3665E697-3174-476C-8B9A-009BC8BD3A78}" srcId="{5A292081-DB23-4CEA-95C0-AFF83497F97E}" destId="{AA877F7A-0667-455E-AD46-98ED5E1EABBD}" srcOrd="0" destOrd="0" parTransId="{F377BFFD-A37B-4E01-A146-C8811EE60FFE}" sibTransId="{3D05A2B7-0338-466B-9739-7CACA59DA7E7}"/>
    <dgm:cxn modelId="{570EDD99-EE73-4D0E-8B8A-C5379DC9F291}" type="presOf" srcId="{4568E30B-9942-45F3-849A-4AA921D93B25}" destId="{CCD0CD6B-CA77-4BB4-AB2B-E67CE7199F85}" srcOrd="0" destOrd="0" presId="urn:microsoft.com/office/officeart/2005/8/layout/hierarchy2"/>
    <dgm:cxn modelId="{7FF6319C-5B25-4CA7-9BB2-C559F800556D}" type="presOf" srcId="{13F22D99-0E89-4BC8-B8FE-EBF097C1492B}" destId="{B04D69E4-6155-4E8C-9B23-99E8C2CD0175}" srcOrd="1" destOrd="0" presId="urn:microsoft.com/office/officeart/2005/8/layout/hierarchy2"/>
    <dgm:cxn modelId="{A9E9A69D-3A1F-4E86-9260-E6BE4EC762C2}" type="presOf" srcId="{FAD9FC52-6349-4539-8F43-EF1D3CFACC0E}" destId="{1D86ABB8-9E9E-4366-8C41-E1771F17A2DF}" srcOrd="0" destOrd="0" presId="urn:microsoft.com/office/officeart/2005/8/layout/hierarchy2"/>
    <dgm:cxn modelId="{80ABF0A5-B57B-4323-B1B7-7C4F47CA0CB8}" type="presOf" srcId="{D99A081D-CA85-4752-BCC6-728AB74C73B2}" destId="{A3C3FEE7-5947-4B55-9BCC-33331D344CAA}" srcOrd="1" destOrd="0" presId="urn:microsoft.com/office/officeart/2005/8/layout/hierarchy2"/>
    <dgm:cxn modelId="{74770AAD-B449-46D1-8CA3-E9DA3A195D57}" srcId="{7A0C24DE-621E-432D-84D1-7616F57DDB9C}" destId="{4568E30B-9942-45F3-849A-4AA921D93B25}" srcOrd="1" destOrd="0" parTransId="{13F22D99-0E89-4BC8-B8FE-EBF097C1492B}" sibTransId="{9BCCB18F-7B13-46AE-B79D-68C94BBFEAEA}"/>
    <dgm:cxn modelId="{6A946DAD-B005-4F86-8FAA-822283707C22}" type="presOf" srcId="{607D4968-AFA6-4616-A3CF-03277246F479}" destId="{17F8E0C4-F419-41AD-9AE9-B79BF842B1C6}" srcOrd="1" destOrd="0" presId="urn:microsoft.com/office/officeart/2005/8/layout/hierarchy2"/>
    <dgm:cxn modelId="{D43BFAAE-5088-437B-96FC-504C705401B9}" type="presOf" srcId="{6DC518D3-DE91-4F9E-BA13-6261E484440A}" destId="{0DF55FE5-55BE-4EFD-AE78-A46B0CB543AC}" srcOrd="0" destOrd="0" presId="urn:microsoft.com/office/officeart/2005/8/layout/hierarchy2"/>
    <dgm:cxn modelId="{D1787EB6-25B5-4800-8C04-7DB49655ED15}" type="presOf" srcId="{00FD4687-0440-42C7-A6F9-9B6D6C9735FA}" destId="{44F59D08-19C5-498A-BC40-3A6FF73B781A}" srcOrd="0" destOrd="0" presId="urn:microsoft.com/office/officeart/2005/8/layout/hierarchy2"/>
    <dgm:cxn modelId="{348CE2B6-9CCA-4B21-B4AD-AA7273508051}" type="presOf" srcId="{7E91FDF0-E75D-4FBA-B286-6207B1B9E773}" destId="{595D2E97-D1A6-420C-B8D1-3D70040E6464}" srcOrd="0" destOrd="0" presId="urn:microsoft.com/office/officeart/2005/8/layout/hierarchy2"/>
    <dgm:cxn modelId="{91AED1BB-98C0-4C34-A8E2-073B7A50834A}" type="presOf" srcId="{6EB5DE0B-8A09-4919-940C-5CBEF510F8F1}" destId="{3CAA33B6-D47F-4708-AE3A-6059563E143F}" srcOrd="1" destOrd="0" presId="urn:microsoft.com/office/officeart/2005/8/layout/hierarchy2"/>
    <dgm:cxn modelId="{0FEB54BD-0A49-4DFE-9127-647571E35316}" type="presOf" srcId="{53CA433C-6327-4C03-8448-EA6DAD419C19}" destId="{BB6B01A7-B35F-4DE7-9327-7B3478ECF07A}" srcOrd="0" destOrd="0" presId="urn:microsoft.com/office/officeart/2005/8/layout/hierarchy2"/>
    <dgm:cxn modelId="{2917C6C7-8212-41FD-A453-D1D5A0CC1C80}" srcId="{6DC518D3-DE91-4F9E-BA13-6261E484440A}" destId="{A270B3E4-DBC6-4BC7-A161-D406E63C1660}" srcOrd="0" destOrd="0" parTransId="{D99A081D-CA85-4752-BCC6-728AB74C73B2}" sibTransId="{3F12B489-C5AE-4ED9-96D0-54136D7699BF}"/>
    <dgm:cxn modelId="{0FFC4AD0-E0EB-42A0-8AA6-F2BAE5B11879}" type="presOf" srcId="{7A0C24DE-621E-432D-84D1-7616F57DDB9C}" destId="{7EBF1558-32B1-4985-AFC7-47AB8C4E521D}" srcOrd="0" destOrd="0" presId="urn:microsoft.com/office/officeart/2005/8/layout/hierarchy2"/>
    <dgm:cxn modelId="{84FF1FD7-0B9E-48BC-A092-6147969A74F9}" type="presOf" srcId="{4ED4D8A8-B714-4748-A6E9-4C681AF47E22}" destId="{10C46BA8-302D-42B6-9093-E3E15D3C8B7E}" srcOrd="0" destOrd="0" presId="urn:microsoft.com/office/officeart/2005/8/layout/hierarchy2"/>
    <dgm:cxn modelId="{4E8EE3D8-D7D3-4091-BF3D-65581FB85ACB}" type="presOf" srcId="{93672BE7-BCC8-41B5-9161-94FCA901B08A}" destId="{F5E7507D-7E43-49C8-BCC7-509E0FCB70B8}" srcOrd="0" destOrd="0" presId="urn:microsoft.com/office/officeart/2005/8/layout/hierarchy2"/>
    <dgm:cxn modelId="{1321AEDF-B6EE-4DB7-89C7-0F29D5FC713C}" type="presOf" srcId="{4A2424A5-D21C-4E52-997E-32036D7EEC88}" destId="{ECA3786D-3529-4494-BA2C-9A6F0F09A5F5}" srcOrd="0" destOrd="0" presId="urn:microsoft.com/office/officeart/2005/8/layout/hierarchy2"/>
    <dgm:cxn modelId="{FD7A22E2-765E-4F58-909F-546846C5B8AE}" type="presOf" srcId="{00FD4687-0440-42C7-A6F9-9B6D6C9735FA}" destId="{DB9AC0C0-85BE-4A18-B247-89940E368CB6}" srcOrd="1" destOrd="0" presId="urn:microsoft.com/office/officeart/2005/8/layout/hierarchy2"/>
    <dgm:cxn modelId="{A07023E6-22B7-4EA6-A95E-B064FB322431}" type="presOf" srcId="{FAD9FC52-6349-4539-8F43-EF1D3CFACC0E}" destId="{71389F7F-8446-4ADF-A3FD-2B5057A31056}" srcOrd="1" destOrd="0" presId="urn:microsoft.com/office/officeart/2005/8/layout/hierarchy2"/>
    <dgm:cxn modelId="{E61156ED-8E22-4DAA-8016-DD1797B98B8E}" type="presOf" srcId="{E7F274B9-5716-4E23-B752-4C9261486D5B}" destId="{F940D17E-50F0-43BA-8E8A-2C22BF8B3549}" srcOrd="0" destOrd="0" presId="urn:microsoft.com/office/officeart/2005/8/layout/hierarchy2"/>
    <dgm:cxn modelId="{FDE64AF2-622B-44D3-92C6-A5F3BEE73C7C}" type="presOf" srcId="{60676138-D032-4110-A50B-670DB1C5F199}" destId="{C97647E3-0AB2-42AB-9107-9F5BF0DE8782}" srcOrd="0" destOrd="0" presId="urn:microsoft.com/office/officeart/2005/8/layout/hierarchy2"/>
    <dgm:cxn modelId="{D15595F4-3399-4235-9789-A354581FA513}" type="presOf" srcId="{E7F274B9-5716-4E23-B752-4C9261486D5B}" destId="{E1C301A5-947C-4249-9DCD-0BB3829DC9CF}" srcOrd="1" destOrd="0" presId="urn:microsoft.com/office/officeart/2005/8/layout/hierarchy2"/>
    <dgm:cxn modelId="{AC2CB677-97B7-4F63-A1CC-141627516ACD}" type="presParOf" srcId="{CAF843E1-2995-4AF7-B955-D71C84033361}" destId="{2109C7B4-2953-4657-A92D-C2374ECD90D8}" srcOrd="0" destOrd="0" presId="urn:microsoft.com/office/officeart/2005/8/layout/hierarchy2"/>
    <dgm:cxn modelId="{8EB987B5-F2CE-48F1-BBC6-C62272A5749D}" type="presParOf" srcId="{2109C7B4-2953-4657-A92D-C2374ECD90D8}" destId="{0DF55FE5-55BE-4EFD-AE78-A46B0CB543AC}" srcOrd="0" destOrd="0" presId="urn:microsoft.com/office/officeart/2005/8/layout/hierarchy2"/>
    <dgm:cxn modelId="{73D509F7-0413-4DBF-82D5-9B62747628DB}" type="presParOf" srcId="{2109C7B4-2953-4657-A92D-C2374ECD90D8}" destId="{540A411A-423B-4663-86EB-7017CBF13B3B}" srcOrd="1" destOrd="0" presId="urn:microsoft.com/office/officeart/2005/8/layout/hierarchy2"/>
    <dgm:cxn modelId="{BDAEA7E0-5071-4F35-A809-7EED5D8EECE2}" type="presParOf" srcId="{540A411A-423B-4663-86EB-7017CBF13B3B}" destId="{67D0EBB0-4ACF-4DEC-8EB0-33A7629F8CB9}" srcOrd="0" destOrd="0" presId="urn:microsoft.com/office/officeart/2005/8/layout/hierarchy2"/>
    <dgm:cxn modelId="{9B5162BC-EB5D-413E-AA67-6264A00B2C93}" type="presParOf" srcId="{67D0EBB0-4ACF-4DEC-8EB0-33A7629F8CB9}" destId="{A3C3FEE7-5947-4B55-9BCC-33331D344CAA}" srcOrd="0" destOrd="0" presId="urn:microsoft.com/office/officeart/2005/8/layout/hierarchy2"/>
    <dgm:cxn modelId="{2AA63901-7348-4002-8ADB-7F5D7DD2E518}" type="presParOf" srcId="{540A411A-423B-4663-86EB-7017CBF13B3B}" destId="{FEB62BE7-F715-4971-82F1-FDEAE208CCDA}" srcOrd="1" destOrd="0" presId="urn:microsoft.com/office/officeart/2005/8/layout/hierarchy2"/>
    <dgm:cxn modelId="{FD015A08-D724-4D32-8186-B34937CBD8BD}" type="presParOf" srcId="{FEB62BE7-F715-4971-82F1-FDEAE208CCDA}" destId="{100DBA55-0965-4A97-BEFB-30658169A66E}" srcOrd="0" destOrd="0" presId="urn:microsoft.com/office/officeart/2005/8/layout/hierarchy2"/>
    <dgm:cxn modelId="{9D2E4278-BC6A-4C4F-85AA-459193128B0E}" type="presParOf" srcId="{FEB62BE7-F715-4971-82F1-FDEAE208CCDA}" destId="{BC197694-48C9-4F3F-95BC-7D281B8E798A}" srcOrd="1" destOrd="0" presId="urn:microsoft.com/office/officeart/2005/8/layout/hierarchy2"/>
    <dgm:cxn modelId="{7B1B69BC-B68D-4BAF-B0DB-0BE4B2DAA2BA}" type="presParOf" srcId="{BC197694-48C9-4F3F-95BC-7D281B8E798A}" destId="{C5CEB1B6-5CA7-4220-847E-C871229875F5}" srcOrd="0" destOrd="0" presId="urn:microsoft.com/office/officeart/2005/8/layout/hierarchy2"/>
    <dgm:cxn modelId="{0A0DE11A-4296-4693-A531-889ACDF09E16}" type="presParOf" srcId="{C5CEB1B6-5CA7-4220-847E-C871229875F5}" destId="{17F8E0C4-F419-41AD-9AE9-B79BF842B1C6}" srcOrd="0" destOrd="0" presId="urn:microsoft.com/office/officeart/2005/8/layout/hierarchy2"/>
    <dgm:cxn modelId="{56D6B9EE-DC46-47AC-BA50-3B4DC107DD06}" type="presParOf" srcId="{BC197694-48C9-4F3F-95BC-7D281B8E798A}" destId="{0469E9DE-129D-4A73-958E-20E39F5063E1}" srcOrd="1" destOrd="0" presId="urn:microsoft.com/office/officeart/2005/8/layout/hierarchy2"/>
    <dgm:cxn modelId="{EFCFA4B7-504A-41B8-8E57-10DA1884FE77}" type="presParOf" srcId="{0469E9DE-129D-4A73-958E-20E39F5063E1}" destId="{10C46BA8-302D-42B6-9093-E3E15D3C8B7E}" srcOrd="0" destOrd="0" presId="urn:microsoft.com/office/officeart/2005/8/layout/hierarchy2"/>
    <dgm:cxn modelId="{A1A4DD7D-82A5-4E2B-8679-4E35CF6CDC9E}" type="presParOf" srcId="{0469E9DE-129D-4A73-958E-20E39F5063E1}" destId="{B61EE467-42B9-4F84-AE31-6B2B02B654CC}" srcOrd="1" destOrd="0" presId="urn:microsoft.com/office/officeart/2005/8/layout/hierarchy2"/>
    <dgm:cxn modelId="{8343D537-0439-45DC-8CA4-64202C29894F}" type="presParOf" srcId="{BC197694-48C9-4F3F-95BC-7D281B8E798A}" destId="{E47349B2-B4DB-40B5-AB8F-E3C3985CC198}" srcOrd="2" destOrd="0" presId="urn:microsoft.com/office/officeart/2005/8/layout/hierarchy2"/>
    <dgm:cxn modelId="{B8AEE53A-B08E-43A5-ACE7-96AA29735EED}" type="presParOf" srcId="{E47349B2-B4DB-40B5-AB8F-E3C3985CC198}" destId="{77741759-899C-448B-8A18-31606E85C51A}" srcOrd="0" destOrd="0" presId="urn:microsoft.com/office/officeart/2005/8/layout/hierarchy2"/>
    <dgm:cxn modelId="{7296232F-4C7B-42B2-8C7B-797F75B2EDF7}" type="presParOf" srcId="{BC197694-48C9-4F3F-95BC-7D281B8E798A}" destId="{A221317C-8692-4360-B1A6-E78F1297DF45}" srcOrd="3" destOrd="0" presId="urn:microsoft.com/office/officeart/2005/8/layout/hierarchy2"/>
    <dgm:cxn modelId="{A5F19668-0466-4AA4-B406-710E11FC71E7}" type="presParOf" srcId="{A221317C-8692-4360-B1A6-E78F1297DF45}" destId="{7EBF1558-32B1-4985-AFC7-47AB8C4E521D}" srcOrd="0" destOrd="0" presId="urn:microsoft.com/office/officeart/2005/8/layout/hierarchy2"/>
    <dgm:cxn modelId="{AA278F62-D37A-451C-B664-EB476CCBD576}" type="presParOf" srcId="{A221317C-8692-4360-B1A6-E78F1297DF45}" destId="{82A5D1A4-E033-4DB3-A4E0-E17CE8C86489}" srcOrd="1" destOrd="0" presId="urn:microsoft.com/office/officeart/2005/8/layout/hierarchy2"/>
    <dgm:cxn modelId="{E040D7C2-AAC2-4808-96E2-3C1110F9C15D}" type="presParOf" srcId="{82A5D1A4-E033-4DB3-A4E0-E17CE8C86489}" destId="{457F44AF-594F-4412-8D61-E0F699DA0A2D}" srcOrd="0" destOrd="0" presId="urn:microsoft.com/office/officeart/2005/8/layout/hierarchy2"/>
    <dgm:cxn modelId="{110A66AC-2D0A-4D6C-A6A0-F6B914E68A57}" type="presParOf" srcId="{457F44AF-594F-4412-8D61-E0F699DA0A2D}" destId="{6B85A0FF-1CFF-4063-A606-34F912F4EE92}" srcOrd="0" destOrd="0" presId="urn:microsoft.com/office/officeart/2005/8/layout/hierarchy2"/>
    <dgm:cxn modelId="{1389AFA7-745F-4024-B4E0-F55063316590}" type="presParOf" srcId="{82A5D1A4-E033-4DB3-A4E0-E17CE8C86489}" destId="{6B88B8EC-2268-46E8-AC2C-4589F90754F3}" srcOrd="1" destOrd="0" presId="urn:microsoft.com/office/officeart/2005/8/layout/hierarchy2"/>
    <dgm:cxn modelId="{28B7DA3D-DADB-4E82-AA1C-5F5E94BA4F60}" type="presParOf" srcId="{6B88B8EC-2268-46E8-AC2C-4589F90754F3}" destId="{F5E7507D-7E43-49C8-BCC7-509E0FCB70B8}" srcOrd="0" destOrd="0" presId="urn:microsoft.com/office/officeart/2005/8/layout/hierarchy2"/>
    <dgm:cxn modelId="{6F480F41-06A2-4BA6-AF33-3DE163D68BA1}" type="presParOf" srcId="{6B88B8EC-2268-46E8-AC2C-4589F90754F3}" destId="{55AD726E-EA1A-414D-AF18-C8298E47C3E5}" srcOrd="1" destOrd="0" presId="urn:microsoft.com/office/officeart/2005/8/layout/hierarchy2"/>
    <dgm:cxn modelId="{612592DF-7F83-4D7C-A8A0-915831BCC9B6}" type="presParOf" srcId="{82A5D1A4-E033-4DB3-A4E0-E17CE8C86489}" destId="{BDEB3145-FE84-4376-B900-0BF4A45D9CCC}" srcOrd="2" destOrd="0" presId="urn:microsoft.com/office/officeart/2005/8/layout/hierarchy2"/>
    <dgm:cxn modelId="{AED9A617-551D-4DFA-AE53-DD9F41BCD48B}" type="presParOf" srcId="{BDEB3145-FE84-4376-B900-0BF4A45D9CCC}" destId="{B04D69E4-6155-4E8C-9B23-99E8C2CD0175}" srcOrd="0" destOrd="0" presId="urn:microsoft.com/office/officeart/2005/8/layout/hierarchy2"/>
    <dgm:cxn modelId="{36B244BB-1334-459D-99D9-47C786D0B994}" type="presParOf" srcId="{82A5D1A4-E033-4DB3-A4E0-E17CE8C86489}" destId="{D7FD0C4B-4817-4A31-9B63-1D4B3E14A77E}" srcOrd="3" destOrd="0" presId="urn:microsoft.com/office/officeart/2005/8/layout/hierarchy2"/>
    <dgm:cxn modelId="{C3505702-6876-4ABC-8844-37F442C8A6F8}" type="presParOf" srcId="{D7FD0C4B-4817-4A31-9B63-1D4B3E14A77E}" destId="{CCD0CD6B-CA77-4BB4-AB2B-E67CE7199F85}" srcOrd="0" destOrd="0" presId="urn:microsoft.com/office/officeart/2005/8/layout/hierarchy2"/>
    <dgm:cxn modelId="{0F6DEBD8-6F46-498D-AB83-373E82DE6F60}" type="presParOf" srcId="{D7FD0C4B-4817-4A31-9B63-1D4B3E14A77E}" destId="{1DC7AC8A-E8EC-4892-9274-484CB8CB8685}" srcOrd="1" destOrd="0" presId="urn:microsoft.com/office/officeart/2005/8/layout/hierarchy2"/>
    <dgm:cxn modelId="{24E623AF-5AD0-4955-B0A2-023A5F9DC0BB}" type="presParOf" srcId="{540A411A-423B-4663-86EB-7017CBF13B3B}" destId="{1D86ABB8-9E9E-4366-8C41-E1771F17A2DF}" srcOrd="2" destOrd="0" presId="urn:microsoft.com/office/officeart/2005/8/layout/hierarchy2"/>
    <dgm:cxn modelId="{374C9ABE-CC61-4037-AAF5-566F7B0A48B4}" type="presParOf" srcId="{1D86ABB8-9E9E-4366-8C41-E1771F17A2DF}" destId="{71389F7F-8446-4ADF-A3FD-2B5057A31056}" srcOrd="0" destOrd="0" presId="urn:microsoft.com/office/officeart/2005/8/layout/hierarchy2"/>
    <dgm:cxn modelId="{07A59BFD-5BC2-4AE5-ABDD-B824AC037634}" type="presParOf" srcId="{540A411A-423B-4663-86EB-7017CBF13B3B}" destId="{B839B8DD-8BBB-4FA9-A86D-3C499A8B780B}" srcOrd="3" destOrd="0" presId="urn:microsoft.com/office/officeart/2005/8/layout/hierarchy2"/>
    <dgm:cxn modelId="{DA9437AA-CAC9-4FE2-8108-497D4E20C533}" type="presParOf" srcId="{B839B8DD-8BBB-4FA9-A86D-3C499A8B780B}" destId="{E8D75F0E-D925-410E-8448-34F2FE4C3DD9}" srcOrd="0" destOrd="0" presId="urn:microsoft.com/office/officeart/2005/8/layout/hierarchy2"/>
    <dgm:cxn modelId="{0DA27370-9DA6-4499-9110-AABA9761467B}" type="presParOf" srcId="{B839B8DD-8BBB-4FA9-A86D-3C499A8B780B}" destId="{3A1F47E1-9381-4DBB-A88E-540D70FE9AC1}" srcOrd="1" destOrd="0" presId="urn:microsoft.com/office/officeart/2005/8/layout/hierarchy2"/>
    <dgm:cxn modelId="{B810EDA7-3DE5-4C20-9428-4ED1B81635F7}" type="presParOf" srcId="{3A1F47E1-9381-4DBB-A88E-540D70FE9AC1}" destId="{07D474A5-83C3-4637-8161-7835AA300B63}" srcOrd="0" destOrd="0" presId="urn:microsoft.com/office/officeart/2005/8/layout/hierarchy2"/>
    <dgm:cxn modelId="{642809DB-B381-49C0-8E54-CBF3AC9CBF37}" type="presParOf" srcId="{07D474A5-83C3-4637-8161-7835AA300B63}" destId="{85B80EC6-95E3-452A-A5F5-425128190E57}" srcOrd="0" destOrd="0" presId="urn:microsoft.com/office/officeart/2005/8/layout/hierarchy2"/>
    <dgm:cxn modelId="{5422D486-EF0C-45FC-BE3B-D0B1A9009DC4}" type="presParOf" srcId="{3A1F47E1-9381-4DBB-A88E-540D70FE9AC1}" destId="{3318339A-998F-4542-8D3A-CA083F1BC809}" srcOrd="1" destOrd="0" presId="urn:microsoft.com/office/officeart/2005/8/layout/hierarchy2"/>
    <dgm:cxn modelId="{EB1D3DEA-6AEB-4EC8-9EF3-1F7C9B73CBAE}" type="presParOf" srcId="{3318339A-998F-4542-8D3A-CA083F1BC809}" destId="{49DFB1ED-A513-422B-9B11-49B019DE422A}" srcOrd="0" destOrd="0" presId="urn:microsoft.com/office/officeart/2005/8/layout/hierarchy2"/>
    <dgm:cxn modelId="{EFED78A7-83EF-4650-945E-35D8EDD80714}" type="presParOf" srcId="{3318339A-998F-4542-8D3A-CA083F1BC809}" destId="{C73725B4-4E88-4B65-B15D-7B086FEEFB62}" srcOrd="1" destOrd="0" presId="urn:microsoft.com/office/officeart/2005/8/layout/hierarchy2"/>
    <dgm:cxn modelId="{63AC186E-97D4-411C-AE32-A34D594E9952}" type="presParOf" srcId="{C73725B4-4E88-4B65-B15D-7B086FEEFB62}" destId="{65D393DF-2E4A-4942-BF05-075889974AA1}" srcOrd="0" destOrd="0" presId="urn:microsoft.com/office/officeart/2005/8/layout/hierarchy2"/>
    <dgm:cxn modelId="{FC5B0C65-6FEB-4A80-8300-43DBB631B2B6}" type="presParOf" srcId="{65D393DF-2E4A-4942-BF05-075889974AA1}" destId="{3CAA33B6-D47F-4708-AE3A-6059563E143F}" srcOrd="0" destOrd="0" presId="urn:microsoft.com/office/officeart/2005/8/layout/hierarchy2"/>
    <dgm:cxn modelId="{098A3338-823E-4F50-9ED1-8EFA551233F2}" type="presParOf" srcId="{C73725B4-4E88-4B65-B15D-7B086FEEFB62}" destId="{6D9C2590-4170-40EA-AF06-4577826DB206}" srcOrd="1" destOrd="0" presId="urn:microsoft.com/office/officeart/2005/8/layout/hierarchy2"/>
    <dgm:cxn modelId="{A48DA9B8-D063-4504-AFE5-4F24CD83B748}" type="presParOf" srcId="{6D9C2590-4170-40EA-AF06-4577826DB206}" destId="{BB6B01A7-B35F-4DE7-9327-7B3478ECF07A}" srcOrd="0" destOrd="0" presId="urn:microsoft.com/office/officeart/2005/8/layout/hierarchy2"/>
    <dgm:cxn modelId="{61306C64-6C0B-49A5-88F2-DA4112CD2A54}" type="presParOf" srcId="{6D9C2590-4170-40EA-AF06-4577826DB206}" destId="{D50ACF8C-E0EB-43DA-9452-4A6791B5C0A4}" srcOrd="1" destOrd="0" presId="urn:microsoft.com/office/officeart/2005/8/layout/hierarchy2"/>
    <dgm:cxn modelId="{5D0F7F1F-F1CE-4330-BAF0-1BEEA6318A51}" type="presParOf" srcId="{C73725B4-4E88-4B65-B15D-7B086FEEFB62}" destId="{595D2E97-D1A6-420C-B8D1-3D70040E6464}" srcOrd="2" destOrd="0" presId="urn:microsoft.com/office/officeart/2005/8/layout/hierarchy2"/>
    <dgm:cxn modelId="{A35E5116-5755-43E4-AD82-4D07354B8F34}" type="presParOf" srcId="{595D2E97-D1A6-420C-B8D1-3D70040E6464}" destId="{43317C32-FE7A-4B6D-994B-3F6CE9A3A263}" srcOrd="0" destOrd="0" presId="urn:microsoft.com/office/officeart/2005/8/layout/hierarchy2"/>
    <dgm:cxn modelId="{AA0D499D-A273-43B2-918D-86184FE2D8A3}" type="presParOf" srcId="{C73725B4-4E88-4B65-B15D-7B086FEEFB62}" destId="{7E5FFA83-6A2D-44F6-A83C-0A93628569AA}" srcOrd="3" destOrd="0" presId="urn:microsoft.com/office/officeart/2005/8/layout/hierarchy2"/>
    <dgm:cxn modelId="{3CCC2549-FEF6-4EEA-9BCF-90849ECD50B5}" type="presParOf" srcId="{7E5FFA83-6A2D-44F6-A83C-0A93628569AA}" destId="{C97647E3-0AB2-42AB-9107-9F5BF0DE8782}" srcOrd="0" destOrd="0" presId="urn:microsoft.com/office/officeart/2005/8/layout/hierarchy2"/>
    <dgm:cxn modelId="{6C4F88DA-ED41-4710-83D2-8A7E03230BED}" type="presParOf" srcId="{7E5FFA83-6A2D-44F6-A83C-0A93628569AA}" destId="{F85A3C9F-BFBA-4825-8619-704876E4980F}" srcOrd="1" destOrd="0" presId="urn:microsoft.com/office/officeart/2005/8/layout/hierarchy2"/>
    <dgm:cxn modelId="{CF97631A-56FE-4E8E-B95D-0CBB2650DE4B}" type="presParOf" srcId="{C73725B4-4E88-4B65-B15D-7B086FEEFB62}" destId="{695FE4A4-A9A6-446B-8FBE-F21E9EBD398A}" srcOrd="4" destOrd="0" presId="urn:microsoft.com/office/officeart/2005/8/layout/hierarchy2"/>
    <dgm:cxn modelId="{EBB41056-2D14-470F-8BA8-55BAF2849222}" type="presParOf" srcId="{695FE4A4-A9A6-446B-8FBE-F21E9EBD398A}" destId="{AD8B426B-7372-47D4-8B9E-5520C48BF8A3}" srcOrd="0" destOrd="0" presId="urn:microsoft.com/office/officeart/2005/8/layout/hierarchy2"/>
    <dgm:cxn modelId="{4257F2AD-6227-40CD-992A-DAA7770E022F}" type="presParOf" srcId="{C73725B4-4E88-4B65-B15D-7B086FEEFB62}" destId="{6B7F031B-6D42-4F20-8F3C-5EE6210DA72C}" srcOrd="5" destOrd="0" presId="urn:microsoft.com/office/officeart/2005/8/layout/hierarchy2"/>
    <dgm:cxn modelId="{45767449-8605-4094-A680-8835CA37177A}" type="presParOf" srcId="{6B7F031B-6D42-4F20-8F3C-5EE6210DA72C}" destId="{ECA3786D-3529-4494-BA2C-9A6F0F09A5F5}" srcOrd="0" destOrd="0" presId="urn:microsoft.com/office/officeart/2005/8/layout/hierarchy2"/>
    <dgm:cxn modelId="{0D68688B-A010-4E0B-BB17-A92EACABFB9A}" type="presParOf" srcId="{6B7F031B-6D42-4F20-8F3C-5EE6210DA72C}" destId="{51CD4F3F-6745-48EF-B07F-B0943D97E78C}" srcOrd="1" destOrd="0" presId="urn:microsoft.com/office/officeart/2005/8/layout/hierarchy2"/>
    <dgm:cxn modelId="{18AB5699-9C7F-4A52-A08C-29218BE584EF}" type="presParOf" srcId="{51CD4F3F-6745-48EF-B07F-B0943D97E78C}" destId="{44F59D08-19C5-498A-BC40-3A6FF73B781A}" srcOrd="0" destOrd="0" presId="urn:microsoft.com/office/officeart/2005/8/layout/hierarchy2"/>
    <dgm:cxn modelId="{618EEC66-F71B-4C99-9A6E-0B480357FCB6}" type="presParOf" srcId="{44F59D08-19C5-498A-BC40-3A6FF73B781A}" destId="{DB9AC0C0-85BE-4A18-B247-89940E368CB6}" srcOrd="0" destOrd="0" presId="urn:microsoft.com/office/officeart/2005/8/layout/hierarchy2"/>
    <dgm:cxn modelId="{EC81E977-522E-4F59-86F0-6A66D3D2A32B}" type="presParOf" srcId="{51CD4F3F-6745-48EF-B07F-B0943D97E78C}" destId="{F0114410-D3BD-4AE6-8BDA-CC201C0769A9}" srcOrd="1" destOrd="0" presId="urn:microsoft.com/office/officeart/2005/8/layout/hierarchy2"/>
    <dgm:cxn modelId="{C143E479-66F7-4653-9809-162C580778B6}" type="presParOf" srcId="{F0114410-D3BD-4AE6-8BDA-CC201C0769A9}" destId="{0D7DA836-CA45-4644-B8F7-9343DBE5DE06}" srcOrd="0" destOrd="0" presId="urn:microsoft.com/office/officeart/2005/8/layout/hierarchy2"/>
    <dgm:cxn modelId="{6F92A9D0-7EE9-4BAA-961D-B1A59B41580A}" type="presParOf" srcId="{F0114410-D3BD-4AE6-8BDA-CC201C0769A9}" destId="{1883C1B2-FD54-425F-AD3C-5DD86C666A49}" srcOrd="1" destOrd="0" presId="urn:microsoft.com/office/officeart/2005/8/layout/hierarchy2"/>
    <dgm:cxn modelId="{BF51C897-55D1-449D-B6C1-AB87494A481F}" type="presParOf" srcId="{51CD4F3F-6745-48EF-B07F-B0943D97E78C}" destId="{F940D17E-50F0-43BA-8E8A-2C22BF8B3549}" srcOrd="2" destOrd="0" presId="urn:microsoft.com/office/officeart/2005/8/layout/hierarchy2"/>
    <dgm:cxn modelId="{F554B140-837F-4673-BE19-D7F54B4C7C5F}" type="presParOf" srcId="{F940D17E-50F0-43BA-8E8A-2C22BF8B3549}" destId="{E1C301A5-947C-4249-9DCD-0BB3829DC9CF}" srcOrd="0" destOrd="0" presId="urn:microsoft.com/office/officeart/2005/8/layout/hierarchy2"/>
    <dgm:cxn modelId="{F130472F-7AD7-401B-81ED-7D90F6315ABE}" type="presParOf" srcId="{51CD4F3F-6745-48EF-B07F-B0943D97E78C}" destId="{97F9712C-981E-4417-A207-4ED612F2F9A6}" srcOrd="3" destOrd="0" presId="urn:microsoft.com/office/officeart/2005/8/layout/hierarchy2"/>
    <dgm:cxn modelId="{052F7105-0756-4074-9205-1B20B7AFFA05}" type="presParOf" srcId="{97F9712C-981E-4417-A207-4ED612F2F9A6}" destId="{FDF520CD-B081-42CC-814B-A71F7D67FC32}" srcOrd="0" destOrd="0" presId="urn:microsoft.com/office/officeart/2005/8/layout/hierarchy2"/>
    <dgm:cxn modelId="{5D0EA0F6-6DC6-42D0-BACA-935B6E45EF3C}" type="presParOf" srcId="{97F9712C-981E-4417-A207-4ED612F2F9A6}" destId="{C98C6061-5F34-4AB9-A445-BBF8ACEB87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AF6E96F-191D-440C-AD73-C514D7DA00F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B37A9141-F894-452F-8D39-4D510FAF32BD}" type="asst">
      <dgm:prSet phldrT="[Text]"/>
      <dgm:spPr/>
      <dgm:t>
        <a:bodyPr/>
        <a:lstStyle/>
        <a:p>
          <a:r>
            <a:rPr lang="nb-NO" dirty="0" err="1"/>
            <a:t>About</a:t>
          </a:r>
          <a:endParaRPr lang="nb-NO" dirty="0"/>
        </a:p>
      </dgm:t>
    </dgm:pt>
    <dgm:pt modelId="{00FD4687-0440-42C7-A6F9-9B6D6C9735FA}" type="parTrans" cxnId="{3776F30E-88E5-4071-9493-7E6E6A129C5E}">
      <dgm:prSet/>
      <dgm:spPr/>
      <dgm:t>
        <a:bodyPr/>
        <a:lstStyle/>
        <a:p>
          <a:endParaRPr lang="nb-NO"/>
        </a:p>
      </dgm:t>
    </dgm:pt>
    <dgm:pt modelId="{10C0EED1-1D5B-4BA4-94CE-B1AE7DA1A39D}" type="sibTrans" cxnId="{3776F30E-88E5-4071-9493-7E6E6A129C5E}">
      <dgm:prSet/>
      <dgm:spPr/>
      <dgm:t>
        <a:bodyPr/>
        <a:lstStyle/>
        <a:p>
          <a:endParaRPr lang="nb-NO"/>
        </a:p>
      </dgm:t>
    </dgm:pt>
    <dgm:pt modelId="{6DC518D3-DE91-4F9E-BA13-6261E484440A}" type="asst">
      <dgm:prSet phldrT="[Text]"/>
      <dgm:spPr/>
      <dgm:t>
        <a:bodyPr/>
        <a:lstStyle/>
        <a:p>
          <a:r>
            <a:rPr lang="nb-NO" dirty="0"/>
            <a:t>App</a:t>
          </a:r>
        </a:p>
      </dgm:t>
    </dgm:pt>
    <dgm:pt modelId="{F0DC0B48-9278-44DB-AF0C-17EE2BE1DFA3}" type="parTrans" cxnId="{CB7A1950-BD13-4946-B409-EF4FF3F59424}">
      <dgm:prSet/>
      <dgm:spPr/>
      <dgm:t>
        <a:bodyPr/>
        <a:lstStyle/>
        <a:p>
          <a:endParaRPr lang="nb-NO"/>
        </a:p>
      </dgm:t>
    </dgm:pt>
    <dgm:pt modelId="{87893E53-98F2-4744-A7A5-4FA127C9D8D9}" type="sibTrans" cxnId="{CB7A1950-BD13-4946-B409-EF4FF3F59424}">
      <dgm:prSet/>
      <dgm:spPr/>
      <dgm:t>
        <a:bodyPr/>
        <a:lstStyle/>
        <a:p>
          <a:endParaRPr lang="nb-NO"/>
        </a:p>
      </dgm:t>
    </dgm:pt>
    <dgm:pt modelId="{A270B3E4-DBC6-4BC7-A161-D406E63C1660}" type="asst">
      <dgm:prSet phldrT="[Text]"/>
      <dgm:spPr/>
      <dgm:t>
        <a:bodyPr/>
        <a:lstStyle/>
        <a:p>
          <a:r>
            <a:rPr lang="nb-NO" dirty="0"/>
            <a:t>Header</a:t>
          </a:r>
        </a:p>
      </dgm:t>
    </dgm:pt>
    <dgm:pt modelId="{D99A081D-CA85-4752-BCC6-728AB74C73B2}" type="parTrans" cxnId="{2917C6C7-8212-41FD-A453-D1D5A0CC1C80}">
      <dgm:prSet/>
      <dgm:spPr/>
      <dgm:t>
        <a:bodyPr/>
        <a:lstStyle/>
        <a:p>
          <a:endParaRPr lang="nb-NO"/>
        </a:p>
      </dgm:t>
    </dgm:pt>
    <dgm:pt modelId="{3F12B489-C5AE-4ED9-96D0-54136D7699BF}" type="sibTrans" cxnId="{2917C6C7-8212-41FD-A453-D1D5A0CC1C80}">
      <dgm:prSet/>
      <dgm:spPr/>
      <dgm:t>
        <a:bodyPr/>
        <a:lstStyle/>
        <a:p>
          <a:endParaRPr lang="nb-NO"/>
        </a:p>
      </dgm:t>
    </dgm:pt>
    <dgm:pt modelId="{4ED4D8A8-B714-4748-A6E9-4C681AF47E22}" type="asst">
      <dgm:prSet phldrT="[Text]"/>
      <dgm:spPr/>
      <dgm:t>
        <a:bodyPr/>
        <a:lstStyle/>
        <a:p>
          <a:r>
            <a:rPr lang="nb-NO" dirty="0"/>
            <a:t>Nav</a:t>
          </a:r>
        </a:p>
      </dgm:t>
    </dgm:pt>
    <dgm:pt modelId="{607D4968-AFA6-4616-A3CF-03277246F479}" type="parTrans" cxnId="{2F7A7246-E768-4E0A-8D0F-04E1F907437E}">
      <dgm:prSet/>
      <dgm:spPr/>
      <dgm:t>
        <a:bodyPr/>
        <a:lstStyle/>
        <a:p>
          <a:endParaRPr lang="nb-NO"/>
        </a:p>
      </dgm:t>
    </dgm:pt>
    <dgm:pt modelId="{FCFD5956-F8AF-4962-A40C-821FDC4C3611}" type="sibTrans" cxnId="{2F7A7246-E768-4E0A-8D0F-04E1F907437E}">
      <dgm:prSet/>
      <dgm:spPr/>
      <dgm:t>
        <a:bodyPr/>
        <a:lstStyle/>
        <a:p>
          <a:endParaRPr lang="nb-NO"/>
        </a:p>
      </dgm:t>
    </dgm:pt>
    <dgm:pt modelId="{93672BE7-BCC8-41B5-9161-94FCA901B08A}" type="asst">
      <dgm:prSet phldrT="[Text]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nb-NO" dirty="0" err="1"/>
            <a:t>UserToken</a:t>
          </a:r>
          <a:endParaRPr lang="nb-NO" dirty="0"/>
        </a:p>
      </dgm:t>
    </dgm:pt>
    <dgm:pt modelId="{417779A5-4AD1-427F-96AE-2F0D2C434E78}" type="parTrans" cxnId="{14785D95-8FB2-47A4-ABC1-0C54771BFBAD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endParaRPr lang="nb-NO"/>
        </a:p>
      </dgm:t>
    </dgm:pt>
    <dgm:pt modelId="{BC880C48-C63D-43B8-87C9-898865859C26}" type="sibTrans" cxnId="{14785D95-8FB2-47A4-ABC1-0C54771BFBAD}">
      <dgm:prSet/>
      <dgm:spPr/>
      <dgm:t>
        <a:bodyPr/>
        <a:lstStyle/>
        <a:p>
          <a:endParaRPr lang="nb-NO"/>
        </a:p>
      </dgm:t>
    </dgm:pt>
    <dgm:pt modelId="{5A292081-DB23-4CEA-95C0-AFF83497F97E}" type="asst">
      <dgm:prSet phldrT="[Text]"/>
      <dgm:spPr/>
      <dgm:t>
        <a:bodyPr/>
        <a:lstStyle/>
        <a:p>
          <a:r>
            <a:rPr lang="nb-NO" dirty="0"/>
            <a:t>Main</a:t>
          </a:r>
        </a:p>
      </dgm:t>
    </dgm:pt>
    <dgm:pt modelId="{FAD9FC52-6349-4539-8F43-EF1D3CFACC0E}" type="parTrans" cxnId="{E7AB7325-F5C3-429A-8A57-E67304D44C70}">
      <dgm:prSet/>
      <dgm:spPr/>
      <dgm:t>
        <a:bodyPr/>
        <a:lstStyle/>
        <a:p>
          <a:endParaRPr lang="nb-NO"/>
        </a:p>
      </dgm:t>
    </dgm:pt>
    <dgm:pt modelId="{BE8EDFF8-DAB2-4BA9-B9CC-3D478135833C}" type="sibTrans" cxnId="{E7AB7325-F5C3-429A-8A57-E67304D44C70}">
      <dgm:prSet/>
      <dgm:spPr/>
      <dgm:t>
        <a:bodyPr/>
        <a:lstStyle/>
        <a:p>
          <a:endParaRPr lang="nb-NO"/>
        </a:p>
      </dgm:t>
    </dgm:pt>
    <dgm:pt modelId="{AA877F7A-0667-455E-AD46-98ED5E1EABBD}" type="asst">
      <dgm:prSet phldrT="[Text]"/>
      <dgm:spPr/>
      <dgm:t>
        <a:bodyPr/>
        <a:lstStyle/>
        <a:p>
          <a:r>
            <a:rPr lang="nb-NO" dirty="0" err="1"/>
            <a:t>Router</a:t>
          </a:r>
          <a:endParaRPr lang="nb-NO" dirty="0"/>
        </a:p>
      </dgm:t>
    </dgm:pt>
    <dgm:pt modelId="{F377BFFD-A37B-4E01-A146-C8811EE60FFE}" type="parTrans" cxnId="{3665E697-3174-476C-8B9A-009BC8BD3A78}">
      <dgm:prSet/>
      <dgm:spPr/>
      <dgm:t>
        <a:bodyPr/>
        <a:lstStyle/>
        <a:p>
          <a:endParaRPr lang="nb-NO"/>
        </a:p>
      </dgm:t>
    </dgm:pt>
    <dgm:pt modelId="{3D05A2B7-0338-466B-9739-7CACA59DA7E7}" type="sibTrans" cxnId="{3665E697-3174-476C-8B9A-009BC8BD3A78}">
      <dgm:prSet/>
      <dgm:spPr/>
      <dgm:t>
        <a:bodyPr/>
        <a:lstStyle/>
        <a:p>
          <a:endParaRPr lang="nb-NO"/>
        </a:p>
      </dgm:t>
    </dgm:pt>
    <dgm:pt modelId="{53CA433C-6327-4C03-8448-EA6DAD419C19}" type="asst">
      <dgm:prSet phldrT="[Text]"/>
      <dgm:spPr/>
      <dgm:t>
        <a:bodyPr/>
        <a:lstStyle/>
        <a:p>
          <a:r>
            <a:rPr lang="nb-NO" dirty="0"/>
            <a:t>Home</a:t>
          </a:r>
        </a:p>
      </dgm:t>
    </dgm:pt>
    <dgm:pt modelId="{6EB5DE0B-8A09-4919-940C-5CBEF510F8F1}" type="parTrans" cxnId="{5DE4DF03-507D-43D0-8D89-07B1CCFEC9BE}">
      <dgm:prSet/>
      <dgm:spPr/>
      <dgm:t>
        <a:bodyPr/>
        <a:lstStyle/>
        <a:p>
          <a:endParaRPr lang="nb-NO"/>
        </a:p>
      </dgm:t>
    </dgm:pt>
    <dgm:pt modelId="{A7D32A3B-5833-40F4-A0A9-DE3940AD1BC0}" type="sibTrans" cxnId="{5DE4DF03-507D-43D0-8D89-07B1CCFEC9BE}">
      <dgm:prSet/>
      <dgm:spPr/>
      <dgm:t>
        <a:bodyPr/>
        <a:lstStyle/>
        <a:p>
          <a:endParaRPr lang="nb-NO"/>
        </a:p>
      </dgm:t>
    </dgm:pt>
    <dgm:pt modelId="{60676138-D032-4110-A50B-670DB1C5F199}" type="asst">
      <dgm:prSet phldrT="[Text]"/>
      <dgm:spPr/>
      <dgm:t>
        <a:bodyPr/>
        <a:lstStyle/>
        <a:p>
          <a:r>
            <a:rPr lang="nb-NO" dirty="0" err="1"/>
            <a:t>Login</a:t>
          </a:r>
          <a:endParaRPr lang="nb-NO" dirty="0"/>
        </a:p>
      </dgm:t>
    </dgm:pt>
    <dgm:pt modelId="{7E91FDF0-E75D-4FBA-B286-6207B1B9E773}" type="parTrans" cxnId="{20D3B327-B607-4943-86EE-8D885E25E329}">
      <dgm:prSet/>
      <dgm:spPr/>
      <dgm:t>
        <a:bodyPr/>
        <a:lstStyle/>
        <a:p>
          <a:endParaRPr lang="nb-NO"/>
        </a:p>
      </dgm:t>
    </dgm:pt>
    <dgm:pt modelId="{3F78C673-ABE6-4C83-B9FF-D8343796A73F}" type="sibTrans" cxnId="{20D3B327-B607-4943-86EE-8D885E25E329}">
      <dgm:prSet/>
      <dgm:spPr/>
      <dgm:t>
        <a:bodyPr/>
        <a:lstStyle/>
        <a:p>
          <a:endParaRPr lang="nb-NO"/>
        </a:p>
      </dgm:t>
    </dgm:pt>
    <dgm:pt modelId="{4A2424A5-D21C-4E52-997E-32036D7EEC88}" type="asst">
      <dgm:prSet phldrT="[Text]"/>
      <dgm:spPr/>
      <dgm:t>
        <a:bodyPr/>
        <a:lstStyle/>
        <a:p>
          <a:r>
            <a:rPr lang="nb-NO" dirty="0" err="1"/>
            <a:t>Profile</a:t>
          </a:r>
          <a:endParaRPr lang="nb-NO" dirty="0"/>
        </a:p>
      </dgm:t>
    </dgm:pt>
    <dgm:pt modelId="{38D84EDA-2A6B-4623-AF92-228C974C69C6}" type="parTrans" cxnId="{132DE177-E928-4DB5-A636-507069B839D4}">
      <dgm:prSet/>
      <dgm:spPr/>
      <dgm:t>
        <a:bodyPr/>
        <a:lstStyle/>
        <a:p>
          <a:endParaRPr lang="nb-NO"/>
        </a:p>
      </dgm:t>
    </dgm:pt>
    <dgm:pt modelId="{8CED78C4-89C1-47B4-B34E-B1F3E214D207}" type="sibTrans" cxnId="{132DE177-E928-4DB5-A636-507069B839D4}">
      <dgm:prSet/>
      <dgm:spPr/>
      <dgm:t>
        <a:bodyPr/>
        <a:lstStyle/>
        <a:p>
          <a:endParaRPr lang="nb-NO"/>
        </a:p>
      </dgm:t>
    </dgm:pt>
    <dgm:pt modelId="{7F6291BA-00C9-47F7-A2DA-CDB4E89E8BC8}" type="asst">
      <dgm:prSet phldrT="[Text]"/>
      <dgm:spPr/>
      <dgm:t>
        <a:bodyPr/>
        <a:lstStyle/>
        <a:p>
          <a:r>
            <a:rPr lang="nb-NO" dirty="0"/>
            <a:t>Settings</a:t>
          </a:r>
        </a:p>
      </dgm:t>
    </dgm:pt>
    <dgm:pt modelId="{E7F274B9-5716-4E23-B752-4C9261486D5B}" type="parTrans" cxnId="{323FE20B-91BF-47E8-AD9F-0916FCC099A7}">
      <dgm:prSet/>
      <dgm:spPr/>
      <dgm:t>
        <a:bodyPr/>
        <a:lstStyle/>
        <a:p>
          <a:endParaRPr lang="nb-NO"/>
        </a:p>
      </dgm:t>
    </dgm:pt>
    <dgm:pt modelId="{BA518AA9-0435-4B2D-AC2F-027563077F75}" type="sibTrans" cxnId="{323FE20B-91BF-47E8-AD9F-0916FCC099A7}">
      <dgm:prSet/>
      <dgm:spPr/>
      <dgm:t>
        <a:bodyPr/>
        <a:lstStyle/>
        <a:p>
          <a:endParaRPr lang="nb-NO"/>
        </a:p>
      </dgm:t>
    </dgm:pt>
    <dgm:pt modelId="{7A0C24DE-621E-432D-84D1-7616F57DDB9C}" type="asst">
      <dgm:prSet phldrT="[Text]"/>
      <dgm:spPr>
        <a:solidFill>
          <a:srgbClr val="002060"/>
        </a:solidFill>
      </dgm:spPr>
      <dgm:t>
        <a:bodyPr/>
        <a:lstStyle/>
        <a:p>
          <a:r>
            <a:rPr lang="nb-NO" dirty="0" err="1"/>
            <a:t>ErrorBoundary</a:t>
          </a:r>
          <a:endParaRPr lang="nb-NO" dirty="0"/>
        </a:p>
      </dgm:t>
    </dgm:pt>
    <dgm:pt modelId="{8BAAC08F-D830-4DBF-A829-76668D59D55D}" type="parTrans" cxnId="{159F625B-7847-4387-9AAC-046A7C325C3C}">
      <dgm:prSet/>
      <dgm:spPr/>
      <dgm:t>
        <a:bodyPr/>
        <a:lstStyle/>
        <a:p>
          <a:endParaRPr lang="nb-NO"/>
        </a:p>
      </dgm:t>
    </dgm:pt>
    <dgm:pt modelId="{21E8AF9B-E464-4CBE-B324-69A54F950D9F}" type="sibTrans" cxnId="{159F625B-7847-4387-9AAC-046A7C325C3C}">
      <dgm:prSet/>
      <dgm:spPr/>
      <dgm:t>
        <a:bodyPr/>
        <a:lstStyle/>
        <a:p>
          <a:endParaRPr lang="nb-NO"/>
        </a:p>
      </dgm:t>
    </dgm:pt>
    <dgm:pt modelId="{4568E30B-9942-45F3-849A-4AA921D93B25}" type="asst">
      <dgm:prSet phldrT="[Text]"/>
      <dgm:spPr/>
      <dgm:t>
        <a:bodyPr/>
        <a:lstStyle/>
        <a:p>
          <a:r>
            <a:rPr lang="nb-NO" dirty="0" err="1"/>
            <a:t>ErrorMessage</a:t>
          </a:r>
          <a:endParaRPr lang="nb-NO" dirty="0"/>
        </a:p>
      </dgm:t>
    </dgm:pt>
    <dgm:pt modelId="{13F22D99-0E89-4BC8-B8FE-EBF097C1492B}" type="parTrans" cxnId="{74770AAD-B449-46D1-8CA3-E9DA3A195D57}">
      <dgm:prSet/>
      <dgm:spPr/>
      <dgm:t>
        <a:bodyPr/>
        <a:lstStyle/>
        <a:p>
          <a:endParaRPr lang="nb-NO"/>
        </a:p>
      </dgm:t>
    </dgm:pt>
    <dgm:pt modelId="{9BCCB18F-7B13-46AE-B79D-68C94BBFEAEA}" type="sibTrans" cxnId="{74770AAD-B449-46D1-8CA3-E9DA3A195D57}">
      <dgm:prSet/>
      <dgm:spPr/>
      <dgm:t>
        <a:bodyPr/>
        <a:lstStyle/>
        <a:p>
          <a:endParaRPr lang="nb-NO"/>
        </a:p>
      </dgm:t>
    </dgm:pt>
    <dgm:pt modelId="{CAF843E1-2995-4AF7-B955-D71C84033361}" type="pres">
      <dgm:prSet presAssocID="{3AF6E96F-191D-440C-AD73-C514D7DA00F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09C7B4-2953-4657-A92D-C2374ECD90D8}" type="pres">
      <dgm:prSet presAssocID="{6DC518D3-DE91-4F9E-BA13-6261E484440A}" presName="root1" presStyleCnt="0"/>
      <dgm:spPr/>
    </dgm:pt>
    <dgm:pt modelId="{0DF55FE5-55BE-4EFD-AE78-A46B0CB543AC}" type="pres">
      <dgm:prSet presAssocID="{6DC518D3-DE91-4F9E-BA13-6261E484440A}" presName="LevelOneTextNode" presStyleLbl="node0" presStyleIdx="0" presStyleCnt="1">
        <dgm:presLayoutVars>
          <dgm:chPref val="3"/>
        </dgm:presLayoutVars>
      </dgm:prSet>
      <dgm:spPr/>
    </dgm:pt>
    <dgm:pt modelId="{540A411A-423B-4663-86EB-7017CBF13B3B}" type="pres">
      <dgm:prSet presAssocID="{6DC518D3-DE91-4F9E-BA13-6261E484440A}" presName="level2hierChild" presStyleCnt="0"/>
      <dgm:spPr/>
    </dgm:pt>
    <dgm:pt modelId="{67D0EBB0-4ACF-4DEC-8EB0-33A7629F8CB9}" type="pres">
      <dgm:prSet presAssocID="{D99A081D-CA85-4752-BCC6-728AB74C73B2}" presName="conn2-1" presStyleLbl="parChTrans1D2" presStyleIdx="0" presStyleCnt="2"/>
      <dgm:spPr/>
    </dgm:pt>
    <dgm:pt modelId="{A3C3FEE7-5947-4B55-9BCC-33331D344CAA}" type="pres">
      <dgm:prSet presAssocID="{D99A081D-CA85-4752-BCC6-728AB74C73B2}" presName="connTx" presStyleLbl="parChTrans1D2" presStyleIdx="0" presStyleCnt="2"/>
      <dgm:spPr/>
    </dgm:pt>
    <dgm:pt modelId="{FEB62BE7-F715-4971-82F1-FDEAE208CCDA}" type="pres">
      <dgm:prSet presAssocID="{A270B3E4-DBC6-4BC7-A161-D406E63C1660}" presName="root2" presStyleCnt="0"/>
      <dgm:spPr/>
    </dgm:pt>
    <dgm:pt modelId="{100DBA55-0965-4A97-BEFB-30658169A66E}" type="pres">
      <dgm:prSet presAssocID="{A270B3E4-DBC6-4BC7-A161-D406E63C1660}" presName="LevelTwoTextNode" presStyleLbl="asst0" presStyleIdx="0" presStyleCnt="12">
        <dgm:presLayoutVars>
          <dgm:chPref val="3"/>
        </dgm:presLayoutVars>
      </dgm:prSet>
      <dgm:spPr/>
    </dgm:pt>
    <dgm:pt modelId="{BC197694-48C9-4F3F-95BC-7D281B8E798A}" type="pres">
      <dgm:prSet presAssocID="{A270B3E4-DBC6-4BC7-A161-D406E63C1660}" presName="level3hierChild" presStyleCnt="0"/>
      <dgm:spPr/>
    </dgm:pt>
    <dgm:pt modelId="{C5CEB1B6-5CA7-4220-847E-C871229875F5}" type="pres">
      <dgm:prSet presAssocID="{607D4968-AFA6-4616-A3CF-03277246F479}" presName="conn2-1" presStyleLbl="parChTrans1D3" presStyleIdx="0" presStyleCnt="3"/>
      <dgm:spPr/>
    </dgm:pt>
    <dgm:pt modelId="{17F8E0C4-F419-41AD-9AE9-B79BF842B1C6}" type="pres">
      <dgm:prSet presAssocID="{607D4968-AFA6-4616-A3CF-03277246F479}" presName="connTx" presStyleLbl="parChTrans1D3" presStyleIdx="0" presStyleCnt="3"/>
      <dgm:spPr/>
    </dgm:pt>
    <dgm:pt modelId="{0469E9DE-129D-4A73-958E-20E39F5063E1}" type="pres">
      <dgm:prSet presAssocID="{4ED4D8A8-B714-4748-A6E9-4C681AF47E22}" presName="root2" presStyleCnt="0"/>
      <dgm:spPr/>
    </dgm:pt>
    <dgm:pt modelId="{10C46BA8-302D-42B6-9093-E3E15D3C8B7E}" type="pres">
      <dgm:prSet presAssocID="{4ED4D8A8-B714-4748-A6E9-4C681AF47E22}" presName="LevelTwoTextNode" presStyleLbl="asst0" presStyleIdx="1" presStyleCnt="12">
        <dgm:presLayoutVars>
          <dgm:chPref val="3"/>
        </dgm:presLayoutVars>
      </dgm:prSet>
      <dgm:spPr/>
    </dgm:pt>
    <dgm:pt modelId="{B61EE467-42B9-4F84-AE31-6B2B02B654CC}" type="pres">
      <dgm:prSet presAssocID="{4ED4D8A8-B714-4748-A6E9-4C681AF47E22}" presName="level3hierChild" presStyleCnt="0"/>
      <dgm:spPr/>
    </dgm:pt>
    <dgm:pt modelId="{E47349B2-B4DB-40B5-AB8F-E3C3985CC198}" type="pres">
      <dgm:prSet presAssocID="{8BAAC08F-D830-4DBF-A829-76668D59D55D}" presName="conn2-1" presStyleLbl="parChTrans1D3" presStyleIdx="1" presStyleCnt="3"/>
      <dgm:spPr/>
    </dgm:pt>
    <dgm:pt modelId="{77741759-899C-448B-8A18-31606E85C51A}" type="pres">
      <dgm:prSet presAssocID="{8BAAC08F-D830-4DBF-A829-76668D59D55D}" presName="connTx" presStyleLbl="parChTrans1D3" presStyleIdx="1" presStyleCnt="3"/>
      <dgm:spPr/>
    </dgm:pt>
    <dgm:pt modelId="{A221317C-8692-4360-B1A6-E78F1297DF45}" type="pres">
      <dgm:prSet presAssocID="{7A0C24DE-621E-432D-84D1-7616F57DDB9C}" presName="root2" presStyleCnt="0"/>
      <dgm:spPr/>
    </dgm:pt>
    <dgm:pt modelId="{7EBF1558-32B1-4985-AFC7-47AB8C4E521D}" type="pres">
      <dgm:prSet presAssocID="{7A0C24DE-621E-432D-84D1-7616F57DDB9C}" presName="LevelTwoTextNode" presStyleLbl="asst0" presStyleIdx="2" presStyleCnt="12">
        <dgm:presLayoutVars>
          <dgm:chPref val="3"/>
        </dgm:presLayoutVars>
      </dgm:prSet>
      <dgm:spPr/>
    </dgm:pt>
    <dgm:pt modelId="{82A5D1A4-E033-4DB3-A4E0-E17CE8C86489}" type="pres">
      <dgm:prSet presAssocID="{7A0C24DE-621E-432D-84D1-7616F57DDB9C}" presName="level3hierChild" presStyleCnt="0"/>
      <dgm:spPr/>
    </dgm:pt>
    <dgm:pt modelId="{457F44AF-594F-4412-8D61-E0F699DA0A2D}" type="pres">
      <dgm:prSet presAssocID="{417779A5-4AD1-427F-96AE-2F0D2C434E78}" presName="conn2-1" presStyleLbl="parChTrans1D4" presStyleIdx="0" presStyleCnt="7"/>
      <dgm:spPr/>
    </dgm:pt>
    <dgm:pt modelId="{6B85A0FF-1CFF-4063-A606-34F912F4EE92}" type="pres">
      <dgm:prSet presAssocID="{417779A5-4AD1-427F-96AE-2F0D2C434E78}" presName="connTx" presStyleLbl="parChTrans1D4" presStyleIdx="0" presStyleCnt="7"/>
      <dgm:spPr/>
    </dgm:pt>
    <dgm:pt modelId="{6B88B8EC-2268-46E8-AC2C-4589F90754F3}" type="pres">
      <dgm:prSet presAssocID="{93672BE7-BCC8-41B5-9161-94FCA901B08A}" presName="root2" presStyleCnt="0"/>
      <dgm:spPr/>
    </dgm:pt>
    <dgm:pt modelId="{F5E7507D-7E43-49C8-BCC7-509E0FCB70B8}" type="pres">
      <dgm:prSet presAssocID="{93672BE7-BCC8-41B5-9161-94FCA901B08A}" presName="LevelTwoTextNode" presStyleLbl="asst0" presStyleIdx="3" presStyleCnt="12">
        <dgm:presLayoutVars>
          <dgm:chPref val="3"/>
        </dgm:presLayoutVars>
      </dgm:prSet>
      <dgm:spPr/>
    </dgm:pt>
    <dgm:pt modelId="{55AD726E-EA1A-414D-AF18-C8298E47C3E5}" type="pres">
      <dgm:prSet presAssocID="{93672BE7-BCC8-41B5-9161-94FCA901B08A}" presName="level3hierChild" presStyleCnt="0"/>
      <dgm:spPr/>
    </dgm:pt>
    <dgm:pt modelId="{BDEB3145-FE84-4376-B900-0BF4A45D9CCC}" type="pres">
      <dgm:prSet presAssocID="{13F22D99-0E89-4BC8-B8FE-EBF097C1492B}" presName="conn2-1" presStyleLbl="parChTrans1D4" presStyleIdx="1" presStyleCnt="7"/>
      <dgm:spPr/>
    </dgm:pt>
    <dgm:pt modelId="{B04D69E4-6155-4E8C-9B23-99E8C2CD0175}" type="pres">
      <dgm:prSet presAssocID="{13F22D99-0E89-4BC8-B8FE-EBF097C1492B}" presName="connTx" presStyleLbl="parChTrans1D4" presStyleIdx="1" presStyleCnt="7"/>
      <dgm:spPr/>
    </dgm:pt>
    <dgm:pt modelId="{D7FD0C4B-4817-4A31-9B63-1D4B3E14A77E}" type="pres">
      <dgm:prSet presAssocID="{4568E30B-9942-45F3-849A-4AA921D93B25}" presName="root2" presStyleCnt="0"/>
      <dgm:spPr/>
    </dgm:pt>
    <dgm:pt modelId="{CCD0CD6B-CA77-4BB4-AB2B-E67CE7199F85}" type="pres">
      <dgm:prSet presAssocID="{4568E30B-9942-45F3-849A-4AA921D93B25}" presName="LevelTwoTextNode" presStyleLbl="asst0" presStyleIdx="4" presStyleCnt="12">
        <dgm:presLayoutVars>
          <dgm:chPref val="3"/>
        </dgm:presLayoutVars>
      </dgm:prSet>
      <dgm:spPr/>
    </dgm:pt>
    <dgm:pt modelId="{1DC7AC8A-E8EC-4892-9274-484CB8CB8685}" type="pres">
      <dgm:prSet presAssocID="{4568E30B-9942-45F3-849A-4AA921D93B25}" presName="level3hierChild" presStyleCnt="0"/>
      <dgm:spPr/>
    </dgm:pt>
    <dgm:pt modelId="{1D86ABB8-9E9E-4366-8C41-E1771F17A2DF}" type="pres">
      <dgm:prSet presAssocID="{FAD9FC52-6349-4539-8F43-EF1D3CFACC0E}" presName="conn2-1" presStyleLbl="parChTrans1D2" presStyleIdx="1" presStyleCnt="2"/>
      <dgm:spPr/>
    </dgm:pt>
    <dgm:pt modelId="{71389F7F-8446-4ADF-A3FD-2B5057A31056}" type="pres">
      <dgm:prSet presAssocID="{FAD9FC52-6349-4539-8F43-EF1D3CFACC0E}" presName="connTx" presStyleLbl="parChTrans1D2" presStyleIdx="1" presStyleCnt="2"/>
      <dgm:spPr/>
    </dgm:pt>
    <dgm:pt modelId="{B839B8DD-8BBB-4FA9-A86D-3C499A8B780B}" type="pres">
      <dgm:prSet presAssocID="{5A292081-DB23-4CEA-95C0-AFF83497F97E}" presName="root2" presStyleCnt="0"/>
      <dgm:spPr/>
    </dgm:pt>
    <dgm:pt modelId="{E8D75F0E-D925-410E-8448-34F2FE4C3DD9}" type="pres">
      <dgm:prSet presAssocID="{5A292081-DB23-4CEA-95C0-AFF83497F97E}" presName="LevelTwoTextNode" presStyleLbl="asst0" presStyleIdx="5" presStyleCnt="12">
        <dgm:presLayoutVars>
          <dgm:chPref val="3"/>
        </dgm:presLayoutVars>
      </dgm:prSet>
      <dgm:spPr/>
    </dgm:pt>
    <dgm:pt modelId="{3A1F47E1-9381-4DBB-A88E-540D70FE9AC1}" type="pres">
      <dgm:prSet presAssocID="{5A292081-DB23-4CEA-95C0-AFF83497F97E}" presName="level3hierChild" presStyleCnt="0"/>
      <dgm:spPr/>
    </dgm:pt>
    <dgm:pt modelId="{07D474A5-83C3-4637-8161-7835AA300B63}" type="pres">
      <dgm:prSet presAssocID="{F377BFFD-A37B-4E01-A146-C8811EE60FFE}" presName="conn2-1" presStyleLbl="parChTrans1D3" presStyleIdx="2" presStyleCnt="3"/>
      <dgm:spPr/>
    </dgm:pt>
    <dgm:pt modelId="{85B80EC6-95E3-452A-A5F5-425128190E57}" type="pres">
      <dgm:prSet presAssocID="{F377BFFD-A37B-4E01-A146-C8811EE60FFE}" presName="connTx" presStyleLbl="parChTrans1D3" presStyleIdx="2" presStyleCnt="3"/>
      <dgm:spPr/>
    </dgm:pt>
    <dgm:pt modelId="{3318339A-998F-4542-8D3A-CA083F1BC809}" type="pres">
      <dgm:prSet presAssocID="{AA877F7A-0667-455E-AD46-98ED5E1EABBD}" presName="root2" presStyleCnt="0"/>
      <dgm:spPr/>
    </dgm:pt>
    <dgm:pt modelId="{49DFB1ED-A513-422B-9B11-49B019DE422A}" type="pres">
      <dgm:prSet presAssocID="{AA877F7A-0667-455E-AD46-98ED5E1EABBD}" presName="LevelTwoTextNode" presStyleLbl="asst0" presStyleIdx="6" presStyleCnt="12">
        <dgm:presLayoutVars>
          <dgm:chPref val="3"/>
        </dgm:presLayoutVars>
      </dgm:prSet>
      <dgm:spPr/>
    </dgm:pt>
    <dgm:pt modelId="{C73725B4-4E88-4B65-B15D-7B086FEEFB62}" type="pres">
      <dgm:prSet presAssocID="{AA877F7A-0667-455E-AD46-98ED5E1EABBD}" presName="level3hierChild" presStyleCnt="0"/>
      <dgm:spPr/>
    </dgm:pt>
    <dgm:pt modelId="{65D393DF-2E4A-4942-BF05-075889974AA1}" type="pres">
      <dgm:prSet presAssocID="{6EB5DE0B-8A09-4919-940C-5CBEF510F8F1}" presName="conn2-1" presStyleLbl="parChTrans1D4" presStyleIdx="2" presStyleCnt="7"/>
      <dgm:spPr/>
    </dgm:pt>
    <dgm:pt modelId="{3CAA33B6-D47F-4708-AE3A-6059563E143F}" type="pres">
      <dgm:prSet presAssocID="{6EB5DE0B-8A09-4919-940C-5CBEF510F8F1}" presName="connTx" presStyleLbl="parChTrans1D4" presStyleIdx="2" presStyleCnt="7"/>
      <dgm:spPr/>
    </dgm:pt>
    <dgm:pt modelId="{6D9C2590-4170-40EA-AF06-4577826DB206}" type="pres">
      <dgm:prSet presAssocID="{53CA433C-6327-4C03-8448-EA6DAD419C19}" presName="root2" presStyleCnt="0"/>
      <dgm:spPr/>
    </dgm:pt>
    <dgm:pt modelId="{BB6B01A7-B35F-4DE7-9327-7B3478ECF07A}" type="pres">
      <dgm:prSet presAssocID="{53CA433C-6327-4C03-8448-EA6DAD419C19}" presName="LevelTwoTextNode" presStyleLbl="asst0" presStyleIdx="7" presStyleCnt="12">
        <dgm:presLayoutVars>
          <dgm:chPref val="3"/>
        </dgm:presLayoutVars>
      </dgm:prSet>
      <dgm:spPr/>
    </dgm:pt>
    <dgm:pt modelId="{D50ACF8C-E0EB-43DA-9452-4A6791B5C0A4}" type="pres">
      <dgm:prSet presAssocID="{53CA433C-6327-4C03-8448-EA6DAD419C19}" presName="level3hierChild" presStyleCnt="0"/>
      <dgm:spPr/>
    </dgm:pt>
    <dgm:pt modelId="{595D2E97-D1A6-420C-B8D1-3D70040E6464}" type="pres">
      <dgm:prSet presAssocID="{7E91FDF0-E75D-4FBA-B286-6207B1B9E773}" presName="conn2-1" presStyleLbl="parChTrans1D4" presStyleIdx="3" presStyleCnt="7"/>
      <dgm:spPr/>
    </dgm:pt>
    <dgm:pt modelId="{43317C32-FE7A-4B6D-994B-3F6CE9A3A263}" type="pres">
      <dgm:prSet presAssocID="{7E91FDF0-E75D-4FBA-B286-6207B1B9E773}" presName="connTx" presStyleLbl="parChTrans1D4" presStyleIdx="3" presStyleCnt="7"/>
      <dgm:spPr/>
    </dgm:pt>
    <dgm:pt modelId="{7E5FFA83-6A2D-44F6-A83C-0A93628569AA}" type="pres">
      <dgm:prSet presAssocID="{60676138-D032-4110-A50B-670DB1C5F199}" presName="root2" presStyleCnt="0"/>
      <dgm:spPr/>
    </dgm:pt>
    <dgm:pt modelId="{C97647E3-0AB2-42AB-9107-9F5BF0DE8782}" type="pres">
      <dgm:prSet presAssocID="{60676138-D032-4110-A50B-670DB1C5F199}" presName="LevelTwoTextNode" presStyleLbl="asst0" presStyleIdx="8" presStyleCnt="12">
        <dgm:presLayoutVars>
          <dgm:chPref val="3"/>
        </dgm:presLayoutVars>
      </dgm:prSet>
      <dgm:spPr/>
    </dgm:pt>
    <dgm:pt modelId="{F85A3C9F-BFBA-4825-8619-704876E4980F}" type="pres">
      <dgm:prSet presAssocID="{60676138-D032-4110-A50B-670DB1C5F199}" presName="level3hierChild" presStyleCnt="0"/>
      <dgm:spPr/>
    </dgm:pt>
    <dgm:pt modelId="{695FE4A4-A9A6-446B-8FBE-F21E9EBD398A}" type="pres">
      <dgm:prSet presAssocID="{38D84EDA-2A6B-4623-AF92-228C974C69C6}" presName="conn2-1" presStyleLbl="parChTrans1D4" presStyleIdx="4" presStyleCnt="7"/>
      <dgm:spPr/>
    </dgm:pt>
    <dgm:pt modelId="{AD8B426B-7372-47D4-8B9E-5520C48BF8A3}" type="pres">
      <dgm:prSet presAssocID="{38D84EDA-2A6B-4623-AF92-228C974C69C6}" presName="connTx" presStyleLbl="parChTrans1D4" presStyleIdx="4" presStyleCnt="7"/>
      <dgm:spPr/>
    </dgm:pt>
    <dgm:pt modelId="{6B7F031B-6D42-4F20-8F3C-5EE6210DA72C}" type="pres">
      <dgm:prSet presAssocID="{4A2424A5-D21C-4E52-997E-32036D7EEC88}" presName="root2" presStyleCnt="0"/>
      <dgm:spPr/>
    </dgm:pt>
    <dgm:pt modelId="{ECA3786D-3529-4494-BA2C-9A6F0F09A5F5}" type="pres">
      <dgm:prSet presAssocID="{4A2424A5-D21C-4E52-997E-32036D7EEC88}" presName="LevelTwoTextNode" presStyleLbl="asst0" presStyleIdx="9" presStyleCnt="12">
        <dgm:presLayoutVars>
          <dgm:chPref val="3"/>
        </dgm:presLayoutVars>
      </dgm:prSet>
      <dgm:spPr/>
    </dgm:pt>
    <dgm:pt modelId="{51CD4F3F-6745-48EF-B07F-B0943D97E78C}" type="pres">
      <dgm:prSet presAssocID="{4A2424A5-D21C-4E52-997E-32036D7EEC88}" presName="level3hierChild" presStyleCnt="0"/>
      <dgm:spPr/>
    </dgm:pt>
    <dgm:pt modelId="{44F59D08-19C5-498A-BC40-3A6FF73B781A}" type="pres">
      <dgm:prSet presAssocID="{00FD4687-0440-42C7-A6F9-9B6D6C9735FA}" presName="conn2-1" presStyleLbl="parChTrans1D4" presStyleIdx="5" presStyleCnt="7"/>
      <dgm:spPr/>
    </dgm:pt>
    <dgm:pt modelId="{DB9AC0C0-85BE-4A18-B247-89940E368CB6}" type="pres">
      <dgm:prSet presAssocID="{00FD4687-0440-42C7-A6F9-9B6D6C9735FA}" presName="connTx" presStyleLbl="parChTrans1D4" presStyleIdx="5" presStyleCnt="7"/>
      <dgm:spPr/>
    </dgm:pt>
    <dgm:pt modelId="{F0114410-D3BD-4AE6-8BDA-CC201C0769A9}" type="pres">
      <dgm:prSet presAssocID="{B37A9141-F894-452F-8D39-4D510FAF32BD}" presName="root2" presStyleCnt="0"/>
      <dgm:spPr/>
    </dgm:pt>
    <dgm:pt modelId="{0D7DA836-CA45-4644-B8F7-9343DBE5DE06}" type="pres">
      <dgm:prSet presAssocID="{B37A9141-F894-452F-8D39-4D510FAF32BD}" presName="LevelTwoTextNode" presStyleLbl="asst0" presStyleIdx="10" presStyleCnt="12">
        <dgm:presLayoutVars>
          <dgm:chPref val="3"/>
        </dgm:presLayoutVars>
      </dgm:prSet>
      <dgm:spPr/>
    </dgm:pt>
    <dgm:pt modelId="{1883C1B2-FD54-425F-AD3C-5DD86C666A49}" type="pres">
      <dgm:prSet presAssocID="{B37A9141-F894-452F-8D39-4D510FAF32BD}" presName="level3hierChild" presStyleCnt="0"/>
      <dgm:spPr/>
    </dgm:pt>
    <dgm:pt modelId="{F940D17E-50F0-43BA-8E8A-2C22BF8B3549}" type="pres">
      <dgm:prSet presAssocID="{E7F274B9-5716-4E23-B752-4C9261486D5B}" presName="conn2-1" presStyleLbl="parChTrans1D4" presStyleIdx="6" presStyleCnt="7"/>
      <dgm:spPr/>
    </dgm:pt>
    <dgm:pt modelId="{E1C301A5-947C-4249-9DCD-0BB3829DC9CF}" type="pres">
      <dgm:prSet presAssocID="{E7F274B9-5716-4E23-B752-4C9261486D5B}" presName="connTx" presStyleLbl="parChTrans1D4" presStyleIdx="6" presStyleCnt="7"/>
      <dgm:spPr/>
    </dgm:pt>
    <dgm:pt modelId="{97F9712C-981E-4417-A207-4ED612F2F9A6}" type="pres">
      <dgm:prSet presAssocID="{7F6291BA-00C9-47F7-A2DA-CDB4E89E8BC8}" presName="root2" presStyleCnt="0"/>
      <dgm:spPr/>
    </dgm:pt>
    <dgm:pt modelId="{FDF520CD-B081-42CC-814B-A71F7D67FC32}" type="pres">
      <dgm:prSet presAssocID="{7F6291BA-00C9-47F7-A2DA-CDB4E89E8BC8}" presName="LevelTwoTextNode" presStyleLbl="asst0" presStyleIdx="11" presStyleCnt="12">
        <dgm:presLayoutVars>
          <dgm:chPref val="3"/>
        </dgm:presLayoutVars>
      </dgm:prSet>
      <dgm:spPr/>
    </dgm:pt>
    <dgm:pt modelId="{C98C6061-5F34-4AB9-A445-BBF8ACEB870C}" type="pres">
      <dgm:prSet presAssocID="{7F6291BA-00C9-47F7-A2DA-CDB4E89E8BC8}" presName="level3hierChild" presStyleCnt="0"/>
      <dgm:spPr/>
    </dgm:pt>
  </dgm:ptLst>
  <dgm:cxnLst>
    <dgm:cxn modelId="{5DE4DF03-507D-43D0-8D89-07B1CCFEC9BE}" srcId="{AA877F7A-0667-455E-AD46-98ED5E1EABBD}" destId="{53CA433C-6327-4C03-8448-EA6DAD419C19}" srcOrd="0" destOrd="0" parTransId="{6EB5DE0B-8A09-4919-940C-5CBEF510F8F1}" sibTransId="{A7D32A3B-5833-40F4-A0A9-DE3940AD1BC0}"/>
    <dgm:cxn modelId="{323FE20B-91BF-47E8-AD9F-0916FCC099A7}" srcId="{4A2424A5-D21C-4E52-997E-32036D7EEC88}" destId="{7F6291BA-00C9-47F7-A2DA-CDB4E89E8BC8}" srcOrd="1" destOrd="0" parTransId="{E7F274B9-5716-4E23-B752-4C9261486D5B}" sibTransId="{BA518AA9-0435-4B2D-AC2F-027563077F75}"/>
    <dgm:cxn modelId="{3776F30E-88E5-4071-9493-7E6E6A129C5E}" srcId="{4A2424A5-D21C-4E52-997E-32036D7EEC88}" destId="{B37A9141-F894-452F-8D39-4D510FAF32BD}" srcOrd="0" destOrd="0" parTransId="{00FD4687-0440-42C7-A6F9-9B6D6C9735FA}" sibTransId="{10C0EED1-1D5B-4BA4-94CE-B1AE7DA1A39D}"/>
    <dgm:cxn modelId="{030BC912-26F2-4ADC-BA0D-F26800B293FD}" type="presOf" srcId="{8BAAC08F-D830-4DBF-A829-76668D59D55D}" destId="{E47349B2-B4DB-40B5-AB8F-E3C3985CC198}" srcOrd="0" destOrd="0" presId="urn:microsoft.com/office/officeart/2005/8/layout/hierarchy2"/>
    <dgm:cxn modelId="{36BC3716-5380-4E70-8C4B-38E02BB7DA6E}" type="presOf" srcId="{38D84EDA-2A6B-4623-AF92-228C974C69C6}" destId="{AD8B426B-7372-47D4-8B9E-5520C48BF8A3}" srcOrd="1" destOrd="0" presId="urn:microsoft.com/office/officeart/2005/8/layout/hierarchy2"/>
    <dgm:cxn modelId="{20B0C718-6DBF-4568-816F-823DDE652E28}" type="presOf" srcId="{607D4968-AFA6-4616-A3CF-03277246F479}" destId="{C5CEB1B6-5CA7-4220-847E-C871229875F5}" srcOrd="0" destOrd="0" presId="urn:microsoft.com/office/officeart/2005/8/layout/hierarchy2"/>
    <dgm:cxn modelId="{368D8719-7D71-41E8-A369-A7B6337ACBAA}" type="presOf" srcId="{7E91FDF0-E75D-4FBA-B286-6207B1B9E773}" destId="{43317C32-FE7A-4B6D-994B-3F6CE9A3A263}" srcOrd="1" destOrd="0" presId="urn:microsoft.com/office/officeart/2005/8/layout/hierarchy2"/>
    <dgm:cxn modelId="{15594920-4C33-49DE-AE41-7CC4C4F63E68}" type="presOf" srcId="{417779A5-4AD1-427F-96AE-2F0D2C434E78}" destId="{6B85A0FF-1CFF-4063-A606-34F912F4EE92}" srcOrd="1" destOrd="0" presId="urn:microsoft.com/office/officeart/2005/8/layout/hierarchy2"/>
    <dgm:cxn modelId="{E7AB7325-F5C3-429A-8A57-E67304D44C70}" srcId="{6DC518D3-DE91-4F9E-BA13-6261E484440A}" destId="{5A292081-DB23-4CEA-95C0-AFF83497F97E}" srcOrd="1" destOrd="0" parTransId="{FAD9FC52-6349-4539-8F43-EF1D3CFACC0E}" sibTransId="{BE8EDFF8-DAB2-4BA9-B9CC-3D478135833C}"/>
    <dgm:cxn modelId="{20D3B327-B607-4943-86EE-8D885E25E329}" srcId="{AA877F7A-0667-455E-AD46-98ED5E1EABBD}" destId="{60676138-D032-4110-A50B-670DB1C5F199}" srcOrd="1" destOrd="0" parTransId="{7E91FDF0-E75D-4FBA-B286-6207B1B9E773}" sibTransId="{3F78C673-ABE6-4C83-B9FF-D8343796A73F}"/>
    <dgm:cxn modelId="{5319AE2A-3C64-4980-BCF6-69C8D2CAC28B}" type="presOf" srcId="{D99A081D-CA85-4752-BCC6-728AB74C73B2}" destId="{67D0EBB0-4ACF-4DEC-8EB0-33A7629F8CB9}" srcOrd="0" destOrd="0" presId="urn:microsoft.com/office/officeart/2005/8/layout/hierarchy2"/>
    <dgm:cxn modelId="{59C78E2C-D105-4A0C-8096-CA99AE99DBD7}" type="presOf" srcId="{6EB5DE0B-8A09-4919-940C-5CBEF510F8F1}" destId="{65D393DF-2E4A-4942-BF05-075889974AA1}" srcOrd="0" destOrd="0" presId="urn:microsoft.com/office/officeart/2005/8/layout/hierarchy2"/>
    <dgm:cxn modelId="{3ECF833C-09D6-41BC-99BD-F1CBD467CDA7}" type="presOf" srcId="{5A292081-DB23-4CEA-95C0-AFF83497F97E}" destId="{E8D75F0E-D925-410E-8448-34F2FE4C3DD9}" srcOrd="0" destOrd="0" presId="urn:microsoft.com/office/officeart/2005/8/layout/hierarchy2"/>
    <dgm:cxn modelId="{159F625B-7847-4387-9AAC-046A7C325C3C}" srcId="{A270B3E4-DBC6-4BC7-A161-D406E63C1660}" destId="{7A0C24DE-621E-432D-84D1-7616F57DDB9C}" srcOrd="1" destOrd="0" parTransId="{8BAAC08F-D830-4DBF-A829-76668D59D55D}" sibTransId="{21E8AF9B-E464-4CBE-B324-69A54F950D9F}"/>
    <dgm:cxn modelId="{DBD8E95F-D20D-4F68-B33E-89D43B0E03FB}" type="presOf" srcId="{F377BFFD-A37B-4E01-A146-C8811EE60FFE}" destId="{07D474A5-83C3-4637-8161-7835AA300B63}" srcOrd="0" destOrd="0" presId="urn:microsoft.com/office/officeart/2005/8/layout/hierarchy2"/>
    <dgm:cxn modelId="{2F7A7246-E768-4E0A-8D0F-04E1F907437E}" srcId="{A270B3E4-DBC6-4BC7-A161-D406E63C1660}" destId="{4ED4D8A8-B714-4748-A6E9-4C681AF47E22}" srcOrd="0" destOrd="0" parTransId="{607D4968-AFA6-4616-A3CF-03277246F479}" sibTransId="{FCFD5956-F8AF-4962-A40C-821FDC4C3611}"/>
    <dgm:cxn modelId="{CCD6E848-2EEF-462D-B8CA-7822021311A8}" type="presOf" srcId="{13F22D99-0E89-4BC8-B8FE-EBF097C1492B}" destId="{BDEB3145-FE84-4376-B900-0BF4A45D9CCC}" srcOrd="0" destOrd="0" presId="urn:microsoft.com/office/officeart/2005/8/layout/hierarchy2"/>
    <dgm:cxn modelId="{45987349-1DB7-4BF1-868B-BC4C4296ED4D}" type="presOf" srcId="{A270B3E4-DBC6-4BC7-A161-D406E63C1660}" destId="{100DBA55-0965-4A97-BEFB-30658169A66E}" srcOrd="0" destOrd="0" presId="urn:microsoft.com/office/officeart/2005/8/layout/hierarchy2"/>
    <dgm:cxn modelId="{9C6F4C4B-D22C-49A0-B87B-23F1D484C6B1}" type="presOf" srcId="{38D84EDA-2A6B-4623-AF92-228C974C69C6}" destId="{695FE4A4-A9A6-446B-8FBE-F21E9EBD398A}" srcOrd="0" destOrd="0" presId="urn:microsoft.com/office/officeart/2005/8/layout/hierarchy2"/>
    <dgm:cxn modelId="{CB7A1950-BD13-4946-B409-EF4FF3F59424}" srcId="{3AF6E96F-191D-440C-AD73-C514D7DA00F6}" destId="{6DC518D3-DE91-4F9E-BA13-6261E484440A}" srcOrd="0" destOrd="0" parTransId="{F0DC0B48-9278-44DB-AF0C-17EE2BE1DFA3}" sibTransId="{87893E53-98F2-4744-A7A5-4FA127C9D8D9}"/>
    <dgm:cxn modelId="{DFBC4E52-DB78-4271-B223-8D15D3A5FE6C}" type="presOf" srcId="{7F6291BA-00C9-47F7-A2DA-CDB4E89E8BC8}" destId="{FDF520CD-B081-42CC-814B-A71F7D67FC32}" srcOrd="0" destOrd="0" presId="urn:microsoft.com/office/officeart/2005/8/layout/hierarchy2"/>
    <dgm:cxn modelId="{A84FAF73-DB75-4F7E-9B5D-B21AC8669844}" type="presOf" srcId="{AA877F7A-0667-455E-AD46-98ED5E1EABBD}" destId="{49DFB1ED-A513-422B-9B11-49B019DE422A}" srcOrd="0" destOrd="0" presId="urn:microsoft.com/office/officeart/2005/8/layout/hierarchy2"/>
    <dgm:cxn modelId="{132DE177-E928-4DB5-A636-507069B839D4}" srcId="{AA877F7A-0667-455E-AD46-98ED5E1EABBD}" destId="{4A2424A5-D21C-4E52-997E-32036D7EEC88}" srcOrd="2" destOrd="0" parTransId="{38D84EDA-2A6B-4623-AF92-228C974C69C6}" sibTransId="{8CED78C4-89C1-47B4-B34E-B1F3E214D207}"/>
    <dgm:cxn modelId="{24B00659-7F19-477A-84DC-AD37B8280836}" type="presOf" srcId="{B37A9141-F894-452F-8D39-4D510FAF32BD}" destId="{0D7DA836-CA45-4644-B8F7-9343DBE5DE06}" srcOrd="0" destOrd="0" presId="urn:microsoft.com/office/officeart/2005/8/layout/hierarchy2"/>
    <dgm:cxn modelId="{18605081-663C-4EBF-B9E6-4B27406D9A90}" type="presOf" srcId="{417779A5-4AD1-427F-96AE-2F0D2C434E78}" destId="{457F44AF-594F-4412-8D61-E0F699DA0A2D}" srcOrd="0" destOrd="0" presId="urn:microsoft.com/office/officeart/2005/8/layout/hierarchy2"/>
    <dgm:cxn modelId="{6BC49983-B1BE-4265-9543-ED21A74253C3}" type="presOf" srcId="{3AF6E96F-191D-440C-AD73-C514D7DA00F6}" destId="{CAF843E1-2995-4AF7-B955-D71C84033361}" srcOrd="0" destOrd="0" presId="urn:microsoft.com/office/officeart/2005/8/layout/hierarchy2"/>
    <dgm:cxn modelId="{A0ACFC92-1D11-43D0-AD80-74B7BFD363F0}" type="presOf" srcId="{F377BFFD-A37B-4E01-A146-C8811EE60FFE}" destId="{85B80EC6-95E3-452A-A5F5-425128190E57}" srcOrd="1" destOrd="0" presId="urn:microsoft.com/office/officeart/2005/8/layout/hierarchy2"/>
    <dgm:cxn modelId="{14785D95-8FB2-47A4-ABC1-0C54771BFBAD}" srcId="{7A0C24DE-621E-432D-84D1-7616F57DDB9C}" destId="{93672BE7-BCC8-41B5-9161-94FCA901B08A}" srcOrd="0" destOrd="0" parTransId="{417779A5-4AD1-427F-96AE-2F0D2C434E78}" sibTransId="{BC880C48-C63D-43B8-87C9-898865859C26}"/>
    <dgm:cxn modelId="{973C5B96-DF9C-4DCF-A25B-EDE9001FE98E}" type="presOf" srcId="{8BAAC08F-D830-4DBF-A829-76668D59D55D}" destId="{77741759-899C-448B-8A18-31606E85C51A}" srcOrd="1" destOrd="0" presId="urn:microsoft.com/office/officeart/2005/8/layout/hierarchy2"/>
    <dgm:cxn modelId="{3665E697-3174-476C-8B9A-009BC8BD3A78}" srcId="{5A292081-DB23-4CEA-95C0-AFF83497F97E}" destId="{AA877F7A-0667-455E-AD46-98ED5E1EABBD}" srcOrd="0" destOrd="0" parTransId="{F377BFFD-A37B-4E01-A146-C8811EE60FFE}" sibTransId="{3D05A2B7-0338-466B-9739-7CACA59DA7E7}"/>
    <dgm:cxn modelId="{570EDD99-EE73-4D0E-8B8A-C5379DC9F291}" type="presOf" srcId="{4568E30B-9942-45F3-849A-4AA921D93B25}" destId="{CCD0CD6B-CA77-4BB4-AB2B-E67CE7199F85}" srcOrd="0" destOrd="0" presId="urn:microsoft.com/office/officeart/2005/8/layout/hierarchy2"/>
    <dgm:cxn modelId="{7FF6319C-5B25-4CA7-9BB2-C559F800556D}" type="presOf" srcId="{13F22D99-0E89-4BC8-B8FE-EBF097C1492B}" destId="{B04D69E4-6155-4E8C-9B23-99E8C2CD0175}" srcOrd="1" destOrd="0" presId="urn:microsoft.com/office/officeart/2005/8/layout/hierarchy2"/>
    <dgm:cxn modelId="{A9E9A69D-3A1F-4E86-9260-E6BE4EC762C2}" type="presOf" srcId="{FAD9FC52-6349-4539-8F43-EF1D3CFACC0E}" destId="{1D86ABB8-9E9E-4366-8C41-E1771F17A2DF}" srcOrd="0" destOrd="0" presId="urn:microsoft.com/office/officeart/2005/8/layout/hierarchy2"/>
    <dgm:cxn modelId="{80ABF0A5-B57B-4323-B1B7-7C4F47CA0CB8}" type="presOf" srcId="{D99A081D-CA85-4752-BCC6-728AB74C73B2}" destId="{A3C3FEE7-5947-4B55-9BCC-33331D344CAA}" srcOrd="1" destOrd="0" presId="urn:microsoft.com/office/officeart/2005/8/layout/hierarchy2"/>
    <dgm:cxn modelId="{74770AAD-B449-46D1-8CA3-E9DA3A195D57}" srcId="{7A0C24DE-621E-432D-84D1-7616F57DDB9C}" destId="{4568E30B-9942-45F3-849A-4AA921D93B25}" srcOrd="1" destOrd="0" parTransId="{13F22D99-0E89-4BC8-B8FE-EBF097C1492B}" sibTransId="{9BCCB18F-7B13-46AE-B79D-68C94BBFEAEA}"/>
    <dgm:cxn modelId="{6A946DAD-B005-4F86-8FAA-822283707C22}" type="presOf" srcId="{607D4968-AFA6-4616-A3CF-03277246F479}" destId="{17F8E0C4-F419-41AD-9AE9-B79BF842B1C6}" srcOrd="1" destOrd="0" presId="urn:microsoft.com/office/officeart/2005/8/layout/hierarchy2"/>
    <dgm:cxn modelId="{D43BFAAE-5088-437B-96FC-504C705401B9}" type="presOf" srcId="{6DC518D3-DE91-4F9E-BA13-6261E484440A}" destId="{0DF55FE5-55BE-4EFD-AE78-A46B0CB543AC}" srcOrd="0" destOrd="0" presId="urn:microsoft.com/office/officeart/2005/8/layout/hierarchy2"/>
    <dgm:cxn modelId="{D1787EB6-25B5-4800-8C04-7DB49655ED15}" type="presOf" srcId="{00FD4687-0440-42C7-A6F9-9B6D6C9735FA}" destId="{44F59D08-19C5-498A-BC40-3A6FF73B781A}" srcOrd="0" destOrd="0" presId="urn:microsoft.com/office/officeart/2005/8/layout/hierarchy2"/>
    <dgm:cxn modelId="{348CE2B6-9CCA-4B21-B4AD-AA7273508051}" type="presOf" srcId="{7E91FDF0-E75D-4FBA-B286-6207B1B9E773}" destId="{595D2E97-D1A6-420C-B8D1-3D70040E6464}" srcOrd="0" destOrd="0" presId="urn:microsoft.com/office/officeart/2005/8/layout/hierarchy2"/>
    <dgm:cxn modelId="{91AED1BB-98C0-4C34-A8E2-073B7A50834A}" type="presOf" srcId="{6EB5DE0B-8A09-4919-940C-5CBEF510F8F1}" destId="{3CAA33B6-D47F-4708-AE3A-6059563E143F}" srcOrd="1" destOrd="0" presId="urn:microsoft.com/office/officeart/2005/8/layout/hierarchy2"/>
    <dgm:cxn modelId="{0FEB54BD-0A49-4DFE-9127-647571E35316}" type="presOf" srcId="{53CA433C-6327-4C03-8448-EA6DAD419C19}" destId="{BB6B01A7-B35F-4DE7-9327-7B3478ECF07A}" srcOrd="0" destOrd="0" presId="urn:microsoft.com/office/officeart/2005/8/layout/hierarchy2"/>
    <dgm:cxn modelId="{2917C6C7-8212-41FD-A453-D1D5A0CC1C80}" srcId="{6DC518D3-DE91-4F9E-BA13-6261E484440A}" destId="{A270B3E4-DBC6-4BC7-A161-D406E63C1660}" srcOrd="0" destOrd="0" parTransId="{D99A081D-CA85-4752-BCC6-728AB74C73B2}" sibTransId="{3F12B489-C5AE-4ED9-96D0-54136D7699BF}"/>
    <dgm:cxn modelId="{0FFC4AD0-E0EB-42A0-8AA6-F2BAE5B11879}" type="presOf" srcId="{7A0C24DE-621E-432D-84D1-7616F57DDB9C}" destId="{7EBF1558-32B1-4985-AFC7-47AB8C4E521D}" srcOrd="0" destOrd="0" presId="urn:microsoft.com/office/officeart/2005/8/layout/hierarchy2"/>
    <dgm:cxn modelId="{84FF1FD7-0B9E-48BC-A092-6147969A74F9}" type="presOf" srcId="{4ED4D8A8-B714-4748-A6E9-4C681AF47E22}" destId="{10C46BA8-302D-42B6-9093-E3E15D3C8B7E}" srcOrd="0" destOrd="0" presId="urn:microsoft.com/office/officeart/2005/8/layout/hierarchy2"/>
    <dgm:cxn modelId="{4E8EE3D8-D7D3-4091-BF3D-65581FB85ACB}" type="presOf" srcId="{93672BE7-BCC8-41B5-9161-94FCA901B08A}" destId="{F5E7507D-7E43-49C8-BCC7-509E0FCB70B8}" srcOrd="0" destOrd="0" presId="urn:microsoft.com/office/officeart/2005/8/layout/hierarchy2"/>
    <dgm:cxn modelId="{1321AEDF-B6EE-4DB7-89C7-0F29D5FC713C}" type="presOf" srcId="{4A2424A5-D21C-4E52-997E-32036D7EEC88}" destId="{ECA3786D-3529-4494-BA2C-9A6F0F09A5F5}" srcOrd="0" destOrd="0" presId="urn:microsoft.com/office/officeart/2005/8/layout/hierarchy2"/>
    <dgm:cxn modelId="{FD7A22E2-765E-4F58-909F-546846C5B8AE}" type="presOf" srcId="{00FD4687-0440-42C7-A6F9-9B6D6C9735FA}" destId="{DB9AC0C0-85BE-4A18-B247-89940E368CB6}" srcOrd="1" destOrd="0" presId="urn:microsoft.com/office/officeart/2005/8/layout/hierarchy2"/>
    <dgm:cxn modelId="{A07023E6-22B7-4EA6-A95E-B064FB322431}" type="presOf" srcId="{FAD9FC52-6349-4539-8F43-EF1D3CFACC0E}" destId="{71389F7F-8446-4ADF-A3FD-2B5057A31056}" srcOrd="1" destOrd="0" presId="urn:microsoft.com/office/officeart/2005/8/layout/hierarchy2"/>
    <dgm:cxn modelId="{E61156ED-8E22-4DAA-8016-DD1797B98B8E}" type="presOf" srcId="{E7F274B9-5716-4E23-B752-4C9261486D5B}" destId="{F940D17E-50F0-43BA-8E8A-2C22BF8B3549}" srcOrd="0" destOrd="0" presId="urn:microsoft.com/office/officeart/2005/8/layout/hierarchy2"/>
    <dgm:cxn modelId="{FDE64AF2-622B-44D3-92C6-A5F3BEE73C7C}" type="presOf" srcId="{60676138-D032-4110-A50B-670DB1C5F199}" destId="{C97647E3-0AB2-42AB-9107-9F5BF0DE8782}" srcOrd="0" destOrd="0" presId="urn:microsoft.com/office/officeart/2005/8/layout/hierarchy2"/>
    <dgm:cxn modelId="{D15595F4-3399-4235-9789-A354581FA513}" type="presOf" srcId="{E7F274B9-5716-4E23-B752-4C9261486D5B}" destId="{E1C301A5-947C-4249-9DCD-0BB3829DC9CF}" srcOrd="1" destOrd="0" presId="urn:microsoft.com/office/officeart/2005/8/layout/hierarchy2"/>
    <dgm:cxn modelId="{AC2CB677-97B7-4F63-A1CC-141627516ACD}" type="presParOf" srcId="{CAF843E1-2995-4AF7-B955-D71C84033361}" destId="{2109C7B4-2953-4657-A92D-C2374ECD90D8}" srcOrd="0" destOrd="0" presId="urn:microsoft.com/office/officeart/2005/8/layout/hierarchy2"/>
    <dgm:cxn modelId="{8EB987B5-F2CE-48F1-BBC6-C62272A5749D}" type="presParOf" srcId="{2109C7B4-2953-4657-A92D-C2374ECD90D8}" destId="{0DF55FE5-55BE-4EFD-AE78-A46B0CB543AC}" srcOrd="0" destOrd="0" presId="urn:microsoft.com/office/officeart/2005/8/layout/hierarchy2"/>
    <dgm:cxn modelId="{73D509F7-0413-4DBF-82D5-9B62747628DB}" type="presParOf" srcId="{2109C7B4-2953-4657-A92D-C2374ECD90D8}" destId="{540A411A-423B-4663-86EB-7017CBF13B3B}" srcOrd="1" destOrd="0" presId="urn:microsoft.com/office/officeart/2005/8/layout/hierarchy2"/>
    <dgm:cxn modelId="{BDAEA7E0-5071-4F35-A809-7EED5D8EECE2}" type="presParOf" srcId="{540A411A-423B-4663-86EB-7017CBF13B3B}" destId="{67D0EBB0-4ACF-4DEC-8EB0-33A7629F8CB9}" srcOrd="0" destOrd="0" presId="urn:microsoft.com/office/officeart/2005/8/layout/hierarchy2"/>
    <dgm:cxn modelId="{9B5162BC-EB5D-413E-AA67-6264A00B2C93}" type="presParOf" srcId="{67D0EBB0-4ACF-4DEC-8EB0-33A7629F8CB9}" destId="{A3C3FEE7-5947-4B55-9BCC-33331D344CAA}" srcOrd="0" destOrd="0" presId="urn:microsoft.com/office/officeart/2005/8/layout/hierarchy2"/>
    <dgm:cxn modelId="{2AA63901-7348-4002-8ADB-7F5D7DD2E518}" type="presParOf" srcId="{540A411A-423B-4663-86EB-7017CBF13B3B}" destId="{FEB62BE7-F715-4971-82F1-FDEAE208CCDA}" srcOrd="1" destOrd="0" presId="urn:microsoft.com/office/officeart/2005/8/layout/hierarchy2"/>
    <dgm:cxn modelId="{FD015A08-D724-4D32-8186-B34937CBD8BD}" type="presParOf" srcId="{FEB62BE7-F715-4971-82F1-FDEAE208CCDA}" destId="{100DBA55-0965-4A97-BEFB-30658169A66E}" srcOrd="0" destOrd="0" presId="urn:microsoft.com/office/officeart/2005/8/layout/hierarchy2"/>
    <dgm:cxn modelId="{9D2E4278-BC6A-4C4F-85AA-459193128B0E}" type="presParOf" srcId="{FEB62BE7-F715-4971-82F1-FDEAE208CCDA}" destId="{BC197694-48C9-4F3F-95BC-7D281B8E798A}" srcOrd="1" destOrd="0" presId="urn:microsoft.com/office/officeart/2005/8/layout/hierarchy2"/>
    <dgm:cxn modelId="{7B1B69BC-B68D-4BAF-B0DB-0BE4B2DAA2BA}" type="presParOf" srcId="{BC197694-48C9-4F3F-95BC-7D281B8E798A}" destId="{C5CEB1B6-5CA7-4220-847E-C871229875F5}" srcOrd="0" destOrd="0" presId="urn:microsoft.com/office/officeart/2005/8/layout/hierarchy2"/>
    <dgm:cxn modelId="{0A0DE11A-4296-4693-A531-889ACDF09E16}" type="presParOf" srcId="{C5CEB1B6-5CA7-4220-847E-C871229875F5}" destId="{17F8E0C4-F419-41AD-9AE9-B79BF842B1C6}" srcOrd="0" destOrd="0" presId="urn:microsoft.com/office/officeart/2005/8/layout/hierarchy2"/>
    <dgm:cxn modelId="{56D6B9EE-DC46-47AC-BA50-3B4DC107DD06}" type="presParOf" srcId="{BC197694-48C9-4F3F-95BC-7D281B8E798A}" destId="{0469E9DE-129D-4A73-958E-20E39F5063E1}" srcOrd="1" destOrd="0" presId="urn:microsoft.com/office/officeart/2005/8/layout/hierarchy2"/>
    <dgm:cxn modelId="{EFCFA4B7-504A-41B8-8E57-10DA1884FE77}" type="presParOf" srcId="{0469E9DE-129D-4A73-958E-20E39F5063E1}" destId="{10C46BA8-302D-42B6-9093-E3E15D3C8B7E}" srcOrd="0" destOrd="0" presId="urn:microsoft.com/office/officeart/2005/8/layout/hierarchy2"/>
    <dgm:cxn modelId="{A1A4DD7D-82A5-4E2B-8679-4E35CF6CDC9E}" type="presParOf" srcId="{0469E9DE-129D-4A73-958E-20E39F5063E1}" destId="{B61EE467-42B9-4F84-AE31-6B2B02B654CC}" srcOrd="1" destOrd="0" presId="urn:microsoft.com/office/officeart/2005/8/layout/hierarchy2"/>
    <dgm:cxn modelId="{8343D537-0439-45DC-8CA4-64202C29894F}" type="presParOf" srcId="{BC197694-48C9-4F3F-95BC-7D281B8E798A}" destId="{E47349B2-B4DB-40B5-AB8F-E3C3985CC198}" srcOrd="2" destOrd="0" presId="urn:microsoft.com/office/officeart/2005/8/layout/hierarchy2"/>
    <dgm:cxn modelId="{B8AEE53A-B08E-43A5-ACE7-96AA29735EED}" type="presParOf" srcId="{E47349B2-B4DB-40B5-AB8F-E3C3985CC198}" destId="{77741759-899C-448B-8A18-31606E85C51A}" srcOrd="0" destOrd="0" presId="urn:microsoft.com/office/officeart/2005/8/layout/hierarchy2"/>
    <dgm:cxn modelId="{7296232F-4C7B-42B2-8C7B-797F75B2EDF7}" type="presParOf" srcId="{BC197694-48C9-4F3F-95BC-7D281B8E798A}" destId="{A221317C-8692-4360-B1A6-E78F1297DF45}" srcOrd="3" destOrd="0" presId="urn:microsoft.com/office/officeart/2005/8/layout/hierarchy2"/>
    <dgm:cxn modelId="{A5F19668-0466-4AA4-B406-710E11FC71E7}" type="presParOf" srcId="{A221317C-8692-4360-B1A6-E78F1297DF45}" destId="{7EBF1558-32B1-4985-AFC7-47AB8C4E521D}" srcOrd="0" destOrd="0" presId="urn:microsoft.com/office/officeart/2005/8/layout/hierarchy2"/>
    <dgm:cxn modelId="{AA278F62-D37A-451C-B664-EB476CCBD576}" type="presParOf" srcId="{A221317C-8692-4360-B1A6-E78F1297DF45}" destId="{82A5D1A4-E033-4DB3-A4E0-E17CE8C86489}" srcOrd="1" destOrd="0" presId="urn:microsoft.com/office/officeart/2005/8/layout/hierarchy2"/>
    <dgm:cxn modelId="{E040D7C2-AAC2-4808-96E2-3C1110F9C15D}" type="presParOf" srcId="{82A5D1A4-E033-4DB3-A4E0-E17CE8C86489}" destId="{457F44AF-594F-4412-8D61-E0F699DA0A2D}" srcOrd="0" destOrd="0" presId="urn:microsoft.com/office/officeart/2005/8/layout/hierarchy2"/>
    <dgm:cxn modelId="{110A66AC-2D0A-4D6C-A6A0-F6B914E68A57}" type="presParOf" srcId="{457F44AF-594F-4412-8D61-E0F699DA0A2D}" destId="{6B85A0FF-1CFF-4063-A606-34F912F4EE92}" srcOrd="0" destOrd="0" presId="urn:microsoft.com/office/officeart/2005/8/layout/hierarchy2"/>
    <dgm:cxn modelId="{1389AFA7-745F-4024-B4E0-F55063316590}" type="presParOf" srcId="{82A5D1A4-E033-4DB3-A4E0-E17CE8C86489}" destId="{6B88B8EC-2268-46E8-AC2C-4589F90754F3}" srcOrd="1" destOrd="0" presId="urn:microsoft.com/office/officeart/2005/8/layout/hierarchy2"/>
    <dgm:cxn modelId="{28B7DA3D-DADB-4E82-AA1C-5F5E94BA4F60}" type="presParOf" srcId="{6B88B8EC-2268-46E8-AC2C-4589F90754F3}" destId="{F5E7507D-7E43-49C8-BCC7-509E0FCB70B8}" srcOrd="0" destOrd="0" presId="urn:microsoft.com/office/officeart/2005/8/layout/hierarchy2"/>
    <dgm:cxn modelId="{6F480F41-06A2-4BA6-AF33-3DE163D68BA1}" type="presParOf" srcId="{6B88B8EC-2268-46E8-AC2C-4589F90754F3}" destId="{55AD726E-EA1A-414D-AF18-C8298E47C3E5}" srcOrd="1" destOrd="0" presId="urn:microsoft.com/office/officeart/2005/8/layout/hierarchy2"/>
    <dgm:cxn modelId="{612592DF-7F83-4D7C-A8A0-915831BCC9B6}" type="presParOf" srcId="{82A5D1A4-E033-4DB3-A4E0-E17CE8C86489}" destId="{BDEB3145-FE84-4376-B900-0BF4A45D9CCC}" srcOrd="2" destOrd="0" presId="urn:microsoft.com/office/officeart/2005/8/layout/hierarchy2"/>
    <dgm:cxn modelId="{AED9A617-551D-4DFA-AE53-DD9F41BCD48B}" type="presParOf" srcId="{BDEB3145-FE84-4376-B900-0BF4A45D9CCC}" destId="{B04D69E4-6155-4E8C-9B23-99E8C2CD0175}" srcOrd="0" destOrd="0" presId="urn:microsoft.com/office/officeart/2005/8/layout/hierarchy2"/>
    <dgm:cxn modelId="{36B244BB-1334-459D-99D9-47C786D0B994}" type="presParOf" srcId="{82A5D1A4-E033-4DB3-A4E0-E17CE8C86489}" destId="{D7FD0C4B-4817-4A31-9B63-1D4B3E14A77E}" srcOrd="3" destOrd="0" presId="urn:microsoft.com/office/officeart/2005/8/layout/hierarchy2"/>
    <dgm:cxn modelId="{C3505702-6876-4ABC-8844-37F442C8A6F8}" type="presParOf" srcId="{D7FD0C4B-4817-4A31-9B63-1D4B3E14A77E}" destId="{CCD0CD6B-CA77-4BB4-AB2B-E67CE7199F85}" srcOrd="0" destOrd="0" presId="urn:microsoft.com/office/officeart/2005/8/layout/hierarchy2"/>
    <dgm:cxn modelId="{0F6DEBD8-6F46-498D-AB83-373E82DE6F60}" type="presParOf" srcId="{D7FD0C4B-4817-4A31-9B63-1D4B3E14A77E}" destId="{1DC7AC8A-E8EC-4892-9274-484CB8CB8685}" srcOrd="1" destOrd="0" presId="urn:microsoft.com/office/officeart/2005/8/layout/hierarchy2"/>
    <dgm:cxn modelId="{24E623AF-5AD0-4955-B0A2-023A5F9DC0BB}" type="presParOf" srcId="{540A411A-423B-4663-86EB-7017CBF13B3B}" destId="{1D86ABB8-9E9E-4366-8C41-E1771F17A2DF}" srcOrd="2" destOrd="0" presId="urn:microsoft.com/office/officeart/2005/8/layout/hierarchy2"/>
    <dgm:cxn modelId="{374C9ABE-CC61-4037-AAF5-566F7B0A48B4}" type="presParOf" srcId="{1D86ABB8-9E9E-4366-8C41-E1771F17A2DF}" destId="{71389F7F-8446-4ADF-A3FD-2B5057A31056}" srcOrd="0" destOrd="0" presId="urn:microsoft.com/office/officeart/2005/8/layout/hierarchy2"/>
    <dgm:cxn modelId="{07A59BFD-5BC2-4AE5-ABDD-B824AC037634}" type="presParOf" srcId="{540A411A-423B-4663-86EB-7017CBF13B3B}" destId="{B839B8DD-8BBB-4FA9-A86D-3C499A8B780B}" srcOrd="3" destOrd="0" presId="urn:microsoft.com/office/officeart/2005/8/layout/hierarchy2"/>
    <dgm:cxn modelId="{DA9437AA-CAC9-4FE2-8108-497D4E20C533}" type="presParOf" srcId="{B839B8DD-8BBB-4FA9-A86D-3C499A8B780B}" destId="{E8D75F0E-D925-410E-8448-34F2FE4C3DD9}" srcOrd="0" destOrd="0" presId="urn:microsoft.com/office/officeart/2005/8/layout/hierarchy2"/>
    <dgm:cxn modelId="{0DA27370-9DA6-4499-9110-AABA9761467B}" type="presParOf" srcId="{B839B8DD-8BBB-4FA9-A86D-3C499A8B780B}" destId="{3A1F47E1-9381-4DBB-A88E-540D70FE9AC1}" srcOrd="1" destOrd="0" presId="urn:microsoft.com/office/officeart/2005/8/layout/hierarchy2"/>
    <dgm:cxn modelId="{B810EDA7-3DE5-4C20-9428-4ED1B81635F7}" type="presParOf" srcId="{3A1F47E1-9381-4DBB-A88E-540D70FE9AC1}" destId="{07D474A5-83C3-4637-8161-7835AA300B63}" srcOrd="0" destOrd="0" presId="urn:microsoft.com/office/officeart/2005/8/layout/hierarchy2"/>
    <dgm:cxn modelId="{642809DB-B381-49C0-8E54-CBF3AC9CBF37}" type="presParOf" srcId="{07D474A5-83C3-4637-8161-7835AA300B63}" destId="{85B80EC6-95E3-452A-A5F5-425128190E57}" srcOrd="0" destOrd="0" presId="urn:microsoft.com/office/officeart/2005/8/layout/hierarchy2"/>
    <dgm:cxn modelId="{5422D486-EF0C-45FC-BE3B-D0B1A9009DC4}" type="presParOf" srcId="{3A1F47E1-9381-4DBB-A88E-540D70FE9AC1}" destId="{3318339A-998F-4542-8D3A-CA083F1BC809}" srcOrd="1" destOrd="0" presId="urn:microsoft.com/office/officeart/2005/8/layout/hierarchy2"/>
    <dgm:cxn modelId="{EB1D3DEA-6AEB-4EC8-9EF3-1F7C9B73CBAE}" type="presParOf" srcId="{3318339A-998F-4542-8D3A-CA083F1BC809}" destId="{49DFB1ED-A513-422B-9B11-49B019DE422A}" srcOrd="0" destOrd="0" presId="urn:microsoft.com/office/officeart/2005/8/layout/hierarchy2"/>
    <dgm:cxn modelId="{EFED78A7-83EF-4650-945E-35D8EDD80714}" type="presParOf" srcId="{3318339A-998F-4542-8D3A-CA083F1BC809}" destId="{C73725B4-4E88-4B65-B15D-7B086FEEFB62}" srcOrd="1" destOrd="0" presId="urn:microsoft.com/office/officeart/2005/8/layout/hierarchy2"/>
    <dgm:cxn modelId="{63AC186E-97D4-411C-AE32-A34D594E9952}" type="presParOf" srcId="{C73725B4-4E88-4B65-B15D-7B086FEEFB62}" destId="{65D393DF-2E4A-4942-BF05-075889974AA1}" srcOrd="0" destOrd="0" presId="urn:microsoft.com/office/officeart/2005/8/layout/hierarchy2"/>
    <dgm:cxn modelId="{FC5B0C65-6FEB-4A80-8300-43DBB631B2B6}" type="presParOf" srcId="{65D393DF-2E4A-4942-BF05-075889974AA1}" destId="{3CAA33B6-D47F-4708-AE3A-6059563E143F}" srcOrd="0" destOrd="0" presId="urn:microsoft.com/office/officeart/2005/8/layout/hierarchy2"/>
    <dgm:cxn modelId="{098A3338-823E-4F50-9ED1-8EFA551233F2}" type="presParOf" srcId="{C73725B4-4E88-4B65-B15D-7B086FEEFB62}" destId="{6D9C2590-4170-40EA-AF06-4577826DB206}" srcOrd="1" destOrd="0" presId="urn:microsoft.com/office/officeart/2005/8/layout/hierarchy2"/>
    <dgm:cxn modelId="{A48DA9B8-D063-4504-AFE5-4F24CD83B748}" type="presParOf" srcId="{6D9C2590-4170-40EA-AF06-4577826DB206}" destId="{BB6B01A7-B35F-4DE7-9327-7B3478ECF07A}" srcOrd="0" destOrd="0" presId="urn:microsoft.com/office/officeart/2005/8/layout/hierarchy2"/>
    <dgm:cxn modelId="{61306C64-6C0B-49A5-88F2-DA4112CD2A54}" type="presParOf" srcId="{6D9C2590-4170-40EA-AF06-4577826DB206}" destId="{D50ACF8C-E0EB-43DA-9452-4A6791B5C0A4}" srcOrd="1" destOrd="0" presId="urn:microsoft.com/office/officeart/2005/8/layout/hierarchy2"/>
    <dgm:cxn modelId="{5D0F7F1F-F1CE-4330-BAF0-1BEEA6318A51}" type="presParOf" srcId="{C73725B4-4E88-4B65-B15D-7B086FEEFB62}" destId="{595D2E97-D1A6-420C-B8D1-3D70040E6464}" srcOrd="2" destOrd="0" presId="urn:microsoft.com/office/officeart/2005/8/layout/hierarchy2"/>
    <dgm:cxn modelId="{A35E5116-5755-43E4-AD82-4D07354B8F34}" type="presParOf" srcId="{595D2E97-D1A6-420C-B8D1-3D70040E6464}" destId="{43317C32-FE7A-4B6D-994B-3F6CE9A3A263}" srcOrd="0" destOrd="0" presId="urn:microsoft.com/office/officeart/2005/8/layout/hierarchy2"/>
    <dgm:cxn modelId="{AA0D499D-A273-43B2-918D-86184FE2D8A3}" type="presParOf" srcId="{C73725B4-4E88-4B65-B15D-7B086FEEFB62}" destId="{7E5FFA83-6A2D-44F6-A83C-0A93628569AA}" srcOrd="3" destOrd="0" presId="urn:microsoft.com/office/officeart/2005/8/layout/hierarchy2"/>
    <dgm:cxn modelId="{3CCC2549-FEF6-4EEA-9BCF-90849ECD50B5}" type="presParOf" srcId="{7E5FFA83-6A2D-44F6-A83C-0A93628569AA}" destId="{C97647E3-0AB2-42AB-9107-9F5BF0DE8782}" srcOrd="0" destOrd="0" presId="urn:microsoft.com/office/officeart/2005/8/layout/hierarchy2"/>
    <dgm:cxn modelId="{6C4F88DA-ED41-4710-83D2-8A7E03230BED}" type="presParOf" srcId="{7E5FFA83-6A2D-44F6-A83C-0A93628569AA}" destId="{F85A3C9F-BFBA-4825-8619-704876E4980F}" srcOrd="1" destOrd="0" presId="urn:microsoft.com/office/officeart/2005/8/layout/hierarchy2"/>
    <dgm:cxn modelId="{CF97631A-56FE-4E8E-B95D-0CBB2650DE4B}" type="presParOf" srcId="{C73725B4-4E88-4B65-B15D-7B086FEEFB62}" destId="{695FE4A4-A9A6-446B-8FBE-F21E9EBD398A}" srcOrd="4" destOrd="0" presId="urn:microsoft.com/office/officeart/2005/8/layout/hierarchy2"/>
    <dgm:cxn modelId="{EBB41056-2D14-470F-8BA8-55BAF2849222}" type="presParOf" srcId="{695FE4A4-A9A6-446B-8FBE-F21E9EBD398A}" destId="{AD8B426B-7372-47D4-8B9E-5520C48BF8A3}" srcOrd="0" destOrd="0" presId="urn:microsoft.com/office/officeart/2005/8/layout/hierarchy2"/>
    <dgm:cxn modelId="{4257F2AD-6227-40CD-992A-DAA7770E022F}" type="presParOf" srcId="{C73725B4-4E88-4B65-B15D-7B086FEEFB62}" destId="{6B7F031B-6D42-4F20-8F3C-5EE6210DA72C}" srcOrd="5" destOrd="0" presId="urn:microsoft.com/office/officeart/2005/8/layout/hierarchy2"/>
    <dgm:cxn modelId="{45767449-8605-4094-A680-8835CA37177A}" type="presParOf" srcId="{6B7F031B-6D42-4F20-8F3C-5EE6210DA72C}" destId="{ECA3786D-3529-4494-BA2C-9A6F0F09A5F5}" srcOrd="0" destOrd="0" presId="urn:microsoft.com/office/officeart/2005/8/layout/hierarchy2"/>
    <dgm:cxn modelId="{0D68688B-A010-4E0B-BB17-A92EACABFB9A}" type="presParOf" srcId="{6B7F031B-6D42-4F20-8F3C-5EE6210DA72C}" destId="{51CD4F3F-6745-48EF-B07F-B0943D97E78C}" srcOrd="1" destOrd="0" presId="urn:microsoft.com/office/officeart/2005/8/layout/hierarchy2"/>
    <dgm:cxn modelId="{18AB5699-9C7F-4A52-A08C-29218BE584EF}" type="presParOf" srcId="{51CD4F3F-6745-48EF-B07F-B0943D97E78C}" destId="{44F59D08-19C5-498A-BC40-3A6FF73B781A}" srcOrd="0" destOrd="0" presId="urn:microsoft.com/office/officeart/2005/8/layout/hierarchy2"/>
    <dgm:cxn modelId="{618EEC66-F71B-4C99-9A6E-0B480357FCB6}" type="presParOf" srcId="{44F59D08-19C5-498A-BC40-3A6FF73B781A}" destId="{DB9AC0C0-85BE-4A18-B247-89940E368CB6}" srcOrd="0" destOrd="0" presId="urn:microsoft.com/office/officeart/2005/8/layout/hierarchy2"/>
    <dgm:cxn modelId="{EC81E977-522E-4F59-86F0-6A66D3D2A32B}" type="presParOf" srcId="{51CD4F3F-6745-48EF-B07F-B0943D97E78C}" destId="{F0114410-D3BD-4AE6-8BDA-CC201C0769A9}" srcOrd="1" destOrd="0" presId="urn:microsoft.com/office/officeart/2005/8/layout/hierarchy2"/>
    <dgm:cxn modelId="{C143E479-66F7-4653-9809-162C580778B6}" type="presParOf" srcId="{F0114410-D3BD-4AE6-8BDA-CC201C0769A9}" destId="{0D7DA836-CA45-4644-B8F7-9343DBE5DE06}" srcOrd="0" destOrd="0" presId="urn:microsoft.com/office/officeart/2005/8/layout/hierarchy2"/>
    <dgm:cxn modelId="{6F92A9D0-7EE9-4BAA-961D-B1A59B41580A}" type="presParOf" srcId="{F0114410-D3BD-4AE6-8BDA-CC201C0769A9}" destId="{1883C1B2-FD54-425F-AD3C-5DD86C666A49}" srcOrd="1" destOrd="0" presId="urn:microsoft.com/office/officeart/2005/8/layout/hierarchy2"/>
    <dgm:cxn modelId="{BF51C897-55D1-449D-B6C1-AB87494A481F}" type="presParOf" srcId="{51CD4F3F-6745-48EF-B07F-B0943D97E78C}" destId="{F940D17E-50F0-43BA-8E8A-2C22BF8B3549}" srcOrd="2" destOrd="0" presId="urn:microsoft.com/office/officeart/2005/8/layout/hierarchy2"/>
    <dgm:cxn modelId="{F554B140-837F-4673-BE19-D7F54B4C7C5F}" type="presParOf" srcId="{F940D17E-50F0-43BA-8E8A-2C22BF8B3549}" destId="{E1C301A5-947C-4249-9DCD-0BB3829DC9CF}" srcOrd="0" destOrd="0" presId="urn:microsoft.com/office/officeart/2005/8/layout/hierarchy2"/>
    <dgm:cxn modelId="{F130472F-7AD7-401B-81ED-7D90F6315ABE}" type="presParOf" srcId="{51CD4F3F-6745-48EF-B07F-B0943D97E78C}" destId="{97F9712C-981E-4417-A207-4ED612F2F9A6}" srcOrd="3" destOrd="0" presId="urn:microsoft.com/office/officeart/2005/8/layout/hierarchy2"/>
    <dgm:cxn modelId="{052F7105-0756-4074-9205-1B20B7AFFA05}" type="presParOf" srcId="{97F9712C-981E-4417-A207-4ED612F2F9A6}" destId="{FDF520CD-B081-42CC-814B-A71F7D67FC32}" srcOrd="0" destOrd="0" presId="urn:microsoft.com/office/officeart/2005/8/layout/hierarchy2"/>
    <dgm:cxn modelId="{5D0EA0F6-6DC6-42D0-BACA-935B6E45EF3C}" type="presParOf" srcId="{97F9712C-981E-4417-A207-4ED612F2F9A6}" destId="{C98C6061-5F34-4AB9-A445-BBF8ACEB87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AF6E96F-191D-440C-AD73-C514D7DA00F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B37A9141-F894-452F-8D39-4D510FAF32BD}" type="asst">
      <dgm:prSet phldrT="[Text]"/>
      <dgm:spPr/>
      <dgm:t>
        <a:bodyPr/>
        <a:lstStyle/>
        <a:p>
          <a:r>
            <a:rPr lang="nb-NO" dirty="0" err="1"/>
            <a:t>About</a:t>
          </a:r>
          <a:endParaRPr lang="nb-NO" dirty="0"/>
        </a:p>
      </dgm:t>
    </dgm:pt>
    <dgm:pt modelId="{00FD4687-0440-42C7-A6F9-9B6D6C9735FA}" type="parTrans" cxnId="{3776F30E-88E5-4071-9493-7E6E6A129C5E}">
      <dgm:prSet/>
      <dgm:spPr/>
      <dgm:t>
        <a:bodyPr/>
        <a:lstStyle/>
        <a:p>
          <a:endParaRPr lang="nb-NO"/>
        </a:p>
      </dgm:t>
    </dgm:pt>
    <dgm:pt modelId="{10C0EED1-1D5B-4BA4-94CE-B1AE7DA1A39D}" type="sibTrans" cxnId="{3776F30E-88E5-4071-9493-7E6E6A129C5E}">
      <dgm:prSet/>
      <dgm:spPr/>
      <dgm:t>
        <a:bodyPr/>
        <a:lstStyle/>
        <a:p>
          <a:endParaRPr lang="nb-NO"/>
        </a:p>
      </dgm:t>
    </dgm:pt>
    <dgm:pt modelId="{6DC518D3-DE91-4F9E-BA13-6261E484440A}" type="asst">
      <dgm:prSet phldrT="[Text]"/>
      <dgm:spPr/>
      <dgm:t>
        <a:bodyPr/>
        <a:lstStyle/>
        <a:p>
          <a:r>
            <a:rPr lang="nb-NO" dirty="0"/>
            <a:t>App</a:t>
          </a:r>
        </a:p>
      </dgm:t>
    </dgm:pt>
    <dgm:pt modelId="{F0DC0B48-9278-44DB-AF0C-17EE2BE1DFA3}" type="parTrans" cxnId="{CB7A1950-BD13-4946-B409-EF4FF3F59424}">
      <dgm:prSet/>
      <dgm:spPr/>
      <dgm:t>
        <a:bodyPr/>
        <a:lstStyle/>
        <a:p>
          <a:endParaRPr lang="nb-NO"/>
        </a:p>
      </dgm:t>
    </dgm:pt>
    <dgm:pt modelId="{87893E53-98F2-4744-A7A5-4FA127C9D8D9}" type="sibTrans" cxnId="{CB7A1950-BD13-4946-B409-EF4FF3F59424}">
      <dgm:prSet/>
      <dgm:spPr/>
      <dgm:t>
        <a:bodyPr/>
        <a:lstStyle/>
        <a:p>
          <a:endParaRPr lang="nb-NO"/>
        </a:p>
      </dgm:t>
    </dgm:pt>
    <dgm:pt modelId="{A270B3E4-DBC6-4BC7-A161-D406E63C1660}" type="asst">
      <dgm:prSet phldrT="[Text]"/>
      <dgm:spPr/>
      <dgm:t>
        <a:bodyPr/>
        <a:lstStyle/>
        <a:p>
          <a:r>
            <a:rPr lang="nb-NO" dirty="0"/>
            <a:t>Header</a:t>
          </a:r>
        </a:p>
      </dgm:t>
    </dgm:pt>
    <dgm:pt modelId="{D99A081D-CA85-4752-BCC6-728AB74C73B2}" type="parTrans" cxnId="{2917C6C7-8212-41FD-A453-D1D5A0CC1C80}">
      <dgm:prSet/>
      <dgm:spPr/>
      <dgm:t>
        <a:bodyPr/>
        <a:lstStyle/>
        <a:p>
          <a:endParaRPr lang="nb-NO"/>
        </a:p>
      </dgm:t>
    </dgm:pt>
    <dgm:pt modelId="{3F12B489-C5AE-4ED9-96D0-54136D7699BF}" type="sibTrans" cxnId="{2917C6C7-8212-41FD-A453-D1D5A0CC1C80}">
      <dgm:prSet/>
      <dgm:spPr/>
      <dgm:t>
        <a:bodyPr/>
        <a:lstStyle/>
        <a:p>
          <a:endParaRPr lang="nb-NO"/>
        </a:p>
      </dgm:t>
    </dgm:pt>
    <dgm:pt modelId="{4ED4D8A8-B714-4748-A6E9-4C681AF47E22}" type="asst">
      <dgm:prSet phldrT="[Text]"/>
      <dgm:spPr/>
      <dgm:t>
        <a:bodyPr/>
        <a:lstStyle/>
        <a:p>
          <a:r>
            <a:rPr lang="nb-NO" dirty="0"/>
            <a:t>Nav</a:t>
          </a:r>
        </a:p>
      </dgm:t>
    </dgm:pt>
    <dgm:pt modelId="{607D4968-AFA6-4616-A3CF-03277246F479}" type="parTrans" cxnId="{2F7A7246-E768-4E0A-8D0F-04E1F907437E}">
      <dgm:prSet/>
      <dgm:spPr/>
      <dgm:t>
        <a:bodyPr/>
        <a:lstStyle/>
        <a:p>
          <a:endParaRPr lang="nb-NO"/>
        </a:p>
      </dgm:t>
    </dgm:pt>
    <dgm:pt modelId="{FCFD5956-F8AF-4962-A40C-821FDC4C3611}" type="sibTrans" cxnId="{2F7A7246-E768-4E0A-8D0F-04E1F907437E}">
      <dgm:prSet/>
      <dgm:spPr/>
      <dgm:t>
        <a:bodyPr/>
        <a:lstStyle/>
        <a:p>
          <a:endParaRPr lang="nb-NO"/>
        </a:p>
      </dgm:t>
    </dgm:pt>
    <dgm:pt modelId="{93672BE7-BCC8-41B5-9161-94FCA901B08A}" type="asst">
      <dgm:prSet phldrT="[Text]"/>
      <dgm:spPr/>
      <dgm:t>
        <a:bodyPr/>
        <a:lstStyle/>
        <a:p>
          <a:r>
            <a:rPr lang="nb-NO" dirty="0" err="1"/>
            <a:t>UserToken</a:t>
          </a:r>
          <a:endParaRPr lang="nb-NO" dirty="0"/>
        </a:p>
      </dgm:t>
    </dgm:pt>
    <dgm:pt modelId="{417779A5-4AD1-427F-96AE-2F0D2C434E78}" type="parTrans" cxnId="{14785D95-8FB2-47A4-ABC1-0C54771BFBAD}">
      <dgm:prSet/>
      <dgm:spPr/>
      <dgm:t>
        <a:bodyPr/>
        <a:lstStyle/>
        <a:p>
          <a:endParaRPr lang="nb-NO"/>
        </a:p>
      </dgm:t>
    </dgm:pt>
    <dgm:pt modelId="{BC880C48-C63D-43B8-87C9-898865859C26}" type="sibTrans" cxnId="{14785D95-8FB2-47A4-ABC1-0C54771BFBAD}">
      <dgm:prSet/>
      <dgm:spPr/>
      <dgm:t>
        <a:bodyPr/>
        <a:lstStyle/>
        <a:p>
          <a:endParaRPr lang="nb-NO"/>
        </a:p>
      </dgm:t>
    </dgm:pt>
    <dgm:pt modelId="{5A292081-DB23-4CEA-95C0-AFF83497F97E}" type="asst">
      <dgm:prSet phldrT="[Text]"/>
      <dgm:spPr/>
      <dgm:t>
        <a:bodyPr/>
        <a:lstStyle/>
        <a:p>
          <a:r>
            <a:rPr lang="nb-NO" dirty="0"/>
            <a:t>Main</a:t>
          </a:r>
        </a:p>
      </dgm:t>
    </dgm:pt>
    <dgm:pt modelId="{FAD9FC52-6349-4539-8F43-EF1D3CFACC0E}" type="parTrans" cxnId="{E7AB7325-F5C3-429A-8A57-E67304D44C70}">
      <dgm:prSet/>
      <dgm:spPr/>
      <dgm:t>
        <a:bodyPr/>
        <a:lstStyle/>
        <a:p>
          <a:endParaRPr lang="nb-NO"/>
        </a:p>
      </dgm:t>
    </dgm:pt>
    <dgm:pt modelId="{BE8EDFF8-DAB2-4BA9-B9CC-3D478135833C}" type="sibTrans" cxnId="{E7AB7325-F5C3-429A-8A57-E67304D44C70}">
      <dgm:prSet/>
      <dgm:spPr/>
      <dgm:t>
        <a:bodyPr/>
        <a:lstStyle/>
        <a:p>
          <a:endParaRPr lang="nb-NO"/>
        </a:p>
      </dgm:t>
    </dgm:pt>
    <dgm:pt modelId="{AA877F7A-0667-455E-AD46-98ED5E1EABBD}" type="asst">
      <dgm:prSet phldrT="[Text]"/>
      <dgm:spPr/>
      <dgm:t>
        <a:bodyPr/>
        <a:lstStyle/>
        <a:p>
          <a:r>
            <a:rPr lang="nb-NO" dirty="0" err="1"/>
            <a:t>Router</a:t>
          </a:r>
          <a:endParaRPr lang="nb-NO" dirty="0"/>
        </a:p>
      </dgm:t>
    </dgm:pt>
    <dgm:pt modelId="{F377BFFD-A37B-4E01-A146-C8811EE60FFE}" type="parTrans" cxnId="{3665E697-3174-476C-8B9A-009BC8BD3A78}">
      <dgm:prSet/>
      <dgm:spPr/>
      <dgm:t>
        <a:bodyPr/>
        <a:lstStyle/>
        <a:p>
          <a:endParaRPr lang="nb-NO"/>
        </a:p>
      </dgm:t>
    </dgm:pt>
    <dgm:pt modelId="{3D05A2B7-0338-466B-9739-7CACA59DA7E7}" type="sibTrans" cxnId="{3665E697-3174-476C-8B9A-009BC8BD3A78}">
      <dgm:prSet/>
      <dgm:spPr/>
      <dgm:t>
        <a:bodyPr/>
        <a:lstStyle/>
        <a:p>
          <a:endParaRPr lang="nb-NO"/>
        </a:p>
      </dgm:t>
    </dgm:pt>
    <dgm:pt modelId="{53CA433C-6327-4C03-8448-EA6DAD419C19}" type="asst">
      <dgm:prSet phldrT="[Text]"/>
      <dgm:spPr/>
      <dgm:t>
        <a:bodyPr/>
        <a:lstStyle/>
        <a:p>
          <a:r>
            <a:rPr lang="nb-NO" dirty="0"/>
            <a:t>Home</a:t>
          </a:r>
        </a:p>
      </dgm:t>
    </dgm:pt>
    <dgm:pt modelId="{6EB5DE0B-8A09-4919-940C-5CBEF510F8F1}" type="parTrans" cxnId="{5DE4DF03-507D-43D0-8D89-07B1CCFEC9BE}">
      <dgm:prSet/>
      <dgm:spPr/>
      <dgm:t>
        <a:bodyPr/>
        <a:lstStyle/>
        <a:p>
          <a:endParaRPr lang="nb-NO"/>
        </a:p>
      </dgm:t>
    </dgm:pt>
    <dgm:pt modelId="{A7D32A3B-5833-40F4-A0A9-DE3940AD1BC0}" type="sibTrans" cxnId="{5DE4DF03-507D-43D0-8D89-07B1CCFEC9BE}">
      <dgm:prSet/>
      <dgm:spPr/>
      <dgm:t>
        <a:bodyPr/>
        <a:lstStyle/>
        <a:p>
          <a:endParaRPr lang="nb-NO"/>
        </a:p>
      </dgm:t>
    </dgm:pt>
    <dgm:pt modelId="{60676138-D032-4110-A50B-670DB1C5F199}" type="asst">
      <dgm:prSet phldrT="[Text]"/>
      <dgm:spPr/>
      <dgm:t>
        <a:bodyPr/>
        <a:lstStyle/>
        <a:p>
          <a:r>
            <a:rPr lang="nb-NO" dirty="0" err="1"/>
            <a:t>Login</a:t>
          </a:r>
          <a:endParaRPr lang="nb-NO" dirty="0"/>
        </a:p>
      </dgm:t>
    </dgm:pt>
    <dgm:pt modelId="{7E91FDF0-E75D-4FBA-B286-6207B1B9E773}" type="parTrans" cxnId="{20D3B327-B607-4943-86EE-8D885E25E329}">
      <dgm:prSet/>
      <dgm:spPr/>
      <dgm:t>
        <a:bodyPr/>
        <a:lstStyle/>
        <a:p>
          <a:endParaRPr lang="nb-NO"/>
        </a:p>
      </dgm:t>
    </dgm:pt>
    <dgm:pt modelId="{3F78C673-ABE6-4C83-B9FF-D8343796A73F}" type="sibTrans" cxnId="{20D3B327-B607-4943-86EE-8D885E25E329}">
      <dgm:prSet/>
      <dgm:spPr/>
      <dgm:t>
        <a:bodyPr/>
        <a:lstStyle/>
        <a:p>
          <a:endParaRPr lang="nb-NO"/>
        </a:p>
      </dgm:t>
    </dgm:pt>
    <dgm:pt modelId="{4A2424A5-D21C-4E52-997E-32036D7EEC88}" type="asst">
      <dgm:prSet phldrT="[Text]"/>
      <dgm:spPr/>
      <dgm:t>
        <a:bodyPr/>
        <a:lstStyle/>
        <a:p>
          <a:r>
            <a:rPr lang="nb-NO" dirty="0" err="1"/>
            <a:t>Profile</a:t>
          </a:r>
          <a:endParaRPr lang="nb-NO" dirty="0"/>
        </a:p>
      </dgm:t>
    </dgm:pt>
    <dgm:pt modelId="{38D84EDA-2A6B-4623-AF92-228C974C69C6}" type="parTrans" cxnId="{132DE177-E928-4DB5-A636-507069B839D4}">
      <dgm:prSet/>
      <dgm:spPr/>
      <dgm:t>
        <a:bodyPr/>
        <a:lstStyle/>
        <a:p>
          <a:endParaRPr lang="nb-NO"/>
        </a:p>
      </dgm:t>
    </dgm:pt>
    <dgm:pt modelId="{8CED78C4-89C1-47B4-B34E-B1F3E214D207}" type="sibTrans" cxnId="{132DE177-E928-4DB5-A636-507069B839D4}">
      <dgm:prSet/>
      <dgm:spPr/>
      <dgm:t>
        <a:bodyPr/>
        <a:lstStyle/>
        <a:p>
          <a:endParaRPr lang="nb-NO"/>
        </a:p>
      </dgm:t>
    </dgm:pt>
    <dgm:pt modelId="{7F6291BA-00C9-47F7-A2DA-CDB4E89E8BC8}" type="asst">
      <dgm:prSet phldrT="[Text]"/>
      <dgm:spPr/>
      <dgm:t>
        <a:bodyPr/>
        <a:lstStyle/>
        <a:p>
          <a:r>
            <a:rPr lang="nb-NO" dirty="0"/>
            <a:t>Settings</a:t>
          </a:r>
        </a:p>
      </dgm:t>
    </dgm:pt>
    <dgm:pt modelId="{E7F274B9-5716-4E23-B752-4C9261486D5B}" type="parTrans" cxnId="{323FE20B-91BF-47E8-AD9F-0916FCC099A7}">
      <dgm:prSet/>
      <dgm:spPr/>
      <dgm:t>
        <a:bodyPr/>
        <a:lstStyle/>
        <a:p>
          <a:endParaRPr lang="nb-NO"/>
        </a:p>
      </dgm:t>
    </dgm:pt>
    <dgm:pt modelId="{BA518AA9-0435-4B2D-AC2F-027563077F75}" type="sibTrans" cxnId="{323FE20B-91BF-47E8-AD9F-0916FCC099A7}">
      <dgm:prSet/>
      <dgm:spPr/>
      <dgm:t>
        <a:bodyPr/>
        <a:lstStyle/>
        <a:p>
          <a:endParaRPr lang="nb-NO"/>
        </a:p>
      </dgm:t>
    </dgm:pt>
    <dgm:pt modelId="{CAF843E1-2995-4AF7-B955-D71C84033361}" type="pres">
      <dgm:prSet presAssocID="{3AF6E96F-191D-440C-AD73-C514D7DA00F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09C7B4-2953-4657-A92D-C2374ECD90D8}" type="pres">
      <dgm:prSet presAssocID="{6DC518D3-DE91-4F9E-BA13-6261E484440A}" presName="root1" presStyleCnt="0"/>
      <dgm:spPr/>
    </dgm:pt>
    <dgm:pt modelId="{0DF55FE5-55BE-4EFD-AE78-A46B0CB543AC}" type="pres">
      <dgm:prSet presAssocID="{6DC518D3-DE91-4F9E-BA13-6261E484440A}" presName="LevelOneTextNode" presStyleLbl="node0" presStyleIdx="0" presStyleCnt="1">
        <dgm:presLayoutVars>
          <dgm:chPref val="3"/>
        </dgm:presLayoutVars>
      </dgm:prSet>
      <dgm:spPr/>
    </dgm:pt>
    <dgm:pt modelId="{540A411A-423B-4663-86EB-7017CBF13B3B}" type="pres">
      <dgm:prSet presAssocID="{6DC518D3-DE91-4F9E-BA13-6261E484440A}" presName="level2hierChild" presStyleCnt="0"/>
      <dgm:spPr/>
    </dgm:pt>
    <dgm:pt modelId="{67D0EBB0-4ACF-4DEC-8EB0-33A7629F8CB9}" type="pres">
      <dgm:prSet presAssocID="{D99A081D-CA85-4752-BCC6-728AB74C73B2}" presName="conn2-1" presStyleLbl="parChTrans1D2" presStyleIdx="0" presStyleCnt="2"/>
      <dgm:spPr/>
    </dgm:pt>
    <dgm:pt modelId="{A3C3FEE7-5947-4B55-9BCC-33331D344CAA}" type="pres">
      <dgm:prSet presAssocID="{D99A081D-CA85-4752-BCC6-728AB74C73B2}" presName="connTx" presStyleLbl="parChTrans1D2" presStyleIdx="0" presStyleCnt="2"/>
      <dgm:spPr/>
    </dgm:pt>
    <dgm:pt modelId="{FEB62BE7-F715-4971-82F1-FDEAE208CCDA}" type="pres">
      <dgm:prSet presAssocID="{A270B3E4-DBC6-4BC7-A161-D406E63C1660}" presName="root2" presStyleCnt="0"/>
      <dgm:spPr/>
    </dgm:pt>
    <dgm:pt modelId="{100DBA55-0965-4A97-BEFB-30658169A66E}" type="pres">
      <dgm:prSet presAssocID="{A270B3E4-DBC6-4BC7-A161-D406E63C1660}" presName="LevelTwoTextNode" presStyleLbl="asst0" presStyleIdx="0" presStyleCnt="10">
        <dgm:presLayoutVars>
          <dgm:chPref val="3"/>
        </dgm:presLayoutVars>
      </dgm:prSet>
      <dgm:spPr/>
    </dgm:pt>
    <dgm:pt modelId="{BC197694-48C9-4F3F-95BC-7D281B8E798A}" type="pres">
      <dgm:prSet presAssocID="{A270B3E4-DBC6-4BC7-A161-D406E63C1660}" presName="level3hierChild" presStyleCnt="0"/>
      <dgm:spPr/>
    </dgm:pt>
    <dgm:pt modelId="{C5CEB1B6-5CA7-4220-847E-C871229875F5}" type="pres">
      <dgm:prSet presAssocID="{607D4968-AFA6-4616-A3CF-03277246F479}" presName="conn2-1" presStyleLbl="parChTrans1D3" presStyleIdx="0" presStyleCnt="3"/>
      <dgm:spPr/>
    </dgm:pt>
    <dgm:pt modelId="{17F8E0C4-F419-41AD-9AE9-B79BF842B1C6}" type="pres">
      <dgm:prSet presAssocID="{607D4968-AFA6-4616-A3CF-03277246F479}" presName="connTx" presStyleLbl="parChTrans1D3" presStyleIdx="0" presStyleCnt="3"/>
      <dgm:spPr/>
    </dgm:pt>
    <dgm:pt modelId="{0469E9DE-129D-4A73-958E-20E39F5063E1}" type="pres">
      <dgm:prSet presAssocID="{4ED4D8A8-B714-4748-A6E9-4C681AF47E22}" presName="root2" presStyleCnt="0"/>
      <dgm:spPr/>
    </dgm:pt>
    <dgm:pt modelId="{10C46BA8-302D-42B6-9093-E3E15D3C8B7E}" type="pres">
      <dgm:prSet presAssocID="{4ED4D8A8-B714-4748-A6E9-4C681AF47E22}" presName="LevelTwoTextNode" presStyleLbl="asst0" presStyleIdx="1" presStyleCnt="10">
        <dgm:presLayoutVars>
          <dgm:chPref val="3"/>
        </dgm:presLayoutVars>
      </dgm:prSet>
      <dgm:spPr/>
    </dgm:pt>
    <dgm:pt modelId="{B61EE467-42B9-4F84-AE31-6B2B02B654CC}" type="pres">
      <dgm:prSet presAssocID="{4ED4D8A8-B714-4748-A6E9-4C681AF47E22}" presName="level3hierChild" presStyleCnt="0"/>
      <dgm:spPr/>
    </dgm:pt>
    <dgm:pt modelId="{457F44AF-594F-4412-8D61-E0F699DA0A2D}" type="pres">
      <dgm:prSet presAssocID="{417779A5-4AD1-427F-96AE-2F0D2C434E78}" presName="conn2-1" presStyleLbl="parChTrans1D3" presStyleIdx="1" presStyleCnt="3"/>
      <dgm:spPr/>
    </dgm:pt>
    <dgm:pt modelId="{6B85A0FF-1CFF-4063-A606-34F912F4EE92}" type="pres">
      <dgm:prSet presAssocID="{417779A5-4AD1-427F-96AE-2F0D2C434E78}" presName="connTx" presStyleLbl="parChTrans1D3" presStyleIdx="1" presStyleCnt="3"/>
      <dgm:spPr/>
    </dgm:pt>
    <dgm:pt modelId="{6B88B8EC-2268-46E8-AC2C-4589F90754F3}" type="pres">
      <dgm:prSet presAssocID="{93672BE7-BCC8-41B5-9161-94FCA901B08A}" presName="root2" presStyleCnt="0"/>
      <dgm:spPr/>
    </dgm:pt>
    <dgm:pt modelId="{F5E7507D-7E43-49C8-BCC7-509E0FCB70B8}" type="pres">
      <dgm:prSet presAssocID="{93672BE7-BCC8-41B5-9161-94FCA901B08A}" presName="LevelTwoTextNode" presStyleLbl="asst0" presStyleIdx="2" presStyleCnt="10">
        <dgm:presLayoutVars>
          <dgm:chPref val="3"/>
        </dgm:presLayoutVars>
      </dgm:prSet>
      <dgm:spPr/>
    </dgm:pt>
    <dgm:pt modelId="{55AD726E-EA1A-414D-AF18-C8298E47C3E5}" type="pres">
      <dgm:prSet presAssocID="{93672BE7-BCC8-41B5-9161-94FCA901B08A}" presName="level3hierChild" presStyleCnt="0"/>
      <dgm:spPr/>
    </dgm:pt>
    <dgm:pt modelId="{1D86ABB8-9E9E-4366-8C41-E1771F17A2DF}" type="pres">
      <dgm:prSet presAssocID="{FAD9FC52-6349-4539-8F43-EF1D3CFACC0E}" presName="conn2-1" presStyleLbl="parChTrans1D2" presStyleIdx="1" presStyleCnt="2"/>
      <dgm:spPr/>
    </dgm:pt>
    <dgm:pt modelId="{71389F7F-8446-4ADF-A3FD-2B5057A31056}" type="pres">
      <dgm:prSet presAssocID="{FAD9FC52-6349-4539-8F43-EF1D3CFACC0E}" presName="connTx" presStyleLbl="parChTrans1D2" presStyleIdx="1" presStyleCnt="2"/>
      <dgm:spPr/>
    </dgm:pt>
    <dgm:pt modelId="{B839B8DD-8BBB-4FA9-A86D-3C499A8B780B}" type="pres">
      <dgm:prSet presAssocID="{5A292081-DB23-4CEA-95C0-AFF83497F97E}" presName="root2" presStyleCnt="0"/>
      <dgm:spPr/>
    </dgm:pt>
    <dgm:pt modelId="{E8D75F0E-D925-410E-8448-34F2FE4C3DD9}" type="pres">
      <dgm:prSet presAssocID="{5A292081-DB23-4CEA-95C0-AFF83497F97E}" presName="LevelTwoTextNode" presStyleLbl="asst0" presStyleIdx="3" presStyleCnt="10">
        <dgm:presLayoutVars>
          <dgm:chPref val="3"/>
        </dgm:presLayoutVars>
      </dgm:prSet>
      <dgm:spPr/>
    </dgm:pt>
    <dgm:pt modelId="{3A1F47E1-9381-4DBB-A88E-540D70FE9AC1}" type="pres">
      <dgm:prSet presAssocID="{5A292081-DB23-4CEA-95C0-AFF83497F97E}" presName="level3hierChild" presStyleCnt="0"/>
      <dgm:spPr/>
    </dgm:pt>
    <dgm:pt modelId="{07D474A5-83C3-4637-8161-7835AA300B63}" type="pres">
      <dgm:prSet presAssocID="{F377BFFD-A37B-4E01-A146-C8811EE60FFE}" presName="conn2-1" presStyleLbl="parChTrans1D3" presStyleIdx="2" presStyleCnt="3"/>
      <dgm:spPr/>
    </dgm:pt>
    <dgm:pt modelId="{85B80EC6-95E3-452A-A5F5-425128190E57}" type="pres">
      <dgm:prSet presAssocID="{F377BFFD-A37B-4E01-A146-C8811EE60FFE}" presName="connTx" presStyleLbl="parChTrans1D3" presStyleIdx="2" presStyleCnt="3"/>
      <dgm:spPr/>
    </dgm:pt>
    <dgm:pt modelId="{3318339A-998F-4542-8D3A-CA083F1BC809}" type="pres">
      <dgm:prSet presAssocID="{AA877F7A-0667-455E-AD46-98ED5E1EABBD}" presName="root2" presStyleCnt="0"/>
      <dgm:spPr/>
    </dgm:pt>
    <dgm:pt modelId="{49DFB1ED-A513-422B-9B11-49B019DE422A}" type="pres">
      <dgm:prSet presAssocID="{AA877F7A-0667-455E-AD46-98ED5E1EABBD}" presName="LevelTwoTextNode" presStyleLbl="asst0" presStyleIdx="4" presStyleCnt="10">
        <dgm:presLayoutVars>
          <dgm:chPref val="3"/>
        </dgm:presLayoutVars>
      </dgm:prSet>
      <dgm:spPr/>
    </dgm:pt>
    <dgm:pt modelId="{C73725B4-4E88-4B65-B15D-7B086FEEFB62}" type="pres">
      <dgm:prSet presAssocID="{AA877F7A-0667-455E-AD46-98ED5E1EABBD}" presName="level3hierChild" presStyleCnt="0"/>
      <dgm:spPr/>
    </dgm:pt>
    <dgm:pt modelId="{65D393DF-2E4A-4942-BF05-075889974AA1}" type="pres">
      <dgm:prSet presAssocID="{6EB5DE0B-8A09-4919-940C-5CBEF510F8F1}" presName="conn2-1" presStyleLbl="parChTrans1D4" presStyleIdx="0" presStyleCnt="5"/>
      <dgm:spPr/>
    </dgm:pt>
    <dgm:pt modelId="{3CAA33B6-D47F-4708-AE3A-6059563E143F}" type="pres">
      <dgm:prSet presAssocID="{6EB5DE0B-8A09-4919-940C-5CBEF510F8F1}" presName="connTx" presStyleLbl="parChTrans1D4" presStyleIdx="0" presStyleCnt="5"/>
      <dgm:spPr/>
    </dgm:pt>
    <dgm:pt modelId="{6D9C2590-4170-40EA-AF06-4577826DB206}" type="pres">
      <dgm:prSet presAssocID="{53CA433C-6327-4C03-8448-EA6DAD419C19}" presName="root2" presStyleCnt="0"/>
      <dgm:spPr/>
    </dgm:pt>
    <dgm:pt modelId="{BB6B01A7-B35F-4DE7-9327-7B3478ECF07A}" type="pres">
      <dgm:prSet presAssocID="{53CA433C-6327-4C03-8448-EA6DAD419C19}" presName="LevelTwoTextNode" presStyleLbl="asst0" presStyleIdx="5" presStyleCnt="10">
        <dgm:presLayoutVars>
          <dgm:chPref val="3"/>
        </dgm:presLayoutVars>
      </dgm:prSet>
      <dgm:spPr/>
    </dgm:pt>
    <dgm:pt modelId="{D50ACF8C-E0EB-43DA-9452-4A6791B5C0A4}" type="pres">
      <dgm:prSet presAssocID="{53CA433C-6327-4C03-8448-EA6DAD419C19}" presName="level3hierChild" presStyleCnt="0"/>
      <dgm:spPr/>
    </dgm:pt>
    <dgm:pt modelId="{595D2E97-D1A6-420C-B8D1-3D70040E6464}" type="pres">
      <dgm:prSet presAssocID="{7E91FDF0-E75D-4FBA-B286-6207B1B9E773}" presName="conn2-1" presStyleLbl="parChTrans1D4" presStyleIdx="1" presStyleCnt="5"/>
      <dgm:spPr/>
    </dgm:pt>
    <dgm:pt modelId="{43317C32-FE7A-4B6D-994B-3F6CE9A3A263}" type="pres">
      <dgm:prSet presAssocID="{7E91FDF0-E75D-4FBA-B286-6207B1B9E773}" presName="connTx" presStyleLbl="parChTrans1D4" presStyleIdx="1" presStyleCnt="5"/>
      <dgm:spPr/>
    </dgm:pt>
    <dgm:pt modelId="{7E5FFA83-6A2D-44F6-A83C-0A93628569AA}" type="pres">
      <dgm:prSet presAssocID="{60676138-D032-4110-A50B-670DB1C5F199}" presName="root2" presStyleCnt="0"/>
      <dgm:spPr/>
    </dgm:pt>
    <dgm:pt modelId="{C97647E3-0AB2-42AB-9107-9F5BF0DE8782}" type="pres">
      <dgm:prSet presAssocID="{60676138-D032-4110-A50B-670DB1C5F199}" presName="LevelTwoTextNode" presStyleLbl="asst0" presStyleIdx="6" presStyleCnt="10">
        <dgm:presLayoutVars>
          <dgm:chPref val="3"/>
        </dgm:presLayoutVars>
      </dgm:prSet>
      <dgm:spPr/>
    </dgm:pt>
    <dgm:pt modelId="{F85A3C9F-BFBA-4825-8619-704876E4980F}" type="pres">
      <dgm:prSet presAssocID="{60676138-D032-4110-A50B-670DB1C5F199}" presName="level3hierChild" presStyleCnt="0"/>
      <dgm:spPr/>
    </dgm:pt>
    <dgm:pt modelId="{695FE4A4-A9A6-446B-8FBE-F21E9EBD398A}" type="pres">
      <dgm:prSet presAssocID="{38D84EDA-2A6B-4623-AF92-228C974C69C6}" presName="conn2-1" presStyleLbl="parChTrans1D4" presStyleIdx="2" presStyleCnt="5"/>
      <dgm:spPr/>
    </dgm:pt>
    <dgm:pt modelId="{AD8B426B-7372-47D4-8B9E-5520C48BF8A3}" type="pres">
      <dgm:prSet presAssocID="{38D84EDA-2A6B-4623-AF92-228C974C69C6}" presName="connTx" presStyleLbl="parChTrans1D4" presStyleIdx="2" presStyleCnt="5"/>
      <dgm:spPr/>
    </dgm:pt>
    <dgm:pt modelId="{6B7F031B-6D42-4F20-8F3C-5EE6210DA72C}" type="pres">
      <dgm:prSet presAssocID="{4A2424A5-D21C-4E52-997E-32036D7EEC88}" presName="root2" presStyleCnt="0"/>
      <dgm:spPr/>
    </dgm:pt>
    <dgm:pt modelId="{ECA3786D-3529-4494-BA2C-9A6F0F09A5F5}" type="pres">
      <dgm:prSet presAssocID="{4A2424A5-D21C-4E52-997E-32036D7EEC88}" presName="LevelTwoTextNode" presStyleLbl="asst0" presStyleIdx="7" presStyleCnt="10">
        <dgm:presLayoutVars>
          <dgm:chPref val="3"/>
        </dgm:presLayoutVars>
      </dgm:prSet>
      <dgm:spPr/>
    </dgm:pt>
    <dgm:pt modelId="{51CD4F3F-6745-48EF-B07F-B0943D97E78C}" type="pres">
      <dgm:prSet presAssocID="{4A2424A5-D21C-4E52-997E-32036D7EEC88}" presName="level3hierChild" presStyleCnt="0"/>
      <dgm:spPr/>
    </dgm:pt>
    <dgm:pt modelId="{44F59D08-19C5-498A-BC40-3A6FF73B781A}" type="pres">
      <dgm:prSet presAssocID="{00FD4687-0440-42C7-A6F9-9B6D6C9735FA}" presName="conn2-1" presStyleLbl="parChTrans1D4" presStyleIdx="3" presStyleCnt="5"/>
      <dgm:spPr/>
    </dgm:pt>
    <dgm:pt modelId="{DB9AC0C0-85BE-4A18-B247-89940E368CB6}" type="pres">
      <dgm:prSet presAssocID="{00FD4687-0440-42C7-A6F9-9B6D6C9735FA}" presName="connTx" presStyleLbl="parChTrans1D4" presStyleIdx="3" presStyleCnt="5"/>
      <dgm:spPr/>
    </dgm:pt>
    <dgm:pt modelId="{F0114410-D3BD-4AE6-8BDA-CC201C0769A9}" type="pres">
      <dgm:prSet presAssocID="{B37A9141-F894-452F-8D39-4D510FAF32BD}" presName="root2" presStyleCnt="0"/>
      <dgm:spPr/>
    </dgm:pt>
    <dgm:pt modelId="{0D7DA836-CA45-4644-B8F7-9343DBE5DE06}" type="pres">
      <dgm:prSet presAssocID="{B37A9141-F894-452F-8D39-4D510FAF32BD}" presName="LevelTwoTextNode" presStyleLbl="asst0" presStyleIdx="8" presStyleCnt="10">
        <dgm:presLayoutVars>
          <dgm:chPref val="3"/>
        </dgm:presLayoutVars>
      </dgm:prSet>
      <dgm:spPr/>
    </dgm:pt>
    <dgm:pt modelId="{1883C1B2-FD54-425F-AD3C-5DD86C666A49}" type="pres">
      <dgm:prSet presAssocID="{B37A9141-F894-452F-8D39-4D510FAF32BD}" presName="level3hierChild" presStyleCnt="0"/>
      <dgm:spPr/>
    </dgm:pt>
    <dgm:pt modelId="{F940D17E-50F0-43BA-8E8A-2C22BF8B3549}" type="pres">
      <dgm:prSet presAssocID="{E7F274B9-5716-4E23-B752-4C9261486D5B}" presName="conn2-1" presStyleLbl="parChTrans1D4" presStyleIdx="4" presStyleCnt="5"/>
      <dgm:spPr/>
    </dgm:pt>
    <dgm:pt modelId="{E1C301A5-947C-4249-9DCD-0BB3829DC9CF}" type="pres">
      <dgm:prSet presAssocID="{E7F274B9-5716-4E23-B752-4C9261486D5B}" presName="connTx" presStyleLbl="parChTrans1D4" presStyleIdx="4" presStyleCnt="5"/>
      <dgm:spPr/>
    </dgm:pt>
    <dgm:pt modelId="{97F9712C-981E-4417-A207-4ED612F2F9A6}" type="pres">
      <dgm:prSet presAssocID="{7F6291BA-00C9-47F7-A2DA-CDB4E89E8BC8}" presName="root2" presStyleCnt="0"/>
      <dgm:spPr/>
    </dgm:pt>
    <dgm:pt modelId="{FDF520CD-B081-42CC-814B-A71F7D67FC32}" type="pres">
      <dgm:prSet presAssocID="{7F6291BA-00C9-47F7-A2DA-CDB4E89E8BC8}" presName="LevelTwoTextNode" presStyleLbl="asst0" presStyleIdx="9" presStyleCnt="10">
        <dgm:presLayoutVars>
          <dgm:chPref val="3"/>
        </dgm:presLayoutVars>
      </dgm:prSet>
      <dgm:spPr/>
    </dgm:pt>
    <dgm:pt modelId="{C98C6061-5F34-4AB9-A445-BBF8ACEB870C}" type="pres">
      <dgm:prSet presAssocID="{7F6291BA-00C9-47F7-A2DA-CDB4E89E8BC8}" presName="level3hierChild" presStyleCnt="0"/>
      <dgm:spPr/>
    </dgm:pt>
  </dgm:ptLst>
  <dgm:cxnLst>
    <dgm:cxn modelId="{5DE4DF03-507D-43D0-8D89-07B1CCFEC9BE}" srcId="{AA877F7A-0667-455E-AD46-98ED5E1EABBD}" destId="{53CA433C-6327-4C03-8448-EA6DAD419C19}" srcOrd="0" destOrd="0" parTransId="{6EB5DE0B-8A09-4919-940C-5CBEF510F8F1}" sibTransId="{A7D32A3B-5833-40F4-A0A9-DE3940AD1BC0}"/>
    <dgm:cxn modelId="{323FE20B-91BF-47E8-AD9F-0916FCC099A7}" srcId="{4A2424A5-D21C-4E52-997E-32036D7EEC88}" destId="{7F6291BA-00C9-47F7-A2DA-CDB4E89E8BC8}" srcOrd="1" destOrd="0" parTransId="{E7F274B9-5716-4E23-B752-4C9261486D5B}" sibTransId="{BA518AA9-0435-4B2D-AC2F-027563077F75}"/>
    <dgm:cxn modelId="{8F82D30D-CC0A-4834-914E-D29FAC9A1392}" type="presOf" srcId="{417779A5-4AD1-427F-96AE-2F0D2C434E78}" destId="{6B85A0FF-1CFF-4063-A606-34F912F4EE92}" srcOrd="1" destOrd="0" presId="urn:microsoft.com/office/officeart/2005/8/layout/hierarchy2"/>
    <dgm:cxn modelId="{3776F30E-88E5-4071-9493-7E6E6A129C5E}" srcId="{4A2424A5-D21C-4E52-997E-32036D7EEC88}" destId="{B37A9141-F894-452F-8D39-4D510FAF32BD}" srcOrd="0" destOrd="0" parTransId="{00FD4687-0440-42C7-A6F9-9B6D6C9735FA}" sibTransId="{10C0EED1-1D5B-4BA4-94CE-B1AE7DA1A39D}"/>
    <dgm:cxn modelId="{36BC3716-5380-4E70-8C4B-38E02BB7DA6E}" type="presOf" srcId="{38D84EDA-2A6B-4623-AF92-228C974C69C6}" destId="{AD8B426B-7372-47D4-8B9E-5520C48BF8A3}" srcOrd="1" destOrd="0" presId="urn:microsoft.com/office/officeart/2005/8/layout/hierarchy2"/>
    <dgm:cxn modelId="{20B0C718-6DBF-4568-816F-823DDE652E28}" type="presOf" srcId="{607D4968-AFA6-4616-A3CF-03277246F479}" destId="{C5CEB1B6-5CA7-4220-847E-C871229875F5}" srcOrd="0" destOrd="0" presId="urn:microsoft.com/office/officeart/2005/8/layout/hierarchy2"/>
    <dgm:cxn modelId="{368D8719-7D71-41E8-A369-A7B6337ACBAA}" type="presOf" srcId="{7E91FDF0-E75D-4FBA-B286-6207B1B9E773}" destId="{43317C32-FE7A-4B6D-994B-3F6CE9A3A263}" srcOrd="1" destOrd="0" presId="urn:microsoft.com/office/officeart/2005/8/layout/hierarchy2"/>
    <dgm:cxn modelId="{E7AB7325-F5C3-429A-8A57-E67304D44C70}" srcId="{6DC518D3-DE91-4F9E-BA13-6261E484440A}" destId="{5A292081-DB23-4CEA-95C0-AFF83497F97E}" srcOrd="1" destOrd="0" parTransId="{FAD9FC52-6349-4539-8F43-EF1D3CFACC0E}" sibTransId="{BE8EDFF8-DAB2-4BA9-B9CC-3D478135833C}"/>
    <dgm:cxn modelId="{20D3B327-B607-4943-86EE-8D885E25E329}" srcId="{AA877F7A-0667-455E-AD46-98ED5E1EABBD}" destId="{60676138-D032-4110-A50B-670DB1C5F199}" srcOrd="1" destOrd="0" parTransId="{7E91FDF0-E75D-4FBA-B286-6207B1B9E773}" sibTransId="{3F78C673-ABE6-4C83-B9FF-D8343796A73F}"/>
    <dgm:cxn modelId="{5319AE2A-3C64-4980-BCF6-69C8D2CAC28B}" type="presOf" srcId="{D99A081D-CA85-4752-BCC6-728AB74C73B2}" destId="{67D0EBB0-4ACF-4DEC-8EB0-33A7629F8CB9}" srcOrd="0" destOrd="0" presId="urn:microsoft.com/office/officeart/2005/8/layout/hierarchy2"/>
    <dgm:cxn modelId="{59C78E2C-D105-4A0C-8096-CA99AE99DBD7}" type="presOf" srcId="{6EB5DE0B-8A09-4919-940C-5CBEF510F8F1}" destId="{65D393DF-2E4A-4942-BF05-075889974AA1}" srcOrd="0" destOrd="0" presId="urn:microsoft.com/office/officeart/2005/8/layout/hierarchy2"/>
    <dgm:cxn modelId="{3ECF833C-09D6-41BC-99BD-F1CBD467CDA7}" type="presOf" srcId="{5A292081-DB23-4CEA-95C0-AFF83497F97E}" destId="{E8D75F0E-D925-410E-8448-34F2FE4C3DD9}" srcOrd="0" destOrd="0" presId="urn:microsoft.com/office/officeart/2005/8/layout/hierarchy2"/>
    <dgm:cxn modelId="{DBD8E95F-D20D-4F68-B33E-89D43B0E03FB}" type="presOf" srcId="{F377BFFD-A37B-4E01-A146-C8811EE60FFE}" destId="{07D474A5-83C3-4637-8161-7835AA300B63}" srcOrd="0" destOrd="0" presId="urn:microsoft.com/office/officeart/2005/8/layout/hierarchy2"/>
    <dgm:cxn modelId="{2F7A7246-E768-4E0A-8D0F-04E1F907437E}" srcId="{A270B3E4-DBC6-4BC7-A161-D406E63C1660}" destId="{4ED4D8A8-B714-4748-A6E9-4C681AF47E22}" srcOrd="0" destOrd="0" parTransId="{607D4968-AFA6-4616-A3CF-03277246F479}" sibTransId="{FCFD5956-F8AF-4962-A40C-821FDC4C3611}"/>
    <dgm:cxn modelId="{45987349-1DB7-4BF1-868B-BC4C4296ED4D}" type="presOf" srcId="{A270B3E4-DBC6-4BC7-A161-D406E63C1660}" destId="{100DBA55-0965-4A97-BEFB-30658169A66E}" srcOrd="0" destOrd="0" presId="urn:microsoft.com/office/officeart/2005/8/layout/hierarchy2"/>
    <dgm:cxn modelId="{9C6F4C4B-D22C-49A0-B87B-23F1D484C6B1}" type="presOf" srcId="{38D84EDA-2A6B-4623-AF92-228C974C69C6}" destId="{695FE4A4-A9A6-446B-8FBE-F21E9EBD398A}" srcOrd="0" destOrd="0" presId="urn:microsoft.com/office/officeart/2005/8/layout/hierarchy2"/>
    <dgm:cxn modelId="{CB7A1950-BD13-4946-B409-EF4FF3F59424}" srcId="{3AF6E96F-191D-440C-AD73-C514D7DA00F6}" destId="{6DC518D3-DE91-4F9E-BA13-6261E484440A}" srcOrd="0" destOrd="0" parTransId="{F0DC0B48-9278-44DB-AF0C-17EE2BE1DFA3}" sibTransId="{87893E53-98F2-4744-A7A5-4FA127C9D8D9}"/>
    <dgm:cxn modelId="{DFBC4E52-DB78-4271-B223-8D15D3A5FE6C}" type="presOf" srcId="{7F6291BA-00C9-47F7-A2DA-CDB4E89E8BC8}" destId="{FDF520CD-B081-42CC-814B-A71F7D67FC32}" srcOrd="0" destOrd="0" presId="urn:microsoft.com/office/officeart/2005/8/layout/hierarchy2"/>
    <dgm:cxn modelId="{A84FAF73-DB75-4F7E-9B5D-B21AC8669844}" type="presOf" srcId="{AA877F7A-0667-455E-AD46-98ED5E1EABBD}" destId="{49DFB1ED-A513-422B-9B11-49B019DE422A}" srcOrd="0" destOrd="0" presId="urn:microsoft.com/office/officeart/2005/8/layout/hierarchy2"/>
    <dgm:cxn modelId="{132DE177-E928-4DB5-A636-507069B839D4}" srcId="{AA877F7A-0667-455E-AD46-98ED5E1EABBD}" destId="{4A2424A5-D21C-4E52-997E-32036D7EEC88}" srcOrd="2" destOrd="0" parTransId="{38D84EDA-2A6B-4623-AF92-228C974C69C6}" sibTransId="{8CED78C4-89C1-47B4-B34E-B1F3E214D207}"/>
    <dgm:cxn modelId="{24B00659-7F19-477A-84DC-AD37B8280836}" type="presOf" srcId="{B37A9141-F894-452F-8D39-4D510FAF32BD}" destId="{0D7DA836-CA45-4644-B8F7-9343DBE5DE06}" srcOrd="0" destOrd="0" presId="urn:microsoft.com/office/officeart/2005/8/layout/hierarchy2"/>
    <dgm:cxn modelId="{6BC49983-B1BE-4265-9543-ED21A74253C3}" type="presOf" srcId="{3AF6E96F-191D-440C-AD73-C514D7DA00F6}" destId="{CAF843E1-2995-4AF7-B955-D71C84033361}" srcOrd="0" destOrd="0" presId="urn:microsoft.com/office/officeart/2005/8/layout/hierarchy2"/>
    <dgm:cxn modelId="{A0ACFC92-1D11-43D0-AD80-74B7BFD363F0}" type="presOf" srcId="{F377BFFD-A37B-4E01-A146-C8811EE60FFE}" destId="{85B80EC6-95E3-452A-A5F5-425128190E57}" srcOrd="1" destOrd="0" presId="urn:microsoft.com/office/officeart/2005/8/layout/hierarchy2"/>
    <dgm:cxn modelId="{14785D95-8FB2-47A4-ABC1-0C54771BFBAD}" srcId="{A270B3E4-DBC6-4BC7-A161-D406E63C1660}" destId="{93672BE7-BCC8-41B5-9161-94FCA901B08A}" srcOrd="1" destOrd="0" parTransId="{417779A5-4AD1-427F-96AE-2F0D2C434E78}" sibTransId="{BC880C48-C63D-43B8-87C9-898865859C26}"/>
    <dgm:cxn modelId="{3665E697-3174-476C-8B9A-009BC8BD3A78}" srcId="{5A292081-DB23-4CEA-95C0-AFF83497F97E}" destId="{AA877F7A-0667-455E-AD46-98ED5E1EABBD}" srcOrd="0" destOrd="0" parTransId="{F377BFFD-A37B-4E01-A146-C8811EE60FFE}" sibTransId="{3D05A2B7-0338-466B-9739-7CACA59DA7E7}"/>
    <dgm:cxn modelId="{A9E9A69D-3A1F-4E86-9260-E6BE4EC762C2}" type="presOf" srcId="{FAD9FC52-6349-4539-8F43-EF1D3CFACC0E}" destId="{1D86ABB8-9E9E-4366-8C41-E1771F17A2DF}" srcOrd="0" destOrd="0" presId="urn:microsoft.com/office/officeart/2005/8/layout/hierarchy2"/>
    <dgm:cxn modelId="{80ABF0A5-B57B-4323-B1B7-7C4F47CA0CB8}" type="presOf" srcId="{D99A081D-CA85-4752-BCC6-728AB74C73B2}" destId="{A3C3FEE7-5947-4B55-9BCC-33331D344CAA}" srcOrd="1" destOrd="0" presId="urn:microsoft.com/office/officeart/2005/8/layout/hierarchy2"/>
    <dgm:cxn modelId="{9D0829AD-BCBB-412C-8AB1-36F236648D9F}" type="presOf" srcId="{93672BE7-BCC8-41B5-9161-94FCA901B08A}" destId="{F5E7507D-7E43-49C8-BCC7-509E0FCB70B8}" srcOrd="0" destOrd="0" presId="urn:microsoft.com/office/officeart/2005/8/layout/hierarchy2"/>
    <dgm:cxn modelId="{6A946DAD-B005-4F86-8FAA-822283707C22}" type="presOf" srcId="{607D4968-AFA6-4616-A3CF-03277246F479}" destId="{17F8E0C4-F419-41AD-9AE9-B79BF842B1C6}" srcOrd="1" destOrd="0" presId="urn:microsoft.com/office/officeart/2005/8/layout/hierarchy2"/>
    <dgm:cxn modelId="{D43BFAAE-5088-437B-96FC-504C705401B9}" type="presOf" srcId="{6DC518D3-DE91-4F9E-BA13-6261E484440A}" destId="{0DF55FE5-55BE-4EFD-AE78-A46B0CB543AC}" srcOrd="0" destOrd="0" presId="urn:microsoft.com/office/officeart/2005/8/layout/hierarchy2"/>
    <dgm:cxn modelId="{D1787EB6-25B5-4800-8C04-7DB49655ED15}" type="presOf" srcId="{00FD4687-0440-42C7-A6F9-9B6D6C9735FA}" destId="{44F59D08-19C5-498A-BC40-3A6FF73B781A}" srcOrd="0" destOrd="0" presId="urn:microsoft.com/office/officeart/2005/8/layout/hierarchy2"/>
    <dgm:cxn modelId="{348CE2B6-9CCA-4B21-B4AD-AA7273508051}" type="presOf" srcId="{7E91FDF0-E75D-4FBA-B286-6207B1B9E773}" destId="{595D2E97-D1A6-420C-B8D1-3D70040E6464}" srcOrd="0" destOrd="0" presId="urn:microsoft.com/office/officeart/2005/8/layout/hierarchy2"/>
    <dgm:cxn modelId="{91AED1BB-98C0-4C34-A8E2-073B7A50834A}" type="presOf" srcId="{6EB5DE0B-8A09-4919-940C-5CBEF510F8F1}" destId="{3CAA33B6-D47F-4708-AE3A-6059563E143F}" srcOrd="1" destOrd="0" presId="urn:microsoft.com/office/officeart/2005/8/layout/hierarchy2"/>
    <dgm:cxn modelId="{0FEB54BD-0A49-4DFE-9127-647571E35316}" type="presOf" srcId="{53CA433C-6327-4C03-8448-EA6DAD419C19}" destId="{BB6B01A7-B35F-4DE7-9327-7B3478ECF07A}" srcOrd="0" destOrd="0" presId="urn:microsoft.com/office/officeart/2005/8/layout/hierarchy2"/>
    <dgm:cxn modelId="{2917C6C7-8212-41FD-A453-D1D5A0CC1C80}" srcId="{6DC518D3-DE91-4F9E-BA13-6261E484440A}" destId="{A270B3E4-DBC6-4BC7-A161-D406E63C1660}" srcOrd="0" destOrd="0" parTransId="{D99A081D-CA85-4752-BCC6-728AB74C73B2}" sibTransId="{3F12B489-C5AE-4ED9-96D0-54136D7699BF}"/>
    <dgm:cxn modelId="{4A700DCB-04E6-457C-AAD2-E974795162F6}" type="presOf" srcId="{417779A5-4AD1-427F-96AE-2F0D2C434E78}" destId="{457F44AF-594F-4412-8D61-E0F699DA0A2D}" srcOrd="0" destOrd="0" presId="urn:microsoft.com/office/officeart/2005/8/layout/hierarchy2"/>
    <dgm:cxn modelId="{84FF1FD7-0B9E-48BC-A092-6147969A74F9}" type="presOf" srcId="{4ED4D8A8-B714-4748-A6E9-4C681AF47E22}" destId="{10C46BA8-302D-42B6-9093-E3E15D3C8B7E}" srcOrd="0" destOrd="0" presId="urn:microsoft.com/office/officeart/2005/8/layout/hierarchy2"/>
    <dgm:cxn modelId="{1321AEDF-B6EE-4DB7-89C7-0F29D5FC713C}" type="presOf" srcId="{4A2424A5-D21C-4E52-997E-32036D7EEC88}" destId="{ECA3786D-3529-4494-BA2C-9A6F0F09A5F5}" srcOrd="0" destOrd="0" presId="urn:microsoft.com/office/officeart/2005/8/layout/hierarchy2"/>
    <dgm:cxn modelId="{FD7A22E2-765E-4F58-909F-546846C5B8AE}" type="presOf" srcId="{00FD4687-0440-42C7-A6F9-9B6D6C9735FA}" destId="{DB9AC0C0-85BE-4A18-B247-89940E368CB6}" srcOrd="1" destOrd="0" presId="urn:microsoft.com/office/officeart/2005/8/layout/hierarchy2"/>
    <dgm:cxn modelId="{A07023E6-22B7-4EA6-A95E-B064FB322431}" type="presOf" srcId="{FAD9FC52-6349-4539-8F43-EF1D3CFACC0E}" destId="{71389F7F-8446-4ADF-A3FD-2B5057A31056}" srcOrd="1" destOrd="0" presId="urn:microsoft.com/office/officeart/2005/8/layout/hierarchy2"/>
    <dgm:cxn modelId="{E61156ED-8E22-4DAA-8016-DD1797B98B8E}" type="presOf" srcId="{E7F274B9-5716-4E23-B752-4C9261486D5B}" destId="{F940D17E-50F0-43BA-8E8A-2C22BF8B3549}" srcOrd="0" destOrd="0" presId="urn:microsoft.com/office/officeart/2005/8/layout/hierarchy2"/>
    <dgm:cxn modelId="{FDE64AF2-622B-44D3-92C6-A5F3BEE73C7C}" type="presOf" srcId="{60676138-D032-4110-A50B-670DB1C5F199}" destId="{C97647E3-0AB2-42AB-9107-9F5BF0DE8782}" srcOrd="0" destOrd="0" presId="urn:microsoft.com/office/officeart/2005/8/layout/hierarchy2"/>
    <dgm:cxn modelId="{D15595F4-3399-4235-9789-A354581FA513}" type="presOf" srcId="{E7F274B9-5716-4E23-B752-4C9261486D5B}" destId="{E1C301A5-947C-4249-9DCD-0BB3829DC9CF}" srcOrd="1" destOrd="0" presId="urn:microsoft.com/office/officeart/2005/8/layout/hierarchy2"/>
    <dgm:cxn modelId="{AC2CB677-97B7-4F63-A1CC-141627516ACD}" type="presParOf" srcId="{CAF843E1-2995-4AF7-B955-D71C84033361}" destId="{2109C7B4-2953-4657-A92D-C2374ECD90D8}" srcOrd="0" destOrd="0" presId="urn:microsoft.com/office/officeart/2005/8/layout/hierarchy2"/>
    <dgm:cxn modelId="{8EB987B5-F2CE-48F1-BBC6-C62272A5749D}" type="presParOf" srcId="{2109C7B4-2953-4657-A92D-C2374ECD90D8}" destId="{0DF55FE5-55BE-4EFD-AE78-A46B0CB543AC}" srcOrd="0" destOrd="0" presId="urn:microsoft.com/office/officeart/2005/8/layout/hierarchy2"/>
    <dgm:cxn modelId="{73D509F7-0413-4DBF-82D5-9B62747628DB}" type="presParOf" srcId="{2109C7B4-2953-4657-A92D-C2374ECD90D8}" destId="{540A411A-423B-4663-86EB-7017CBF13B3B}" srcOrd="1" destOrd="0" presId="urn:microsoft.com/office/officeart/2005/8/layout/hierarchy2"/>
    <dgm:cxn modelId="{BDAEA7E0-5071-4F35-A809-7EED5D8EECE2}" type="presParOf" srcId="{540A411A-423B-4663-86EB-7017CBF13B3B}" destId="{67D0EBB0-4ACF-4DEC-8EB0-33A7629F8CB9}" srcOrd="0" destOrd="0" presId="urn:microsoft.com/office/officeart/2005/8/layout/hierarchy2"/>
    <dgm:cxn modelId="{9B5162BC-EB5D-413E-AA67-6264A00B2C93}" type="presParOf" srcId="{67D0EBB0-4ACF-4DEC-8EB0-33A7629F8CB9}" destId="{A3C3FEE7-5947-4B55-9BCC-33331D344CAA}" srcOrd="0" destOrd="0" presId="urn:microsoft.com/office/officeart/2005/8/layout/hierarchy2"/>
    <dgm:cxn modelId="{2AA63901-7348-4002-8ADB-7F5D7DD2E518}" type="presParOf" srcId="{540A411A-423B-4663-86EB-7017CBF13B3B}" destId="{FEB62BE7-F715-4971-82F1-FDEAE208CCDA}" srcOrd="1" destOrd="0" presId="urn:microsoft.com/office/officeart/2005/8/layout/hierarchy2"/>
    <dgm:cxn modelId="{FD015A08-D724-4D32-8186-B34937CBD8BD}" type="presParOf" srcId="{FEB62BE7-F715-4971-82F1-FDEAE208CCDA}" destId="{100DBA55-0965-4A97-BEFB-30658169A66E}" srcOrd="0" destOrd="0" presId="urn:microsoft.com/office/officeart/2005/8/layout/hierarchy2"/>
    <dgm:cxn modelId="{9D2E4278-BC6A-4C4F-85AA-459193128B0E}" type="presParOf" srcId="{FEB62BE7-F715-4971-82F1-FDEAE208CCDA}" destId="{BC197694-48C9-4F3F-95BC-7D281B8E798A}" srcOrd="1" destOrd="0" presId="urn:microsoft.com/office/officeart/2005/8/layout/hierarchy2"/>
    <dgm:cxn modelId="{7B1B69BC-B68D-4BAF-B0DB-0BE4B2DAA2BA}" type="presParOf" srcId="{BC197694-48C9-4F3F-95BC-7D281B8E798A}" destId="{C5CEB1B6-5CA7-4220-847E-C871229875F5}" srcOrd="0" destOrd="0" presId="urn:microsoft.com/office/officeart/2005/8/layout/hierarchy2"/>
    <dgm:cxn modelId="{0A0DE11A-4296-4693-A531-889ACDF09E16}" type="presParOf" srcId="{C5CEB1B6-5CA7-4220-847E-C871229875F5}" destId="{17F8E0C4-F419-41AD-9AE9-B79BF842B1C6}" srcOrd="0" destOrd="0" presId="urn:microsoft.com/office/officeart/2005/8/layout/hierarchy2"/>
    <dgm:cxn modelId="{56D6B9EE-DC46-47AC-BA50-3B4DC107DD06}" type="presParOf" srcId="{BC197694-48C9-4F3F-95BC-7D281B8E798A}" destId="{0469E9DE-129D-4A73-958E-20E39F5063E1}" srcOrd="1" destOrd="0" presId="urn:microsoft.com/office/officeart/2005/8/layout/hierarchy2"/>
    <dgm:cxn modelId="{EFCFA4B7-504A-41B8-8E57-10DA1884FE77}" type="presParOf" srcId="{0469E9DE-129D-4A73-958E-20E39F5063E1}" destId="{10C46BA8-302D-42B6-9093-E3E15D3C8B7E}" srcOrd="0" destOrd="0" presId="urn:microsoft.com/office/officeart/2005/8/layout/hierarchy2"/>
    <dgm:cxn modelId="{A1A4DD7D-82A5-4E2B-8679-4E35CF6CDC9E}" type="presParOf" srcId="{0469E9DE-129D-4A73-958E-20E39F5063E1}" destId="{B61EE467-42B9-4F84-AE31-6B2B02B654CC}" srcOrd="1" destOrd="0" presId="urn:microsoft.com/office/officeart/2005/8/layout/hierarchy2"/>
    <dgm:cxn modelId="{2B4A9A9D-A36B-461B-9E39-107F535E8E9E}" type="presParOf" srcId="{BC197694-48C9-4F3F-95BC-7D281B8E798A}" destId="{457F44AF-594F-4412-8D61-E0F699DA0A2D}" srcOrd="2" destOrd="0" presId="urn:microsoft.com/office/officeart/2005/8/layout/hierarchy2"/>
    <dgm:cxn modelId="{2597413B-4F92-4FA5-B19F-79005241CEB6}" type="presParOf" srcId="{457F44AF-594F-4412-8D61-E0F699DA0A2D}" destId="{6B85A0FF-1CFF-4063-A606-34F912F4EE92}" srcOrd="0" destOrd="0" presId="urn:microsoft.com/office/officeart/2005/8/layout/hierarchy2"/>
    <dgm:cxn modelId="{43B4C457-14D6-4DDE-BA00-43EC03629F9D}" type="presParOf" srcId="{BC197694-48C9-4F3F-95BC-7D281B8E798A}" destId="{6B88B8EC-2268-46E8-AC2C-4589F90754F3}" srcOrd="3" destOrd="0" presId="urn:microsoft.com/office/officeart/2005/8/layout/hierarchy2"/>
    <dgm:cxn modelId="{061C347C-FED2-467D-ACD2-197D07088D47}" type="presParOf" srcId="{6B88B8EC-2268-46E8-AC2C-4589F90754F3}" destId="{F5E7507D-7E43-49C8-BCC7-509E0FCB70B8}" srcOrd="0" destOrd="0" presId="urn:microsoft.com/office/officeart/2005/8/layout/hierarchy2"/>
    <dgm:cxn modelId="{422F5211-4F25-434F-8261-69C56F8687ED}" type="presParOf" srcId="{6B88B8EC-2268-46E8-AC2C-4589F90754F3}" destId="{55AD726E-EA1A-414D-AF18-C8298E47C3E5}" srcOrd="1" destOrd="0" presId="urn:microsoft.com/office/officeart/2005/8/layout/hierarchy2"/>
    <dgm:cxn modelId="{24E623AF-5AD0-4955-B0A2-023A5F9DC0BB}" type="presParOf" srcId="{540A411A-423B-4663-86EB-7017CBF13B3B}" destId="{1D86ABB8-9E9E-4366-8C41-E1771F17A2DF}" srcOrd="2" destOrd="0" presId="urn:microsoft.com/office/officeart/2005/8/layout/hierarchy2"/>
    <dgm:cxn modelId="{374C9ABE-CC61-4037-AAF5-566F7B0A48B4}" type="presParOf" srcId="{1D86ABB8-9E9E-4366-8C41-E1771F17A2DF}" destId="{71389F7F-8446-4ADF-A3FD-2B5057A31056}" srcOrd="0" destOrd="0" presId="urn:microsoft.com/office/officeart/2005/8/layout/hierarchy2"/>
    <dgm:cxn modelId="{07A59BFD-5BC2-4AE5-ABDD-B824AC037634}" type="presParOf" srcId="{540A411A-423B-4663-86EB-7017CBF13B3B}" destId="{B839B8DD-8BBB-4FA9-A86D-3C499A8B780B}" srcOrd="3" destOrd="0" presId="urn:microsoft.com/office/officeart/2005/8/layout/hierarchy2"/>
    <dgm:cxn modelId="{DA9437AA-CAC9-4FE2-8108-497D4E20C533}" type="presParOf" srcId="{B839B8DD-8BBB-4FA9-A86D-3C499A8B780B}" destId="{E8D75F0E-D925-410E-8448-34F2FE4C3DD9}" srcOrd="0" destOrd="0" presId="urn:microsoft.com/office/officeart/2005/8/layout/hierarchy2"/>
    <dgm:cxn modelId="{0DA27370-9DA6-4499-9110-AABA9761467B}" type="presParOf" srcId="{B839B8DD-8BBB-4FA9-A86D-3C499A8B780B}" destId="{3A1F47E1-9381-4DBB-A88E-540D70FE9AC1}" srcOrd="1" destOrd="0" presId="urn:microsoft.com/office/officeart/2005/8/layout/hierarchy2"/>
    <dgm:cxn modelId="{B810EDA7-3DE5-4C20-9428-4ED1B81635F7}" type="presParOf" srcId="{3A1F47E1-9381-4DBB-A88E-540D70FE9AC1}" destId="{07D474A5-83C3-4637-8161-7835AA300B63}" srcOrd="0" destOrd="0" presId="urn:microsoft.com/office/officeart/2005/8/layout/hierarchy2"/>
    <dgm:cxn modelId="{642809DB-B381-49C0-8E54-CBF3AC9CBF37}" type="presParOf" srcId="{07D474A5-83C3-4637-8161-7835AA300B63}" destId="{85B80EC6-95E3-452A-A5F5-425128190E57}" srcOrd="0" destOrd="0" presId="urn:microsoft.com/office/officeart/2005/8/layout/hierarchy2"/>
    <dgm:cxn modelId="{5422D486-EF0C-45FC-BE3B-D0B1A9009DC4}" type="presParOf" srcId="{3A1F47E1-9381-4DBB-A88E-540D70FE9AC1}" destId="{3318339A-998F-4542-8D3A-CA083F1BC809}" srcOrd="1" destOrd="0" presId="urn:microsoft.com/office/officeart/2005/8/layout/hierarchy2"/>
    <dgm:cxn modelId="{EB1D3DEA-6AEB-4EC8-9EF3-1F7C9B73CBAE}" type="presParOf" srcId="{3318339A-998F-4542-8D3A-CA083F1BC809}" destId="{49DFB1ED-A513-422B-9B11-49B019DE422A}" srcOrd="0" destOrd="0" presId="urn:microsoft.com/office/officeart/2005/8/layout/hierarchy2"/>
    <dgm:cxn modelId="{EFED78A7-83EF-4650-945E-35D8EDD80714}" type="presParOf" srcId="{3318339A-998F-4542-8D3A-CA083F1BC809}" destId="{C73725B4-4E88-4B65-B15D-7B086FEEFB62}" srcOrd="1" destOrd="0" presId="urn:microsoft.com/office/officeart/2005/8/layout/hierarchy2"/>
    <dgm:cxn modelId="{63AC186E-97D4-411C-AE32-A34D594E9952}" type="presParOf" srcId="{C73725B4-4E88-4B65-B15D-7B086FEEFB62}" destId="{65D393DF-2E4A-4942-BF05-075889974AA1}" srcOrd="0" destOrd="0" presId="urn:microsoft.com/office/officeart/2005/8/layout/hierarchy2"/>
    <dgm:cxn modelId="{FC5B0C65-6FEB-4A80-8300-43DBB631B2B6}" type="presParOf" srcId="{65D393DF-2E4A-4942-BF05-075889974AA1}" destId="{3CAA33B6-D47F-4708-AE3A-6059563E143F}" srcOrd="0" destOrd="0" presId="urn:microsoft.com/office/officeart/2005/8/layout/hierarchy2"/>
    <dgm:cxn modelId="{098A3338-823E-4F50-9ED1-8EFA551233F2}" type="presParOf" srcId="{C73725B4-4E88-4B65-B15D-7B086FEEFB62}" destId="{6D9C2590-4170-40EA-AF06-4577826DB206}" srcOrd="1" destOrd="0" presId="urn:microsoft.com/office/officeart/2005/8/layout/hierarchy2"/>
    <dgm:cxn modelId="{A48DA9B8-D063-4504-AFE5-4F24CD83B748}" type="presParOf" srcId="{6D9C2590-4170-40EA-AF06-4577826DB206}" destId="{BB6B01A7-B35F-4DE7-9327-7B3478ECF07A}" srcOrd="0" destOrd="0" presId="urn:microsoft.com/office/officeart/2005/8/layout/hierarchy2"/>
    <dgm:cxn modelId="{61306C64-6C0B-49A5-88F2-DA4112CD2A54}" type="presParOf" srcId="{6D9C2590-4170-40EA-AF06-4577826DB206}" destId="{D50ACF8C-E0EB-43DA-9452-4A6791B5C0A4}" srcOrd="1" destOrd="0" presId="urn:microsoft.com/office/officeart/2005/8/layout/hierarchy2"/>
    <dgm:cxn modelId="{5D0F7F1F-F1CE-4330-BAF0-1BEEA6318A51}" type="presParOf" srcId="{C73725B4-4E88-4B65-B15D-7B086FEEFB62}" destId="{595D2E97-D1A6-420C-B8D1-3D70040E6464}" srcOrd="2" destOrd="0" presId="urn:microsoft.com/office/officeart/2005/8/layout/hierarchy2"/>
    <dgm:cxn modelId="{A35E5116-5755-43E4-AD82-4D07354B8F34}" type="presParOf" srcId="{595D2E97-D1A6-420C-B8D1-3D70040E6464}" destId="{43317C32-FE7A-4B6D-994B-3F6CE9A3A263}" srcOrd="0" destOrd="0" presId="urn:microsoft.com/office/officeart/2005/8/layout/hierarchy2"/>
    <dgm:cxn modelId="{AA0D499D-A273-43B2-918D-86184FE2D8A3}" type="presParOf" srcId="{C73725B4-4E88-4B65-B15D-7B086FEEFB62}" destId="{7E5FFA83-6A2D-44F6-A83C-0A93628569AA}" srcOrd="3" destOrd="0" presId="urn:microsoft.com/office/officeart/2005/8/layout/hierarchy2"/>
    <dgm:cxn modelId="{3CCC2549-FEF6-4EEA-9BCF-90849ECD50B5}" type="presParOf" srcId="{7E5FFA83-6A2D-44F6-A83C-0A93628569AA}" destId="{C97647E3-0AB2-42AB-9107-9F5BF0DE8782}" srcOrd="0" destOrd="0" presId="urn:microsoft.com/office/officeart/2005/8/layout/hierarchy2"/>
    <dgm:cxn modelId="{6C4F88DA-ED41-4710-83D2-8A7E03230BED}" type="presParOf" srcId="{7E5FFA83-6A2D-44F6-A83C-0A93628569AA}" destId="{F85A3C9F-BFBA-4825-8619-704876E4980F}" srcOrd="1" destOrd="0" presId="urn:microsoft.com/office/officeart/2005/8/layout/hierarchy2"/>
    <dgm:cxn modelId="{CF97631A-56FE-4E8E-B95D-0CBB2650DE4B}" type="presParOf" srcId="{C73725B4-4E88-4B65-B15D-7B086FEEFB62}" destId="{695FE4A4-A9A6-446B-8FBE-F21E9EBD398A}" srcOrd="4" destOrd="0" presId="urn:microsoft.com/office/officeart/2005/8/layout/hierarchy2"/>
    <dgm:cxn modelId="{EBB41056-2D14-470F-8BA8-55BAF2849222}" type="presParOf" srcId="{695FE4A4-A9A6-446B-8FBE-F21E9EBD398A}" destId="{AD8B426B-7372-47D4-8B9E-5520C48BF8A3}" srcOrd="0" destOrd="0" presId="urn:microsoft.com/office/officeart/2005/8/layout/hierarchy2"/>
    <dgm:cxn modelId="{4257F2AD-6227-40CD-992A-DAA7770E022F}" type="presParOf" srcId="{C73725B4-4E88-4B65-B15D-7B086FEEFB62}" destId="{6B7F031B-6D42-4F20-8F3C-5EE6210DA72C}" srcOrd="5" destOrd="0" presId="urn:microsoft.com/office/officeart/2005/8/layout/hierarchy2"/>
    <dgm:cxn modelId="{45767449-8605-4094-A680-8835CA37177A}" type="presParOf" srcId="{6B7F031B-6D42-4F20-8F3C-5EE6210DA72C}" destId="{ECA3786D-3529-4494-BA2C-9A6F0F09A5F5}" srcOrd="0" destOrd="0" presId="urn:microsoft.com/office/officeart/2005/8/layout/hierarchy2"/>
    <dgm:cxn modelId="{0D68688B-A010-4E0B-BB17-A92EACABFB9A}" type="presParOf" srcId="{6B7F031B-6D42-4F20-8F3C-5EE6210DA72C}" destId="{51CD4F3F-6745-48EF-B07F-B0943D97E78C}" srcOrd="1" destOrd="0" presId="urn:microsoft.com/office/officeart/2005/8/layout/hierarchy2"/>
    <dgm:cxn modelId="{18AB5699-9C7F-4A52-A08C-29218BE584EF}" type="presParOf" srcId="{51CD4F3F-6745-48EF-B07F-B0943D97E78C}" destId="{44F59D08-19C5-498A-BC40-3A6FF73B781A}" srcOrd="0" destOrd="0" presId="urn:microsoft.com/office/officeart/2005/8/layout/hierarchy2"/>
    <dgm:cxn modelId="{618EEC66-F71B-4C99-9A6E-0B480357FCB6}" type="presParOf" srcId="{44F59D08-19C5-498A-BC40-3A6FF73B781A}" destId="{DB9AC0C0-85BE-4A18-B247-89940E368CB6}" srcOrd="0" destOrd="0" presId="urn:microsoft.com/office/officeart/2005/8/layout/hierarchy2"/>
    <dgm:cxn modelId="{EC81E977-522E-4F59-86F0-6A66D3D2A32B}" type="presParOf" srcId="{51CD4F3F-6745-48EF-B07F-B0943D97E78C}" destId="{F0114410-D3BD-4AE6-8BDA-CC201C0769A9}" srcOrd="1" destOrd="0" presId="urn:microsoft.com/office/officeart/2005/8/layout/hierarchy2"/>
    <dgm:cxn modelId="{C143E479-66F7-4653-9809-162C580778B6}" type="presParOf" srcId="{F0114410-D3BD-4AE6-8BDA-CC201C0769A9}" destId="{0D7DA836-CA45-4644-B8F7-9343DBE5DE06}" srcOrd="0" destOrd="0" presId="urn:microsoft.com/office/officeart/2005/8/layout/hierarchy2"/>
    <dgm:cxn modelId="{6F92A9D0-7EE9-4BAA-961D-B1A59B41580A}" type="presParOf" srcId="{F0114410-D3BD-4AE6-8BDA-CC201C0769A9}" destId="{1883C1B2-FD54-425F-AD3C-5DD86C666A49}" srcOrd="1" destOrd="0" presId="urn:microsoft.com/office/officeart/2005/8/layout/hierarchy2"/>
    <dgm:cxn modelId="{BF51C897-55D1-449D-B6C1-AB87494A481F}" type="presParOf" srcId="{51CD4F3F-6745-48EF-B07F-B0943D97E78C}" destId="{F940D17E-50F0-43BA-8E8A-2C22BF8B3549}" srcOrd="2" destOrd="0" presId="urn:microsoft.com/office/officeart/2005/8/layout/hierarchy2"/>
    <dgm:cxn modelId="{F554B140-837F-4673-BE19-D7F54B4C7C5F}" type="presParOf" srcId="{F940D17E-50F0-43BA-8E8A-2C22BF8B3549}" destId="{E1C301A5-947C-4249-9DCD-0BB3829DC9CF}" srcOrd="0" destOrd="0" presId="urn:microsoft.com/office/officeart/2005/8/layout/hierarchy2"/>
    <dgm:cxn modelId="{F130472F-7AD7-401B-81ED-7D90F6315ABE}" type="presParOf" srcId="{51CD4F3F-6745-48EF-B07F-B0943D97E78C}" destId="{97F9712C-981E-4417-A207-4ED612F2F9A6}" srcOrd="3" destOrd="0" presId="urn:microsoft.com/office/officeart/2005/8/layout/hierarchy2"/>
    <dgm:cxn modelId="{052F7105-0756-4074-9205-1B20B7AFFA05}" type="presParOf" srcId="{97F9712C-981E-4417-A207-4ED612F2F9A6}" destId="{FDF520CD-B081-42CC-814B-A71F7D67FC32}" srcOrd="0" destOrd="0" presId="urn:microsoft.com/office/officeart/2005/8/layout/hierarchy2"/>
    <dgm:cxn modelId="{5D0EA0F6-6DC6-42D0-BACA-935B6E45EF3C}" type="presParOf" srcId="{97F9712C-981E-4417-A207-4ED612F2F9A6}" destId="{C98C6061-5F34-4AB9-A445-BBF8ACEB87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55FE5-55BE-4EFD-AE78-A46B0CB543AC}">
      <dsp:nvSpPr>
        <dsp:cNvPr id="0" name=""/>
        <dsp:cNvSpPr/>
      </dsp:nvSpPr>
      <dsp:spPr>
        <a:xfrm>
          <a:off x="5174" y="149388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3900" kern="1200" dirty="0"/>
        </a:p>
      </dsp:txBody>
      <dsp:txXfrm>
        <a:off x="23750" y="1512462"/>
        <a:ext cx="1231280" cy="597064"/>
      </dsp:txXfrm>
    </dsp:sp>
    <dsp:sp modelId="{67D0EBB0-4ACF-4DEC-8EB0-33A7629F8CB9}">
      <dsp:nvSpPr>
        <dsp:cNvPr id="0" name=""/>
        <dsp:cNvSpPr/>
      </dsp:nvSpPr>
      <dsp:spPr>
        <a:xfrm rot="17945813">
          <a:off x="1005613" y="1342034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1329068"/>
        <a:ext cx="52167" cy="52167"/>
      </dsp:txXfrm>
    </dsp:sp>
    <dsp:sp modelId="{100DBA55-0965-4A97-BEFB-30658169A66E}">
      <dsp:nvSpPr>
        <dsp:cNvPr id="0" name=""/>
        <dsp:cNvSpPr/>
      </dsp:nvSpPr>
      <dsp:spPr>
        <a:xfrm>
          <a:off x="1780979" y="582201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3900" kern="1200" dirty="0"/>
        </a:p>
      </dsp:txBody>
      <dsp:txXfrm>
        <a:off x="1799555" y="600777"/>
        <a:ext cx="1231280" cy="597064"/>
      </dsp:txXfrm>
    </dsp:sp>
    <dsp:sp modelId="{C5CEB1B6-5CA7-4220-847E-C871229875F5}">
      <dsp:nvSpPr>
        <dsp:cNvPr id="0" name=""/>
        <dsp:cNvSpPr/>
      </dsp:nvSpPr>
      <dsp:spPr>
        <a:xfrm rot="19457599">
          <a:off x="2990681" y="703854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701351"/>
        <a:ext cx="31241" cy="31241"/>
      </dsp:txXfrm>
    </dsp:sp>
    <dsp:sp modelId="{10C46BA8-302D-42B6-9093-E3E15D3C8B7E}">
      <dsp:nvSpPr>
        <dsp:cNvPr id="0" name=""/>
        <dsp:cNvSpPr/>
      </dsp:nvSpPr>
      <dsp:spPr>
        <a:xfrm>
          <a:off x="3556783" y="217527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3900" kern="1200" dirty="0"/>
        </a:p>
      </dsp:txBody>
      <dsp:txXfrm>
        <a:off x="3575359" y="236103"/>
        <a:ext cx="1231280" cy="597064"/>
      </dsp:txXfrm>
    </dsp:sp>
    <dsp:sp modelId="{457F44AF-594F-4412-8D61-E0F699DA0A2D}">
      <dsp:nvSpPr>
        <dsp:cNvPr id="0" name=""/>
        <dsp:cNvSpPr/>
      </dsp:nvSpPr>
      <dsp:spPr>
        <a:xfrm rot="2142401">
          <a:off x="2990681" y="106852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1066025"/>
        <a:ext cx="31241" cy="31241"/>
      </dsp:txXfrm>
    </dsp:sp>
    <dsp:sp modelId="{F5E7507D-7E43-49C8-BCC7-509E0FCB70B8}">
      <dsp:nvSpPr>
        <dsp:cNvPr id="0" name=""/>
        <dsp:cNvSpPr/>
      </dsp:nvSpPr>
      <dsp:spPr>
        <a:xfrm>
          <a:off x="3556783" y="946875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3900" kern="1200" dirty="0"/>
        </a:p>
      </dsp:txBody>
      <dsp:txXfrm>
        <a:off x="3575359" y="965451"/>
        <a:ext cx="1231280" cy="597064"/>
      </dsp:txXfrm>
    </dsp:sp>
    <dsp:sp modelId="{1D86ABB8-9E9E-4366-8C41-E1771F17A2DF}">
      <dsp:nvSpPr>
        <dsp:cNvPr id="0" name=""/>
        <dsp:cNvSpPr/>
      </dsp:nvSpPr>
      <dsp:spPr>
        <a:xfrm rot="3654187">
          <a:off x="1005613" y="2253719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2240753"/>
        <a:ext cx="52167" cy="52167"/>
      </dsp:txXfrm>
    </dsp:sp>
    <dsp:sp modelId="{E8D75F0E-D925-410E-8448-34F2FE4C3DD9}">
      <dsp:nvSpPr>
        <dsp:cNvPr id="0" name=""/>
        <dsp:cNvSpPr/>
      </dsp:nvSpPr>
      <dsp:spPr>
        <a:xfrm>
          <a:off x="1780979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3900" kern="1200" dirty="0"/>
        </a:p>
      </dsp:txBody>
      <dsp:txXfrm>
        <a:off x="1799555" y="2424148"/>
        <a:ext cx="1231280" cy="597064"/>
      </dsp:txXfrm>
    </dsp:sp>
    <dsp:sp modelId="{07D474A5-83C3-4637-8161-7835AA300B63}">
      <dsp:nvSpPr>
        <dsp:cNvPr id="0" name=""/>
        <dsp:cNvSpPr/>
      </dsp:nvSpPr>
      <dsp:spPr>
        <a:xfrm>
          <a:off x="3049411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90413" y="2709995"/>
        <a:ext cx="25368" cy="25368"/>
      </dsp:txXfrm>
    </dsp:sp>
    <dsp:sp modelId="{49DFB1ED-A513-422B-9B11-49B019DE422A}">
      <dsp:nvSpPr>
        <dsp:cNvPr id="0" name=""/>
        <dsp:cNvSpPr/>
      </dsp:nvSpPr>
      <dsp:spPr>
        <a:xfrm>
          <a:off x="3556783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3900" kern="1200" dirty="0"/>
        </a:p>
      </dsp:txBody>
      <dsp:txXfrm>
        <a:off x="3575359" y="2424148"/>
        <a:ext cx="1231280" cy="597064"/>
      </dsp:txXfrm>
    </dsp:sp>
    <dsp:sp modelId="{65D393DF-2E4A-4942-BF05-075889974AA1}">
      <dsp:nvSpPr>
        <dsp:cNvPr id="0" name=""/>
        <dsp:cNvSpPr/>
      </dsp:nvSpPr>
      <dsp:spPr>
        <a:xfrm rot="18289469">
          <a:off x="4634668" y="2344888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2335794"/>
        <a:ext cx="44423" cy="44423"/>
      </dsp:txXfrm>
    </dsp:sp>
    <dsp:sp modelId="{BB6B01A7-B35F-4DE7-9327-7B3478ECF07A}">
      <dsp:nvSpPr>
        <dsp:cNvPr id="0" name=""/>
        <dsp:cNvSpPr/>
      </dsp:nvSpPr>
      <dsp:spPr>
        <a:xfrm>
          <a:off x="5332588" y="1676223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3900" kern="1200" dirty="0"/>
        </a:p>
      </dsp:txBody>
      <dsp:txXfrm>
        <a:off x="5351164" y="1694799"/>
        <a:ext cx="1231280" cy="597064"/>
      </dsp:txXfrm>
    </dsp:sp>
    <dsp:sp modelId="{595D2E97-D1A6-420C-B8D1-3D70040E6464}">
      <dsp:nvSpPr>
        <dsp:cNvPr id="0" name=""/>
        <dsp:cNvSpPr/>
      </dsp:nvSpPr>
      <dsp:spPr>
        <a:xfrm>
          <a:off x="4825216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6218" y="2709995"/>
        <a:ext cx="25368" cy="25368"/>
      </dsp:txXfrm>
    </dsp:sp>
    <dsp:sp modelId="{C97647E3-0AB2-42AB-9107-9F5BF0DE8782}">
      <dsp:nvSpPr>
        <dsp:cNvPr id="0" name=""/>
        <dsp:cNvSpPr/>
      </dsp:nvSpPr>
      <dsp:spPr>
        <a:xfrm>
          <a:off x="5332588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3900" kern="1200" dirty="0"/>
        </a:p>
      </dsp:txBody>
      <dsp:txXfrm>
        <a:off x="5351164" y="2424148"/>
        <a:ext cx="1231280" cy="597064"/>
      </dsp:txXfrm>
    </dsp:sp>
    <dsp:sp modelId="{695FE4A4-A9A6-446B-8FBE-F21E9EBD398A}">
      <dsp:nvSpPr>
        <dsp:cNvPr id="0" name=""/>
        <dsp:cNvSpPr/>
      </dsp:nvSpPr>
      <dsp:spPr>
        <a:xfrm rot="3310531">
          <a:off x="4634668" y="3074236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3065142"/>
        <a:ext cx="44423" cy="44423"/>
      </dsp:txXfrm>
    </dsp:sp>
    <dsp:sp modelId="{ECA3786D-3529-4494-BA2C-9A6F0F09A5F5}">
      <dsp:nvSpPr>
        <dsp:cNvPr id="0" name=""/>
        <dsp:cNvSpPr/>
      </dsp:nvSpPr>
      <dsp:spPr>
        <a:xfrm>
          <a:off x="5332588" y="3134920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3900" kern="1200" dirty="0"/>
        </a:p>
      </dsp:txBody>
      <dsp:txXfrm>
        <a:off x="5351164" y="3153496"/>
        <a:ext cx="1231280" cy="597064"/>
      </dsp:txXfrm>
    </dsp:sp>
    <dsp:sp modelId="{64EDB7C4-245A-4EA9-A3E5-393285D69FA2}">
      <dsp:nvSpPr>
        <dsp:cNvPr id="0" name=""/>
        <dsp:cNvSpPr/>
      </dsp:nvSpPr>
      <dsp:spPr>
        <a:xfrm rot="19457599">
          <a:off x="6542291" y="3256573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254070"/>
        <a:ext cx="31241" cy="31241"/>
      </dsp:txXfrm>
    </dsp:sp>
    <dsp:sp modelId="{0127B36E-D199-4260-A4E4-294224C88F04}">
      <dsp:nvSpPr>
        <dsp:cNvPr id="0" name=""/>
        <dsp:cNvSpPr/>
      </dsp:nvSpPr>
      <dsp:spPr>
        <a:xfrm>
          <a:off x="7108393" y="277024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3900" kern="1200" dirty="0"/>
        </a:p>
      </dsp:txBody>
      <dsp:txXfrm>
        <a:off x="7126969" y="2788822"/>
        <a:ext cx="1231280" cy="597064"/>
      </dsp:txXfrm>
    </dsp:sp>
    <dsp:sp modelId="{44F59D08-19C5-498A-BC40-3A6FF73B781A}">
      <dsp:nvSpPr>
        <dsp:cNvPr id="0" name=""/>
        <dsp:cNvSpPr/>
      </dsp:nvSpPr>
      <dsp:spPr>
        <a:xfrm rot="2142401">
          <a:off x="6542291" y="362124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618745"/>
        <a:ext cx="31241" cy="31241"/>
      </dsp:txXfrm>
    </dsp:sp>
    <dsp:sp modelId="{0D7DA836-CA45-4644-B8F7-9343DBE5DE06}">
      <dsp:nvSpPr>
        <dsp:cNvPr id="0" name=""/>
        <dsp:cNvSpPr/>
      </dsp:nvSpPr>
      <dsp:spPr>
        <a:xfrm>
          <a:off x="7108393" y="3499594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3900" kern="1200" dirty="0"/>
        </a:p>
      </dsp:txBody>
      <dsp:txXfrm>
        <a:off x="7126969" y="3518170"/>
        <a:ext cx="1231280" cy="5970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55FE5-55BE-4EFD-AE78-A46B0CB543AC}">
      <dsp:nvSpPr>
        <dsp:cNvPr id="0" name=""/>
        <dsp:cNvSpPr/>
      </dsp:nvSpPr>
      <dsp:spPr>
        <a:xfrm>
          <a:off x="5174" y="149388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App</a:t>
          </a:r>
        </a:p>
      </dsp:txBody>
      <dsp:txXfrm>
        <a:off x="23750" y="1512462"/>
        <a:ext cx="1231280" cy="597064"/>
      </dsp:txXfrm>
    </dsp:sp>
    <dsp:sp modelId="{67D0EBB0-4ACF-4DEC-8EB0-33A7629F8CB9}">
      <dsp:nvSpPr>
        <dsp:cNvPr id="0" name=""/>
        <dsp:cNvSpPr/>
      </dsp:nvSpPr>
      <dsp:spPr>
        <a:xfrm rot="17945813">
          <a:off x="1005613" y="1342034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1329068"/>
        <a:ext cx="52167" cy="52167"/>
      </dsp:txXfrm>
    </dsp:sp>
    <dsp:sp modelId="{100DBA55-0965-4A97-BEFB-30658169A66E}">
      <dsp:nvSpPr>
        <dsp:cNvPr id="0" name=""/>
        <dsp:cNvSpPr/>
      </dsp:nvSpPr>
      <dsp:spPr>
        <a:xfrm>
          <a:off x="1780979" y="582201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Header</a:t>
          </a:r>
        </a:p>
      </dsp:txBody>
      <dsp:txXfrm>
        <a:off x="1799555" y="600777"/>
        <a:ext cx="1231280" cy="597064"/>
      </dsp:txXfrm>
    </dsp:sp>
    <dsp:sp modelId="{C5CEB1B6-5CA7-4220-847E-C871229875F5}">
      <dsp:nvSpPr>
        <dsp:cNvPr id="0" name=""/>
        <dsp:cNvSpPr/>
      </dsp:nvSpPr>
      <dsp:spPr>
        <a:xfrm rot="19457599">
          <a:off x="2990681" y="703854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701351"/>
        <a:ext cx="31241" cy="31241"/>
      </dsp:txXfrm>
    </dsp:sp>
    <dsp:sp modelId="{10C46BA8-302D-42B6-9093-E3E15D3C8B7E}">
      <dsp:nvSpPr>
        <dsp:cNvPr id="0" name=""/>
        <dsp:cNvSpPr/>
      </dsp:nvSpPr>
      <dsp:spPr>
        <a:xfrm>
          <a:off x="3556783" y="217527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Nav</a:t>
          </a:r>
        </a:p>
      </dsp:txBody>
      <dsp:txXfrm>
        <a:off x="3575359" y="236103"/>
        <a:ext cx="1231280" cy="597064"/>
      </dsp:txXfrm>
    </dsp:sp>
    <dsp:sp modelId="{457F44AF-594F-4412-8D61-E0F699DA0A2D}">
      <dsp:nvSpPr>
        <dsp:cNvPr id="0" name=""/>
        <dsp:cNvSpPr/>
      </dsp:nvSpPr>
      <dsp:spPr>
        <a:xfrm rot="2142401">
          <a:off x="2990681" y="106852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1066025"/>
        <a:ext cx="31241" cy="31241"/>
      </dsp:txXfrm>
    </dsp:sp>
    <dsp:sp modelId="{F5E7507D-7E43-49C8-BCC7-509E0FCB70B8}">
      <dsp:nvSpPr>
        <dsp:cNvPr id="0" name=""/>
        <dsp:cNvSpPr/>
      </dsp:nvSpPr>
      <dsp:spPr>
        <a:xfrm>
          <a:off x="3556783" y="946875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UserToken</a:t>
          </a:r>
          <a:endParaRPr lang="nb-NO" sz="2200" kern="1200" dirty="0"/>
        </a:p>
      </dsp:txBody>
      <dsp:txXfrm>
        <a:off x="3575359" y="965451"/>
        <a:ext cx="1231280" cy="597064"/>
      </dsp:txXfrm>
    </dsp:sp>
    <dsp:sp modelId="{1D86ABB8-9E9E-4366-8C41-E1771F17A2DF}">
      <dsp:nvSpPr>
        <dsp:cNvPr id="0" name=""/>
        <dsp:cNvSpPr/>
      </dsp:nvSpPr>
      <dsp:spPr>
        <a:xfrm rot="3654187">
          <a:off x="1005613" y="2253719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2240753"/>
        <a:ext cx="52167" cy="52167"/>
      </dsp:txXfrm>
    </dsp:sp>
    <dsp:sp modelId="{E8D75F0E-D925-410E-8448-34F2FE4C3DD9}">
      <dsp:nvSpPr>
        <dsp:cNvPr id="0" name=""/>
        <dsp:cNvSpPr/>
      </dsp:nvSpPr>
      <dsp:spPr>
        <a:xfrm>
          <a:off x="1780979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Main</a:t>
          </a:r>
        </a:p>
      </dsp:txBody>
      <dsp:txXfrm>
        <a:off x="1799555" y="2424148"/>
        <a:ext cx="1231280" cy="597064"/>
      </dsp:txXfrm>
    </dsp:sp>
    <dsp:sp modelId="{07D474A5-83C3-4637-8161-7835AA300B63}">
      <dsp:nvSpPr>
        <dsp:cNvPr id="0" name=""/>
        <dsp:cNvSpPr/>
      </dsp:nvSpPr>
      <dsp:spPr>
        <a:xfrm>
          <a:off x="3049411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90413" y="2709995"/>
        <a:ext cx="25368" cy="25368"/>
      </dsp:txXfrm>
    </dsp:sp>
    <dsp:sp modelId="{49DFB1ED-A513-422B-9B11-49B019DE422A}">
      <dsp:nvSpPr>
        <dsp:cNvPr id="0" name=""/>
        <dsp:cNvSpPr/>
      </dsp:nvSpPr>
      <dsp:spPr>
        <a:xfrm>
          <a:off x="3556783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Router</a:t>
          </a:r>
          <a:endParaRPr lang="nb-NO" sz="2200" kern="1200" dirty="0"/>
        </a:p>
      </dsp:txBody>
      <dsp:txXfrm>
        <a:off x="3575359" y="2424148"/>
        <a:ext cx="1231280" cy="597064"/>
      </dsp:txXfrm>
    </dsp:sp>
    <dsp:sp modelId="{65D393DF-2E4A-4942-BF05-075889974AA1}">
      <dsp:nvSpPr>
        <dsp:cNvPr id="0" name=""/>
        <dsp:cNvSpPr/>
      </dsp:nvSpPr>
      <dsp:spPr>
        <a:xfrm rot="18289469">
          <a:off x="4634668" y="2344888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2335794"/>
        <a:ext cx="44423" cy="44423"/>
      </dsp:txXfrm>
    </dsp:sp>
    <dsp:sp modelId="{BB6B01A7-B35F-4DE7-9327-7B3478ECF07A}">
      <dsp:nvSpPr>
        <dsp:cNvPr id="0" name=""/>
        <dsp:cNvSpPr/>
      </dsp:nvSpPr>
      <dsp:spPr>
        <a:xfrm>
          <a:off x="5332588" y="1676223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Home</a:t>
          </a:r>
        </a:p>
      </dsp:txBody>
      <dsp:txXfrm>
        <a:off x="5351164" y="1694799"/>
        <a:ext cx="1231280" cy="597064"/>
      </dsp:txXfrm>
    </dsp:sp>
    <dsp:sp modelId="{595D2E97-D1A6-420C-B8D1-3D70040E6464}">
      <dsp:nvSpPr>
        <dsp:cNvPr id="0" name=""/>
        <dsp:cNvSpPr/>
      </dsp:nvSpPr>
      <dsp:spPr>
        <a:xfrm>
          <a:off x="4825216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6218" y="2709995"/>
        <a:ext cx="25368" cy="25368"/>
      </dsp:txXfrm>
    </dsp:sp>
    <dsp:sp modelId="{C97647E3-0AB2-42AB-9107-9F5BF0DE8782}">
      <dsp:nvSpPr>
        <dsp:cNvPr id="0" name=""/>
        <dsp:cNvSpPr/>
      </dsp:nvSpPr>
      <dsp:spPr>
        <a:xfrm>
          <a:off x="5332588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Login</a:t>
          </a:r>
          <a:endParaRPr lang="nb-NO" sz="2200" kern="1200" dirty="0"/>
        </a:p>
      </dsp:txBody>
      <dsp:txXfrm>
        <a:off x="5351164" y="2424148"/>
        <a:ext cx="1231280" cy="597064"/>
      </dsp:txXfrm>
    </dsp:sp>
    <dsp:sp modelId="{695FE4A4-A9A6-446B-8FBE-F21E9EBD398A}">
      <dsp:nvSpPr>
        <dsp:cNvPr id="0" name=""/>
        <dsp:cNvSpPr/>
      </dsp:nvSpPr>
      <dsp:spPr>
        <a:xfrm rot="3310531">
          <a:off x="4634668" y="3074236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3065142"/>
        <a:ext cx="44423" cy="44423"/>
      </dsp:txXfrm>
    </dsp:sp>
    <dsp:sp modelId="{ECA3786D-3529-4494-BA2C-9A6F0F09A5F5}">
      <dsp:nvSpPr>
        <dsp:cNvPr id="0" name=""/>
        <dsp:cNvSpPr/>
      </dsp:nvSpPr>
      <dsp:spPr>
        <a:xfrm>
          <a:off x="5332588" y="3134920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Profile</a:t>
          </a:r>
          <a:endParaRPr lang="nb-NO" sz="2200" kern="1200" dirty="0"/>
        </a:p>
      </dsp:txBody>
      <dsp:txXfrm>
        <a:off x="5351164" y="3153496"/>
        <a:ext cx="1231280" cy="597064"/>
      </dsp:txXfrm>
    </dsp:sp>
    <dsp:sp modelId="{44F59D08-19C5-498A-BC40-3A6FF73B781A}">
      <dsp:nvSpPr>
        <dsp:cNvPr id="0" name=""/>
        <dsp:cNvSpPr/>
      </dsp:nvSpPr>
      <dsp:spPr>
        <a:xfrm rot="19457599">
          <a:off x="6542291" y="3256573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254070"/>
        <a:ext cx="31241" cy="31241"/>
      </dsp:txXfrm>
    </dsp:sp>
    <dsp:sp modelId="{0D7DA836-CA45-4644-B8F7-9343DBE5DE06}">
      <dsp:nvSpPr>
        <dsp:cNvPr id="0" name=""/>
        <dsp:cNvSpPr/>
      </dsp:nvSpPr>
      <dsp:spPr>
        <a:xfrm>
          <a:off x="7108393" y="277024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About</a:t>
          </a:r>
          <a:endParaRPr lang="nb-NO" sz="2200" kern="1200" dirty="0"/>
        </a:p>
      </dsp:txBody>
      <dsp:txXfrm>
        <a:off x="7126969" y="2788822"/>
        <a:ext cx="1231280" cy="597064"/>
      </dsp:txXfrm>
    </dsp:sp>
    <dsp:sp modelId="{F940D17E-50F0-43BA-8E8A-2C22BF8B3549}">
      <dsp:nvSpPr>
        <dsp:cNvPr id="0" name=""/>
        <dsp:cNvSpPr/>
      </dsp:nvSpPr>
      <dsp:spPr>
        <a:xfrm rot="2142401">
          <a:off x="6542291" y="362124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618745"/>
        <a:ext cx="31241" cy="31241"/>
      </dsp:txXfrm>
    </dsp:sp>
    <dsp:sp modelId="{FDF520CD-B081-42CC-814B-A71F7D67FC32}">
      <dsp:nvSpPr>
        <dsp:cNvPr id="0" name=""/>
        <dsp:cNvSpPr/>
      </dsp:nvSpPr>
      <dsp:spPr>
        <a:xfrm>
          <a:off x="7108393" y="3499594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Settings</a:t>
          </a:r>
        </a:p>
      </dsp:txBody>
      <dsp:txXfrm>
        <a:off x="7126969" y="3518170"/>
        <a:ext cx="1231280" cy="5970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55FE5-55BE-4EFD-AE78-A46B0CB543AC}">
      <dsp:nvSpPr>
        <dsp:cNvPr id="0" name=""/>
        <dsp:cNvSpPr/>
      </dsp:nvSpPr>
      <dsp:spPr>
        <a:xfrm>
          <a:off x="5174" y="149388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App</a:t>
          </a:r>
        </a:p>
      </dsp:txBody>
      <dsp:txXfrm>
        <a:off x="23750" y="1512462"/>
        <a:ext cx="1231280" cy="597064"/>
      </dsp:txXfrm>
    </dsp:sp>
    <dsp:sp modelId="{67D0EBB0-4ACF-4DEC-8EB0-33A7629F8CB9}">
      <dsp:nvSpPr>
        <dsp:cNvPr id="0" name=""/>
        <dsp:cNvSpPr/>
      </dsp:nvSpPr>
      <dsp:spPr>
        <a:xfrm rot="17945813">
          <a:off x="1005613" y="1342034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1329068"/>
        <a:ext cx="52167" cy="52167"/>
      </dsp:txXfrm>
    </dsp:sp>
    <dsp:sp modelId="{100DBA55-0965-4A97-BEFB-30658169A66E}">
      <dsp:nvSpPr>
        <dsp:cNvPr id="0" name=""/>
        <dsp:cNvSpPr/>
      </dsp:nvSpPr>
      <dsp:spPr>
        <a:xfrm>
          <a:off x="1780979" y="582201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Header</a:t>
          </a:r>
        </a:p>
      </dsp:txBody>
      <dsp:txXfrm>
        <a:off x="1799555" y="600777"/>
        <a:ext cx="1231280" cy="597064"/>
      </dsp:txXfrm>
    </dsp:sp>
    <dsp:sp modelId="{C5CEB1B6-5CA7-4220-847E-C871229875F5}">
      <dsp:nvSpPr>
        <dsp:cNvPr id="0" name=""/>
        <dsp:cNvSpPr/>
      </dsp:nvSpPr>
      <dsp:spPr>
        <a:xfrm rot="19457599">
          <a:off x="2990681" y="703854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701351"/>
        <a:ext cx="31241" cy="31241"/>
      </dsp:txXfrm>
    </dsp:sp>
    <dsp:sp modelId="{10C46BA8-302D-42B6-9093-E3E15D3C8B7E}">
      <dsp:nvSpPr>
        <dsp:cNvPr id="0" name=""/>
        <dsp:cNvSpPr/>
      </dsp:nvSpPr>
      <dsp:spPr>
        <a:xfrm>
          <a:off x="3556783" y="217527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Nav</a:t>
          </a:r>
        </a:p>
      </dsp:txBody>
      <dsp:txXfrm>
        <a:off x="3575359" y="236103"/>
        <a:ext cx="1231280" cy="597064"/>
      </dsp:txXfrm>
    </dsp:sp>
    <dsp:sp modelId="{457F44AF-594F-4412-8D61-E0F699DA0A2D}">
      <dsp:nvSpPr>
        <dsp:cNvPr id="0" name=""/>
        <dsp:cNvSpPr/>
      </dsp:nvSpPr>
      <dsp:spPr>
        <a:xfrm rot="2142401">
          <a:off x="2990681" y="106852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1066025"/>
        <a:ext cx="31241" cy="31241"/>
      </dsp:txXfrm>
    </dsp:sp>
    <dsp:sp modelId="{F5E7507D-7E43-49C8-BCC7-509E0FCB70B8}">
      <dsp:nvSpPr>
        <dsp:cNvPr id="0" name=""/>
        <dsp:cNvSpPr/>
      </dsp:nvSpPr>
      <dsp:spPr>
        <a:xfrm>
          <a:off x="3556783" y="946875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UserToken</a:t>
          </a:r>
          <a:endParaRPr lang="nb-NO" sz="2200" kern="1200" dirty="0"/>
        </a:p>
      </dsp:txBody>
      <dsp:txXfrm>
        <a:off x="3575359" y="965451"/>
        <a:ext cx="1231280" cy="597064"/>
      </dsp:txXfrm>
    </dsp:sp>
    <dsp:sp modelId="{1D86ABB8-9E9E-4366-8C41-E1771F17A2DF}">
      <dsp:nvSpPr>
        <dsp:cNvPr id="0" name=""/>
        <dsp:cNvSpPr/>
      </dsp:nvSpPr>
      <dsp:spPr>
        <a:xfrm rot="3654187">
          <a:off x="1005613" y="2253719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2240753"/>
        <a:ext cx="52167" cy="52167"/>
      </dsp:txXfrm>
    </dsp:sp>
    <dsp:sp modelId="{E8D75F0E-D925-410E-8448-34F2FE4C3DD9}">
      <dsp:nvSpPr>
        <dsp:cNvPr id="0" name=""/>
        <dsp:cNvSpPr/>
      </dsp:nvSpPr>
      <dsp:spPr>
        <a:xfrm>
          <a:off x="1780979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Main</a:t>
          </a:r>
        </a:p>
      </dsp:txBody>
      <dsp:txXfrm>
        <a:off x="1799555" y="2424148"/>
        <a:ext cx="1231280" cy="597064"/>
      </dsp:txXfrm>
    </dsp:sp>
    <dsp:sp modelId="{07D474A5-83C3-4637-8161-7835AA300B63}">
      <dsp:nvSpPr>
        <dsp:cNvPr id="0" name=""/>
        <dsp:cNvSpPr/>
      </dsp:nvSpPr>
      <dsp:spPr>
        <a:xfrm>
          <a:off x="3049411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90413" y="2709995"/>
        <a:ext cx="25368" cy="25368"/>
      </dsp:txXfrm>
    </dsp:sp>
    <dsp:sp modelId="{49DFB1ED-A513-422B-9B11-49B019DE422A}">
      <dsp:nvSpPr>
        <dsp:cNvPr id="0" name=""/>
        <dsp:cNvSpPr/>
      </dsp:nvSpPr>
      <dsp:spPr>
        <a:xfrm>
          <a:off x="3556783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Router</a:t>
          </a:r>
          <a:endParaRPr lang="nb-NO" sz="2200" kern="1200" dirty="0"/>
        </a:p>
      </dsp:txBody>
      <dsp:txXfrm>
        <a:off x="3575359" y="2424148"/>
        <a:ext cx="1231280" cy="597064"/>
      </dsp:txXfrm>
    </dsp:sp>
    <dsp:sp modelId="{65D393DF-2E4A-4942-BF05-075889974AA1}">
      <dsp:nvSpPr>
        <dsp:cNvPr id="0" name=""/>
        <dsp:cNvSpPr/>
      </dsp:nvSpPr>
      <dsp:spPr>
        <a:xfrm rot="18289469">
          <a:off x="4634668" y="2344888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2335794"/>
        <a:ext cx="44423" cy="44423"/>
      </dsp:txXfrm>
    </dsp:sp>
    <dsp:sp modelId="{BB6B01A7-B35F-4DE7-9327-7B3478ECF07A}">
      <dsp:nvSpPr>
        <dsp:cNvPr id="0" name=""/>
        <dsp:cNvSpPr/>
      </dsp:nvSpPr>
      <dsp:spPr>
        <a:xfrm>
          <a:off x="5332588" y="1676223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Home</a:t>
          </a:r>
        </a:p>
      </dsp:txBody>
      <dsp:txXfrm>
        <a:off x="5351164" y="1694799"/>
        <a:ext cx="1231280" cy="597064"/>
      </dsp:txXfrm>
    </dsp:sp>
    <dsp:sp modelId="{595D2E97-D1A6-420C-B8D1-3D70040E6464}">
      <dsp:nvSpPr>
        <dsp:cNvPr id="0" name=""/>
        <dsp:cNvSpPr/>
      </dsp:nvSpPr>
      <dsp:spPr>
        <a:xfrm>
          <a:off x="4825216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6218" y="2709995"/>
        <a:ext cx="25368" cy="25368"/>
      </dsp:txXfrm>
    </dsp:sp>
    <dsp:sp modelId="{C97647E3-0AB2-42AB-9107-9F5BF0DE8782}">
      <dsp:nvSpPr>
        <dsp:cNvPr id="0" name=""/>
        <dsp:cNvSpPr/>
      </dsp:nvSpPr>
      <dsp:spPr>
        <a:xfrm>
          <a:off x="5332588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Login</a:t>
          </a:r>
          <a:endParaRPr lang="nb-NO" sz="2200" kern="1200" dirty="0"/>
        </a:p>
      </dsp:txBody>
      <dsp:txXfrm>
        <a:off x="5351164" y="2424148"/>
        <a:ext cx="1231280" cy="597064"/>
      </dsp:txXfrm>
    </dsp:sp>
    <dsp:sp modelId="{695FE4A4-A9A6-446B-8FBE-F21E9EBD398A}">
      <dsp:nvSpPr>
        <dsp:cNvPr id="0" name=""/>
        <dsp:cNvSpPr/>
      </dsp:nvSpPr>
      <dsp:spPr>
        <a:xfrm rot="3310531">
          <a:off x="4634668" y="3074236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3065142"/>
        <a:ext cx="44423" cy="44423"/>
      </dsp:txXfrm>
    </dsp:sp>
    <dsp:sp modelId="{ECA3786D-3529-4494-BA2C-9A6F0F09A5F5}">
      <dsp:nvSpPr>
        <dsp:cNvPr id="0" name=""/>
        <dsp:cNvSpPr/>
      </dsp:nvSpPr>
      <dsp:spPr>
        <a:xfrm>
          <a:off x="5332588" y="3134920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Profile</a:t>
          </a:r>
          <a:endParaRPr lang="nb-NO" sz="2200" kern="1200" dirty="0"/>
        </a:p>
      </dsp:txBody>
      <dsp:txXfrm>
        <a:off x="5351164" y="3153496"/>
        <a:ext cx="1231280" cy="597064"/>
      </dsp:txXfrm>
    </dsp:sp>
    <dsp:sp modelId="{44F59D08-19C5-498A-BC40-3A6FF73B781A}">
      <dsp:nvSpPr>
        <dsp:cNvPr id="0" name=""/>
        <dsp:cNvSpPr/>
      </dsp:nvSpPr>
      <dsp:spPr>
        <a:xfrm rot="19457599">
          <a:off x="6542291" y="3256573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254070"/>
        <a:ext cx="31241" cy="31241"/>
      </dsp:txXfrm>
    </dsp:sp>
    <dsp:sp modelId="{0D7DA836-CA45-4644-B8F7-9343DBE5DE06}">
      <dsp:nvSpPr>
        <dsp:cNvPr id="0" name=""/>
        <dsp:cNvSpPr/>
      </dsp:nvSpPr>
      <dsp:spPr>
        <a:xfrm>
          <a:off x="7108393" y="277024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About</a:t>
          </a:r>
          <a:endParaRPr lang="nb-NO" sz="2200" kern="1200" dirty="0"/>
        </a:p>
      </dsp:txBody>
      <dsp:txXfrm>
        <a:off x="7126969" y="2788822"/>
        <a:ext cx="1231280" cy="597064"/>
      </dsp:txXfrm>
    </dsp:sp>
    <dsp:sp modelId="{F940D17E-50F0-43BA-8E8A-2C22BF8B3549}">
      <dsp:nvSpPr>
        <dsp:cNvPr id="0" name=""/>
        <dsp:cNvSpPr/>
      </dsp:nvSpPr>
      <dsp:spPr>
        <a:xfrm rot="2142401">
          <a:off x="6542291" y="362124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618745"/>
        <a:ext cx="31241" cy="31241"/>
      </dsp:txXfrm>
    </dsp:sp>
    <dsp:sp modelId="{FDF520CD-B081-42CC-814B-A71F7D67FC32}">
      <dsp:nvSpPr>
        <dsp:cNvPr id="0" name=""/>
        <dsp:cNvSpPr/>
      </dsp:nvSpPr>
      <dsp:spPr>
        <a:xfrm>
          <a:off x="7108393" y="3499594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Settings</a:t>
          </a:r>
        </a:p>
      </dsp:txBody>
      <dsp:txXfrm>
        <a:off x="7126969" y="3518170"/>
        <a:ext cx="1231280" cy="5970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55FE5-55BE-4EFD-AE78-A46B0CB543AC}">
      <dsp:nvSpPr>
        <dsp:cNvPr id="0" name=""/>
        <dsp:cNvSpPr/>
      </dsp:nvSpPr>
      <dsp:spPr>
        <a:xfrm>
          <a:off x="5174" y="149388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App</a:t>
          </a:r>
        </a:p>
      </dsp:txBody>
      <dsp:txXfrm>
        <a:off x="23750" y="1512462"/>
        <a:ext cx="1231280" cy="597064"/>
      </dsp:txXfrm>
    </dsp:sp>
    <dsp:sp modelId="{67D0EBB0-4ACF-4DEC-8EB0-33A7629F8CB9}">
      <dsp:nvSpPr>
        <dsp:cNvPr id="0" name=""/>
        <dsp:cNvSpPr/>
      </dsp:nvSpPr>
      <dsp:spPr>
        <a:xfrm rot="17945813">
          <a:off x="1005613" y="1342034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1329068"/>
        <a:ext cx="52167" cy="52167"/>
      </dsp:txXfrm>
    </dsp:sp>
    <dsp:sp modelId="{100DBA55-0965-4A97-BEFB-30658169A66E}">
      <dsp:nvSpPr>
        <dsp:cNvPr id="0" name=""/>
        <dsp:cNvSpPr/>
      </dsp:nvSpPr>
      <dsp:spPr>
        <a:xfrm>
          <a:off x="1780979" y="582201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Header</a:t>
          </a:r>
        </a:p>
      </dsp:txBody>
      <dsp:txXfrm>
        <a:off x="1799555" y="600777"/>
        <a:ext cx="1231280" cy="597064"/>
      </dsp:txXfrm>
    </dsp:sp>
    <dsp:sp modelId="{C5CEB1B6-5CA7-4220-847E-C871229875F5}">
      <dsp:nvSpPr>
        <dsp:cNvPr id="0" name=""/>
        <dsp:cNvSpPr/>
      </dsp:nvSpPr>
      <dsp:spPr>
        <a:xfrm rot="19457599">
          <a:off x="2990681" y="703854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701351"/>
        <a:ext cx="31241" cy="31241"/>
      </dsp:txXfrm>
    </dsp:sp>
    <dsp:sp modelId="{10C46BA8-302D-42B6-9093-E3E15D3C8B7E}">
      <dsp:nvSpPr>
        <dsp:cNvPr id="0" name=""/>
        <dsp:cNvSpPr/>
      </dsp:nvSpPr>
      <dsp:spPr>
        <a:xfrm>
          <a:off x="3556783" y="217527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Nav</a:t>
          </a:r>
        </a:p>
      </dsp:txBody>
      <dsp:txXfrm>
        <a:off x="3575359" y="236103"/>
        <a:ext cx="1231280" cy="597064"/>
      </dsp:txXfrm>
    </dsp:sp>
    <dsp:sp modelId="{457F44AF-594F-4412-8D61-E0F699DA0A2D}">
      <dsp:nvSpPr>
        <dsp:cNvPr id="0" name=""/>
        <dsp:cNvSpPr/>
      </dsp:nvSpPr>
      <dsp:spPr>
        <a:xfrm rot="2142401">
          <a:off x="2990681" y="106852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1066025"/>
        <a:ext cx="31241" cy="31241"/>
      </dsp:txXfrm>
    </dsp:sp>
    <dsp:sp modelId="{F5E7507D-7E43-49C8-BCC7-509E0FCB70B8}">
      <dsp:nvSpPr>
        <dsp:cNvPr id="0" name=""/>
        <dsp:cNvSpPr/>
      </dsp:nvSpPr>
      <dsp:spPr>
        <a:xfrm>
          <a:off x="3556783" y="946875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UserToken</a:t>
          </a:r>
          <a:endParaRPr lang="nb-NO" sz="2200" kern="1200" dirty="0"/>
        </a:p>
      </dsp:txBody>
      <dsp:txXfrm>
        <a:off x="3575359" y="965451"/>
        <a:ext cx="1231280" cy="597064"/>
      </dsp:txXfrm>
    </dsp:sp>
    <dsp:sp modelId="{1D86ABB8-9E9E-4366-8C41-E1771F17A2DF}">
      <dsp:nvSpPr>
        <dsp:cNvPr id="0" name=""/>
        <dsp:cNvSpPr/>
      </dsp:nvSpPr>
      <dsp:spPr>
        <a:xfrm rot="3654187">
          <a:off x="1005613" y="2253719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2240753"/>
        <a:ext cx="52167" cy="52167"/>
      </dsp:txXfrm>
    </dsp:sp>
    <dsp:sp modelId="{E8D75F0E-D925-410E-8448-34F2FE4C3DD9}">
      <dsp:nvSpPr>
        <dsp:cNvPr id="0" name=""/>
        <dsp:cNvSpPr/>
      </dsp:nvSpPr>
      <dsp:spPr>
        <a:xfrm>
          <a:off x="1780979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Main</a:t>
          </a:r>
        </a:p>
      </dsp:txBody>
      <dsp:txXfrm>
        <a:off x="1799555" y="2424148"/>
        <a:ext cx="1231280" cy="597064"/>
      </dsp:txXfrm>
    </dsp:sp>
    <dsp:sp modelId="{07D474A5-83C3-4637-8161-7835AA300B63}">
      <dsp:nvSpPr>
        <dsp:cNvPr id="0" name=""/>
        <dsp:cNvSpPr/>
      </dsp:nvSpPr>
      <dsp:spPr>
        <a:xfrm>
          <a:off x="3049411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90413" y="2709995"/>
        <a:ext cx="25368" cy="25368"/>
      </dsp:txXfrm>
    </dsp:sp>
    <dsp:sp modelId="{49DFB1ED-A513-422B-9B11-49B019DE422A}">
      <dsp:nvSpPr>
        <dsp:cNvPr id="0" name=""/>
        <dsp:cNvSpPr/>
      </dsp:nvSpPr>
      <dsp:spPr>
        <a:xfrm>
          <a:off x="3556783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Router</a:t>
          </a:r>
          <a:endParaRPr lang="nb-NO" sz="2200" kern="1200" dirty="0"/>
        </a:p>
      </dsp:txBody>
      <dsp:txXfrm>
        <a:off x="3575359" y="2424148"/>
        <a:ext cx="1231280" cy="597064"/>
      </dsp:txXfrm>
    </dsp:sp>
    <dsp:sp modelId="{65D393DF-2E4A-4942-BF05-075889974AA1}">
      <dsp:nvSpPr>
        <dsp:cNvPr id="0" name=""/>
        <dsp:cNvSpPr/>
      </dsp:nvSpPr>
      <dsp:spPr>
        <a:xfrm rot="18289469">
          <a:off x="4634668" y="2344888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2335794"/>
        <a:ext cx="44423" cy="44423"/>
      </dsp:txXfrm>
    </dsp:sp>
    <dsp:sp modelId="{BB6B01A7-B35F-4DE7-9327-7B3478ECF07A}">
      <dsp:nvSpPr>
        <dsp:cNvPr id="0" name=""/>
        <dsp:cNvSpPr/>
      </dsp:nvSpPr>
      <dsp:spPr>
        <a:xfrm>
          <a:off x="5332588" y="1676223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Home</a:t>
          </a:r>
        </a:p>
      </dsp:txBody>
      <dsp:txXfrm>
        <a:off x="5351164" y="1694799"/>
        <a:ext cx="1231280" cy="597064"/>
      </dsp:txXfrm>
    </dsp:sp>
    <dsp:sp modelId="{595D2E97-D1A6-420C-B8D1-3D70040E6464}">
      <dsp:nvSpPr>
        <dsp:cNvPr id="0" name=""/>
        <dsp:cNvSpPr/>
      </dsp:nvSpPr>
      <dsp:spPr>
        <a:xfrm>
          <a:off x="4825216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6218" y="2709995"/>
        <a:ext cx="25368" cy="25368"/>
      </dsp:txXfrm>
    </dsp:sp>
    <dsp:sp modelId="{C97647E3-0AB2-42AB-9107-9F5BF0DE8782}">
      <dsp:nvSpPr>
        <dsp:cNvPr id="0" name=""/>
        <dsp:cNvSpPr/>
      </dsp:nvSpPr>
      <dsp:spPr>
        <a:xfrm>
          <a:off x="5332588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Login</a:t>
          </a:r>
          <a:endParaRPr lang="nb-NO" sz="2200" kern="1200" dirty="0"/>
        </a:p>
      </dsp:txBody>
      <dsp:txXfrm>
        <a:off x="5351164" y="2424148"/>
        <a:ext cx="1231280" cy="597064"/>
      </dsp:txXfrm>
    </dsp:sp>
    <dsp:sp modelId="{695FE4A4-A9A6-446B-8FBE-F21E9EBD398A}">
      <dsp:nvSpPr>
        <dsp:cNvPr id="0" name=""/>
        <dsp:cNvSpPr/>
      </dsp:nvSpPr>
      <dsp:spPr>
        <a:xfrm rot="3310531">
          <a:off x="4634668" y="3074236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3065142"/>
        <a:ext cx="44423" cy="44423"/>
      </dsp:txXfrm>
    </dsp:sp>
    <dsp:sp modelId="{ECA3786D-3529-4494-BA2C-9A6F0F09A5F5}">
      <dsp:nvSpPr>
        <dsp:cNvPr id="0" name=""/>
        <dsp:cNvSpPr/>
      </dsp:nvSpPr>
      <dsp:spPr>
        <a:xfrm>
          <a:off x="5332588" y="3134920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Profile</a:t>
          </a:r>
          <a:endParaRPr lang="nb-NO" sz="2200" kern="1200" dirty="0"/>
        </a:p>
      </dsp:txBody>
      <dsp:txXfrm>
        <a:off x="5351164" y="3153496"/>
        <a:ext cx="1231280" cy="597064"/>
      </dsp:txXfrm>
    </dsp:sp>
    <dsp:sp modelId="{44F59D08-19C5-498A-BC40-3A6FF73B781A}">
      <dsp:nvSpPr>
        <dsp:cNvPr id="0" name=""/>
        <dsp:cNvSpPr/>
      </dsp:nvSpPr>
      <dsp:spPr>
        <a:xfrm rot="19457599">
          <a:off x="6542291" y="3256573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254070"/>
        <a:ext cx="31241" cy="31241"/>
      </dsp:txXfrm>
    </dsp:sp>
    <dsp:sp modelId="{0D7DA836-CA45-4644-B8F7-9343DBE5DE06}">
      <dsp:nvSpPr>
        <dsp:cNvPr id="0" name=""/>
        <dsp:cNvSpPr/>
      </dsp:nvSpPr>
      <dsp:spPr>
        <a:xfrm>
          <a:off x="7108393" y="277024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About</a:t>
          </a:r>
          <a:endParaRPr lang="nb-NO" sz="2200" kern="1200" dirty="0"/>
        </a:p>
      </dsp:txBody>
      <dsp:txXfrm>
        <a:off x="7126969" y="2788822"/>
        <a:ext cx="1231280" cy="597064"/>
      </dsp:txXfrm>
    </dsp:sp>
    <dsp:sp modelId="{F940D17E-50F0-43BA-8E8A-2C22BF8B3549}">
      <dsp:nvSpPr>
        <dsp:cNvPr id="0" name=""/>
        <dsp:cNvSpPr/>
      </dsp:nvSpPr>
      <dsp:spPr>
        <a:xfrm rot="2142401">
          <a:off x="6542291" y="362124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618745"/>
        <a:ext cx="31241" cy="31241"/>
      </dsp:txXfrm>
    </dsp:sp>
    <dsp:sp modelId="{FDF520CD-B081-42CC-814B-A71F7D67FC32}">
      <dsp:nvSpPr>
        <dsp:cNvPr id="0" name=""/>
        <dsp:cNvSpPr/>
      </dsp:nvSpPr>
      <dsp:spPr>
        <a:xfrm>
          <a:off x="7108393" y="3499594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Settings</a:t>
          </a:r>
        </a:p>
      </dsp:txBody>
      <dsp:txXfrm>
        <a:off x="7126969" y="3518170"/>
        <a:ext cx="1231280" cy="5970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55FE5-55BE-4EFD-AE78-A46B0CB543AC}">
      <dsp:nvSpPr>
        <dsp:cNvPr id="0" name=""/>
        <dsp:cNvSpPr/>
      </dsp:nvSpPr>
      <dsp:spPr>
        <a:xfrm>
          <a:off x="5174" y="149388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App</a:t>
          </a:r>
        </a:p>
      </dsp:txBody>
      <dsp:txXfrm>
        <a:off x="23750" y="1512462"/>
        <a:ext cx="1231280" cy="597064"/>
      </dsp:txXfrm>
    </dsp:sp>
    <dsp:sp modelId="{67D0EBB0-4ACF-4DEC-8EB0-33A7629F8CB9}">
      <dsp:nvSpPr>
        <dsp:cNvPr id="0" name=""/>
        <dsp:cNvSpPr/>
      </dsp:nvSpPr>
      <dsp:spPr>
        <a:xfrm rot="17945813">
          <a:off x="1005613" y="1342034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1329068"/>
        <a:ext cx="52167" cy="52167"/>
      </dsp:txXfrm>
    </dsp:sp>
    <dsp:sp modelId="{100DBA55-0965-4A97-BEFB-30658169A66E}">
      <dsp:nvSpPr>
        <dsp:cNvPr id="0" name=""/>
        <dsp:cNvSpPr/>
      </dsp:nvSpPr>
      <dsp:spPr>
        <a:xfrm>
          <a:off x="1780979" y="582201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Header</a:t>
          </a:r>
        </a:p>
      </dsp:txBody>
      <dsp:txXfrm>
        <a:off x="1799555" y="600777"/>
        <a:ext cx="1231280" cy="597064"/>
      </dsp:txXfrm>
    </dsp:sp>
    <dsp:sp modelId="{C5CEB1B6-5CA7-4220-847E-C871229875F5}">
      <dsp:nvSpPr>
        <dsp:cNvPr id="0" name=""/>
        <dsp:cNvSpPr/>
      </dsp:nvSpPr>
      <dsp:spPr>
        <a:xfrm rot="19457599">
          <a:off x="2990681" y="703854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701351"/>
        <a:ext cx="31241" cy="31241"/>
      </dsp:txXfrm>
    </dsp:sp>
    <dsp:sp modelId="{10C46BA8-302D-42B6-9093-E3E15D3C8B7E}">
      <dsp:nvSpPr>
        <dsp:cNvPr id="0" name=""/>
        <dsp:cNvSpPr/>
      </dsp:nvSpPr>
      <dsp:spPr>
        <a:xfrm>
          <a:off x="3556783" y="217527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Nav</a:t>
          </a:r>
        </a:p>
      </dsp:txBody>
      <dsp:txXfrm>
        <a:off x="3575359" y="236103"/>
        <a:ext cx="1231280" cy="597064"/>
      </dsp:txXfrm>
    </dsp:sp>
    <dsp:sp modelId="{457F44AF-594F-4412-8D61-E0F699DA0A2D}">
      <dsp:nvSpPr>
        <dsp:cNvPr id="0" name=""/>
        <dsp:cNvSpPr/>
      </dsp:nvSpPr>
      <dsp:spPr>
        <a:xfrm rot="2142401">
          <a:off x="2990681" y="106852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1066025"/>
        <a:ext cx="31241" cy="31241"/>
      </dsp:txXfrm>
    </dsp:sp>
    <dsp:sp modelId="{F5E7507D-7E43-49C8-BCC7-509E0FCB70B8}">
      <dsp:nvSpPr>
        <dsp:cNvPr id="0" name=""/>
        <dsp:cNvSpPr/>
      </dsp:nvSpPr>
      <dsp:spPr>
        <a:xfrm>
          <a:off x="3556783" y="946875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UserToken</a:t>
          </a:r>
          <a:endParaRPr lang="nb-NO" sz="2200" kern="1200" dirty="0"/>
        </a:p>
      </dsp:txBody>
      <dsp:txXfrm>
        <a:off x="3575359" y="965451"/>
        <a:ext cx="1231280" cy="597064"/>
      </dsp:txXfrm>
    </dsp:sp>
    <dsp:sp modelId="{1D86ABB8-9E9E-4366-8C41-E1771F17A2DF}">
      <dsp:nvSpPr>
        <dsp:cNvPr id="0" name=""/>
        <dsp:cNvSpPr/>
      </dsp:nvSpPr>
      <dsp:spPr>
        <a:xfrm rot="3654187">
          <a:off x="1005613" y="2253719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2240753"/>
        <a:ext cx="52167" cy="52167"/>
      </dsp:txXfrm>
    </dsp:sp>
    <dsp:sp modelId="{E8D75F0E-D925-410E-8448-34F2FE4C3DD9}">
      <dsp:nvSpPr>
        <dsp:cNvPr id="0" name=""/>
        <dsp:cNvSpPr/>
      </dsp:nvSpPr>
      <dsp:spPr>
        <a:xfrm>
          <a:off x="1780979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Main</a:t>
          </a:r>
        </a:p>
      </dsp:txBody>
      <dsp:txXfrm>
        <a:off x="1799555" y="2424148"/>
        <a:ext cx="1231280" cy="597064"/>
      </dsp:txXfrm>
    </dsp:sp>
    <dsp:sp modelId="{07D474A5-83C3-4637-8161-7835AA300B63}">
      <dsp:nvSpPr>
        <dsp:cNvPr id="0" name=""/>
        <dsp:cNvSpPr/>
      </dsp:nvSpPr>
      <dsp:spPr>
        <a:xfrm>
          <a:off x="3049411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90413" y="2709995"/>
        <a:ext cx="25368" cy="25368"/>
      </dsp:txXfrm>
    </dsp:sp>
    <dsp:sp modelId="{49DFB1ED-A513-422B-9B11-49B019DE422A}">
      <dsp:nvSpPr>
        <dsp:cNvPr id="0" name=""/>
        <dsp:cNvSpPr/>
      </dsp:nvSpPr>
      <dsp:spPr>
        <a:xfrm>
          <a:off x="3556783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Router</a:t>
          </a:r>
          <a:endParaRPr lang="nb-NO" sz="2200" kern="1200" dirty="0"/>
        </a:p>
      </dsp:txBody>
      <dsp:txXfrm>
        <a:off x="3575359" y="2424148"/>
        <a:ext cx="1231280" cy="597064"/>
      </dsp:txXfrm>
    </dsp:sp>
    <dsp:sp modelId="{65D393DF-2E4A-4942-BF05-075889974AA1}">
      <dsp:nvSpPr>
        <dsp:cNvPr id="0" name=""/>
        <dsp:cNvSpPr/>
      </dsp:nvSpPr>
      <dsp:spPr>
        <a:xfrm rot="18289469">
          <a:off x="4634668" y="2344888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2335794"/>
        <a:ext cx="44423" cy="44423"/>
      </dsp:txXfrm>
    </dsp:sp>
    <dsp:sp modelId="{BB6B01A7-B35F-4DE7-9327-7B3478ECF07A}">
      <dsp:nvSpPr>
        <dsp:cNvPr id="0" name=""/>
        <dsp:cNvSpPr/>
      </dsp:nvSpPr>
      <dsp:spPr>
        <a:xfrm>
          <a:off x="5332588" y="1676223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Home</a:t>
          </a:r>
        </a:p>
      </dsp:txBody>
      <dsp:txXfrm>
        <a:off x="5351164" y="1694799"/>
        <a:ext cx="1231280" cy="597064"/>
      </dsp:txXfrm>
    </dsp:sp>
    <dsp:sp modelId="{595D2E97-D1A6-420C-B8D1-3D70040E6464}">
      <dsp:nvSpPr>
        <dsp:cNvPr id="0" name=""/>
        <dsp:cNvSpPr/>
      </dsp:nvSpPr>
      <dsp:spPr>
        <a:xfrm>
          <a:off x="4825216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6218" y="2709995"/>
        <a:ext cx="25368" cy="25368"/>
      </dsp:txXfrm>
    </dsp:sp>
    <dsp:sp modelId="{C97647E3-0AB2-42AB-9107-9F5BF0DE8782}">
      <dsp:nvSpPr>
        <dsp:cNvPr id="0" name=""/>
        <dsp:cNvSpPr/>
      </dsp:nvSpPr>
      <dsp:spPr>
        <a:xfrm>
          <a:off x="5332588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Login</a:t>
          </a:r>
          <a:endParaRPr lang="nb-NO" sz="2200" kern="1200" dirty="0"/>
        </a:p>
      </dsp:txBody>
      <dsp:txXfrm>
        <a:off x="5351164" y="2424148"/>
        <a:ext cx="1231280" cy="597064"/>
      </dsp:txXfrm>
    </dsp:sp>
    <dsp:sp modelId="{695FE4A4-A9A6-446B-8FBE-F21E9EBD398A}">
      <dsp:nvSpPr>
        <dsp:cNvPr id="0" name=""/>
        <dsp:cNvSpPr/>
      </dsp:nvSpPr>
      <dsp:spPr>
        <a:xfrm rot="3310531">
          <a:off x="4634668" y="3074236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3065142"/>
        <a:ext cx="44423" cy="44423"/>
      </dsp:txXfrm>
    </dsp:sp>
    <dsp:sp modelId="{ECA3786D-3529-4494-BA2C-9A6F0F09A5F5}">
      <dsp:nvSpPr>
        <dsp:cNvPr id="0" name=""/>
        <dsp:cNvSpPr/>
      </dsp:nvSpPr>
      <dsp:spPr>
        <a:xfrm>
          <a:off x="5332588" y="3134920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Profile</a:t>
          </a:r>
          <a:endParaRPr lang="nb-NO" sz="2200" kern="1200" dirty="0"/>
        </a:p>
      </dsp:txBody>
      <dsp:txXfrm>
        <a:off x="5351164" y="3153496"/>
        <a:ext cx="1231280" cy="597064"/>
      </dsp:txXfrm>
    </dsp:sp>
    <dsp:sp modelId="{44F59D08-19C5-498A-BC40-3A6FF73B781A}">
      <dsp:nvSpPr>
        <dsp:cNvPr id="0" name=""/>
        <dsp:cNvSpPr/>
      </dsp:nvSpPr>
      <dsp:spPr>
        <a:xfrm rot="19457599">
          <a:off x="6542291" y="3256573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254070"/>
        <a:ext cx="31241" cy="31241"/>
      </dsp:txXfrm>
    </dsp:sp>
    <dsp:sp modelId="{0D7DA836-CA45-4644-B8F7-9343DBE5DE06}">
      <dsp:nvSpPr>
        <dsp:cNvPr id="0" name=""/>
        <dsp:cNvSpPr/>
      </dsp:nvSpPr>
      <dsp:spPr>
        <a:xfrm>
          <a:off x="7108393" y="277024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About</a:t>
          </a:r>
          <a:endParaRPr lang="nb-NO" sz="2200" kern="1200" dirty="0"/>
        </a:p>
      </dsp:txBody>
      <dsp:txXfrm>
        <a:off x="7126969" y="2788822"/>
        <a:ext cx="1231280" cy="597064"/>
      </dsp:txXfrm>
    </dsp:sp>
    <dsp:sp modelId="{F940D17E-50F0-43BA-8E8A-2C22BF8B3549}">
      <dsp:nvSpPr>
        <dsp:cNvPr id="0" name=""/>
        <dsp:cNvSpPr/>
      </dsp:nvSpPr>
      <dsp:spPr>
        <a:xfrm rot="2142401">
          <a:off x="6542291" y="362124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618745"/>
        <a:ext cx="31241" cy="31241"/>
      </dsp:txXfrm>
    </dsp:sp>
    <dsp:sp modelId="{FDF520CD-B081-42CC-814B-A71F7D67FC32}">
      <dsp:nvSpPr>
        <dsp:cNvPr id="0" name=""/>
        <dsp:cNvSpPr/>
      </dsp:nvSpPr>
      <dsp:spPr>
        <a:xfrm>
          <a:off x="7108393" y="3499594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Settings</a:t>
          </a:r>
        </a:p>
      </dsp:txBody>
      <dsp:txXfrm>
        <a:off x="7126969" y="3518170"/>
        <a:ext cx="1231280" cy="59706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55FE5-55BE-4EFD-AE78-A46B0CB543AC}">
      <dsp:nvSpPr>
        <dsp:cNvPr id="0" name=""/>
        <dsp:cNvSpPr/>
      </dsp:nvSpPr>
      <dsp:spPr>
        <a:xfrm>
          <a:off x="5174" y="149388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App</a:t>
          </a:r>
        </a:p>
      </dsp:txBody>
      <dsp:txXfrm>
        <a:off x="23750" y="1512462"/>
        <a:ext cx="1231280" cy="597064"/>
      </dsp:txXfrm>
    </dsp:sp>
    <dsp:sp modelId="{67D0EBB0-4ACF-4DEC-8EB0-33A7629F8CB9}">
      <dsp:nvSpPr>
        <dsp:cNvPr id="0" name=""/>
        <dsp:cNvSpPr/>
      </dsp:nvSpPr>
      <dsp:spPr>
        <a:xfrm rot="17945813">
          <a:off x="1005613" y="1342034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1329068"/>
        <a:ext cx="52167" cy="52167"/>
      </dsp:txXfrm>
    </dsp:sp>
    <dsp:sp modelId="{100DBA55-0965-4A97-BEFB-30658169A66E}">
      <dsp:nvSpPr>
        <dsp:cNvPr id="0" name=""/>
        <dsp:cNvSpPr/>
      </dsp:nvSpPr>
      <dsp:spPr>
        <a:xfrm>
          <a:off x="1780979" y="582201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Header</a:t>
          </a:r>
        </a:p>
      </dsp:txBody>
      <dsp:txXfrm>
        <a:off x="1799555" y="600777"/>
        <a:ext cx="1231280" cy="597064"/>
      </dsp:txXfrm>
    </dsp:sp>
    <dsp:sp modelId="{C5CEB1B6-5CA7-4220-847E-C871229875F5}">
      <dsp:nvSpPr>
        <dsp:cNvPr id="0" name=""/>
        <dsp:cNvSpPr/>
      </dsp:nvSpPr>
      <dsp:spPr>
        <a:xfrm rot="19457599">
          <a:off x="2990681" y="703854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701351"/>
        <a:ext cx="31241" cy="31241"/>
      </dsp:txXfrm>
    </dsp:sp>
    <dsp:sp modelId="{10C46BA8-302D-42B6-9093-E3E15D3C8B7E}">
      <dsp:nvSpPr>
        <dsp:cNvPr id="0" name=""/>
        <dsp:cNvSpPr/>
      </dsp:nvSpPr>
      <dsp:spPr>
        <a:xfrm>
          <a:off x="3556783" y="217527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Nav</a:t>
          </a:r>
        </a:p>
      </dsp:txBody>
      <dsp:txXfrm>
        <a:off x="3575359" y="236103"/>
        <a:ext cx="1231280" cy="597064"/>
      </dsp:txXfrm>
    </dsp:sp>
    <dsp:sp modelId="{457F44AF-594F-4412-8D61-E0F699DA0A2D}">
      <dsp:nvSpPr>
        <dsp:cNvPr id="0" name=""/>
        <dsp:cNvSpPr/>
      </dsp:nvSpPr>
      <dsp:spPr>
        <a:xfrm rot="2142401">
          <a:off x="2990681" y="106852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1066025"/>
        <a:ext cx="31241" cy="31241"/>
      </dsp:txXfrm>
    </dsp:sp>
    <dsp:sp modelId="{F5E7507D-7E43-49C8-BCC7-509E0FCB70B8}">
      <dsp:nvSpPr>
        <dsp:cNvPr id="0" name=""/>
        <dsp:cNvSpPr/>
      </dsp:nvSpPr>
      <dsp:spPr>
        <a:xfrm>
          <a:off x="3556783" y="946875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UserToken</a:t>
          </a:r>
          <a:endParaRPr lang="nb-NO" sz="2200" kern="1200" dirty="0"/>
        </a:p>
      </dsp:txBody>
      <dsp:txXfrm>
        <a:off x="3575359" y="965451"/>
        <a:ext cx="1231280" cy="597064"/>
      </dsp:txXfrm>
    </dsp:sp>
    <dsp:sp modelId="{1D86ABB8-9E9E-4366-8C41-E1771F17A2DF}">
      <dsp:nvSpPr>
        <dsp:cNvPr id="0" name=""/>
        <dsp:cNvSpPr/>
      </dsp:nvSpPr>
      <dsp:spPr>
        <a:xfrm rot="3654187">
          <a:off x="1005613" y="2253719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2240753"/>
        <a:ext cx="52167" cy="52167"/>
      </dsp:txXfrm>
    </dsp:sp>
    <dsp:sp modelId="{E8D75F0E-D925-410E-8448-34F2FE4C3DD9}">
      <dsp:nvSpPr>
        <dsp:cNvPr id="0" name=""/>
        <dsp:cNvSpPr/>
      </dsp:nvSpPr>
      <dsp:spPr>
        <a:xfrm>
          <a:off x="1780979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Main</a:t>
          </a:r>
        </a:p>
      </dsp:txBody>
      <dsp:txXfrm>
        <a:off x="1799555" y="2424148"/>
        <a:ext cx="1231280" cy="597064"/>
      </dsp:txXfrm>
    </dsp:sp>
    <dsp:sp modelId="{07D474A5-83C3-4637-8161-7835AA300B63}">
      <dsp:nvSpPr>
        <dsp:cNvPr id="0" name=""/>
        <dsp:cNvSpPr/>
      </dsp:nvSpPr>
      <dsp:spPr>
        <a:xfrm>
          <a:off x="3049411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90413" y="2709995"/>
        <a:ext cx="25368" cy="25368"/>
      </dsp:txXfrm>
    </dsp:sp>
    <dsp:sp modelId="{49DFB1ED-A513-422B-9B11-49B019DE422A}">
      <dsp:nvSpPr>
        <dsp:cNvPr id="0" name=""/>
        <dsp:cNvSpPr/>
      </dsp:nvSpPr>
      <dsp:spPr>
        <a:xfrm>
          <a:off x="3556783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Router</a:t>
          </a:r>
          <a:endParaRPr lang="nb-NO" sz="2200" kern="1200" dirty="0"/>
        </a:p>
      </dsp:txBody>
      <dsp:txXfrm>
        <a:off x="3575359" y="2424148"/>
        <a:ext cx="1231280" cy="597064"/>
      </dsp:txXfrm>
    </dsp:sp>
    <dsp:sp modelId="{65D393DF-2E4A-4942-BF05-075889974AA1}">
      <dsp:nvSpPr>
        <dsp:cNvPr id="0" name=""/>
        <dsp:cNvSpPr/>
      </dsp:nvSpPr>
      <dsp:spPr>
        <a:xfrm rot="18289469">
          <a:off x="4634668" y="2344888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2335794"/>
        <a:ext cx="44423" cy="44423"/>
      </dsp:txXfrm>
    </dsp:sp>
    <dsp:sp modelId="{BB6B01A7-B35F-4DE7-9327-7B3478ECF07A}">
      <dsp:nvSpPr>
        <dsp:cNvPr id="0" name=""/>
        <dsp:cNvSpPr/>
      </dsp:nvSpPr>
      <dsp:spPr>
        <a:xfrm>
          <a:off x="5332588" y="1676223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Home</a:t>
          </a:r>
        </a:p>
      </dsp:txBody>
      <dsp:txXfrm>
        <a:off x="5351164" y="1694799"/>
        <a:ext cx="1231280" cy="597064"/>
      </dsp:txXfrm>
    </dsp:sp>
    <dsp:sp modelId="{595D2E97-D1A6-420C-B8D1-3D70040E6464}">
      <dsp:nvSpPr>
        <dsp:cNvPr id="0" name=""/>
        <dsp:cNvSpPr/>
      </dsp:nvSpPr>
      <dsp:spPr>
        <a:xfrm>
          <a:off x="4825216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6218" y="2709995"/>
        <a:ext cx="25368" cy="25368"/>
      </dsp:txXfrm>
    </dsp:sp>
    <dsp:sp modelId="{C97647E3-0AB2-42AB-9107-9F5BF0DE8782}">
      <dsp:nvSpPr>
        <dsp:cNvPr id="0" name=""/>
        <dsp:cNvSpPr/>
      </dsp:nvSpPr>
      <dsp:spPr>
        <a:xfrm>
          <a:off x="5332588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6">
            <a:lumMod val="90000"/>
            <a:lumOff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Login</a:t>
          </a:r>
          <a:endParaRPr lang="nb-NO" sz="2200" kern="1200" dirty="0"/>
        </a:p>
      </dsp:txBody>
      <dsp:txXfrm>
        <a:off x="5351164" y="2424148"/>
        <a:ext cx="1231280" cy="597064"/>
      </dsp:txXfrm>
    </dsp:sp>
    <dsp:sp modelId="{695FE4A4-A9A6-446B-8FBE-F21E9EBD398A}">
      <dsp:nvSpPr>
        <dsp:cNvPr id="0" name=""/>
        <dsp:cNvSpPr/>
      </dsp:nvSpPr>
      <dsp:spPr>
        <a:xfrm rot="3310531">
          <a:off x="4634668" y="3074236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3065142"/>
        <a:ext cx="44423" cy="44423"/>
      </dsp:txXfrm>
    </dsp:sp>
    <dsp:sp modelId="{ECA3786D-3529-4494-BA2C-9A6F0F09A5F5}">
      <dsp:nvSpPr>
        <dsp:cNvPr id="0" name=""/>
        <dsp:cNvSpPr/>
      </dsp:nvSpPr>
      <dsp:spPr>
        <a:xfrm>
          <a:off x="5332588" y="3134920"/>
          <a:ext cx="1268432" cy="634216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Profile</a:t>
          </a:r>
          <a:endParaRPr lang="nb-NO" sz="2200" kern="1200" dirty="0"/>
        </a:p>
      </dsp:txBody>
      <dsp:txXfrm>
        <a:off x="5351164" y="3153496"/>
        <a:ext cx="1231280" cy="597064"/>
      </dsp:txXfrm>
    </dsp:sp>
    <dsp:sp modelId="{44F59D08-19C5-498A-BC40-3A6FF73B781A}">
      <dsp:nvSpPr>
        <dsp:cNvPr id="0" name=""/>
        <dsp:cNvSpPr/>
      </dsp:nvSpPr>
      <dsp:spPr>
        <a:xfrm rot="19457599">
          <a:off x="6542291" y="3256573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254070"/>
        <a:ext cx="31241" cy="31241"/>
      </dsp:txXfrm>
    </dsp:sp>
    <dsp:sp modelId="{0D7DA836-CA45-4644-B8F7-9343DBE5DE06}">
      <dsp:nvSpPr>
        <dsp:cNvPr id="0" name=""/>
        <dsp:cNvSpPr/>
      </dsp:nvSpPr>
      <dsp:spPr>
        <a:xfrm>
          <a:off x="7108393" y="2770246"/>
          <a:ext cx="1268432" cy="634216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About</a:t>
          </a:r>
          <a:endParaRPr lang="nb-NO" sz="2200" kern="1200" dirty="0"/>
        </a:p>
      </dsp:txBody>
      <dsp:txXfrm>
        <a:off x="7126969" y="2788822"/>
        <a:ext cx="1231280" cy="597064"/>
      </dsp:txXfrm>
    </dsp:sp>
    <dsp:sp modelId="{F940D17E-50F0-43BA-8E8A-2C22BF8B3549}">
      <dsp:nvSpPr>
        <dsp:cNvPr id="0" name=""/>
        <dsp:cNvSpPr/>
      </dsp:nvSpPr>
      <dsp:spPr>
        <a:xfrm rot="2142401">
          <a:off x="6542291" y="362124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618745"/>
        <a:ext cx="31241" cy="31241"/>
      </dsp:txXfrm>
    </dsp:sp>
    <dsp:sp modelId="{FDF520CD-B081-42CC-814B-A71F7D67FC32}">
      <dsp:nvSpPr>
        <dsp:cNvPr id="0" name=""/>
        <dsp:cNvSpPr/>
      </dsp:nvSpPr>
      <dsp:spPr>
        <a:xfrm>
          <a:off x="7108393" y="3499594"/>
          <a:ext cx="1268432" cy="634216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Settings</a:t>
          </a:r>
        </a:p>
      </dsp:txBody>
      <dsp:txXfrm>
        <a:off x="7126969" y="3518170"/>
        <a:ext cx="1231280" cy="597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55FE5-55BE-4EFD-AE78-A46B0CB543AC}">
      <dsp:nvSpPr>
        <dsp:cNvPr id="0" name=""/>
        <dsp:cNvSpPr/>
      </dsp:nvSpPr>
      <dsp:spPr>
        <a:xfrm>
          <a:off x="5174" y="149388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App</a:t>
          </a:r>
        </a:p>
      </dsp:txBody>
      <dsp:txXfrm>
        <a:off x="23750" y="1512462"/>
        <a:ext cx="1231280" cy="597064"/>
      </dsp:txXfrm>
    </dsp:sp>
    <dsp:sp modelId="{67D0EBB0-4ACF-4DEC-8EB0-33A7629F8CB9}">
      <dsp:nvSpPr>
        <dsp:cNvPr id="0" name=""/>
        <dsp:cNvSpPr/>
      </dsp:nvSpPr>
      <dsp:spPr>
        <a:xfrm rot="17945813">
          <a:off x="1005613" y="1342034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1329068"/>
        <a:ext cx="52167" cy="52167"/>
      </dsp:txXfrm>
    </dsp:sp>
    <dsp:sp modelId="{100DBA55-0965-4A97-BEFB-30658169A66E}">
      <dsp:nvSpPr>
        <dsp:cNvPr id="0" name=""/>
        <dsp:cNvSpPr/>
      </dsp:nvSpPr>
      <dsp:spPr>
        <a:xfrm>
          <a:off x="1780979" y="582201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Header</a:t>
          </a:r>
        </a:p>
      </dsp:txBody>
      <dsp:txXfrm>
        <a:off x="1799555" y="600777"/>
        <a:ext cx="1231280" cy="597064"/>
      </dsp:txXfrm>
    </dsp:sp>
    <dsp:sp modelId="{C5CEB1B6-5CA7-4220-847E-C871229875F5}">
      <dsp:nvSpPr>
        <dsp:cNvPr id="0" name=""/>
        <dsp:cNvSpPr/>
      </dsp:nvSpPr>
      <dsp:spPr>
        <a:xfrm rot="19457599">
          <a:off x="2990681" y="703854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701351"/>
        <a:ext cx="31241" cy="31241"/>
      </dsp:txXfrm>
    </dsp:sp>
    <dsp:sp modelId="{10C46BA8-302D-42B6-9093-E3E15D3C8B7E}">
      <dsp:nvSpPr>
        <dsp:cNvPr id="0" name=""/>
        <dsp:cNvSpPr/>
      </dsp:nvSpPr>
      <dsp:spPr>
        <a:xfrm>
          <a:off x="3556783" y="217527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Nav</a:t>
          </a:r>
        </a:p>
      </dsp:txBody>
      <dsp:txXfrm>
        <a:off x="3575359" y="236103"/>
        <a:ext cx="1231280" cy="597064"/>
      </dsp:txXfrm>
    </dsp:sp>
    <dsp:sp modelId="{457F44AF-594F-4412-8D61-E0F699DA0A2D}">
      <dsp:nvSpPr>
        <dsp:cNvPr id="0" name=""/>
        <dsp:cNvSpPr/>
      </dsp:nvSpPr>
      <dsp:spPr>
        <a:xfrm rot="2142401">
          <a:off x="2990681" y="106852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1066025"/>
        <a:ext cx="31241" cy="31241"/>
      </dsp:txXfrm>
    </dsp:sp>
    <dsp:sp modelId="{F5E7507D-7E43-49C8-BCC7-509E0FCB70B8}">
      <dsp:nvSpPr>
        <dsp:cNvPr id="0" name=""/>
        <dsp:cNvSpPr/>
      </dsp:nvSpPr>
      <dsp:spPr>
        <a:xfrm>
          <a:off x="3556783" y="946875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UserToken</a:t>
          </a:r>
          <a:endParaRPr lang="nb-NO" sz="2200" kern="1200" dirty="0"/>
        </a:p>
      </dsp:txBody>
      <dsp:txXfrm>
        <a:off x="3575359" y="965451"/>
        <a:ext cx="1231280" cy="597064"/>
      </dsp:txXfrm>
    </dsp:sp>
    <dsp:sp modelId="{1D86ABB8-9E9E-4366-8C41-E1771F17A2DF}">
      <dsp:nvSpPr>
        <dsp:cNvPr id="0" name=""/>
        <dsp:cNvSpPr/>
      </dsp:nvSpPr>
      <dsp:spPr>
        <a:xfrm rot="3654187">
          <a:off x="1005613" y="2253719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2240753"/>
        <a:ext cx="52167" cy="52167"/>
      </dsp:txXfrm>
    </dsp:sp>
    <dsp:sp modelId="{E8D75F0E-D925-410E-8448-34F2FE4C3DD9}">
      <dsp:nvSpPr>
        <dsp:cNvPr id="0" name=""/>
        <dsp:cNvSpPr/>
      </dsp:nvSpPr>
      <dsp:spPr>
        <a:xfrm>
          <a:off x="1780979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Main</a:t>
          </a:r>
        </a:p>
      </dsp:txBody>
      <dsp:txXfrm>
        <a:off x="1799555" y="2424148"/>
        <a:ext cx="1231280" cy="597064"/>
      </dsp:txXfrm>
    </dsp:sp>
    <dsp:sp modelId="{07D474A5-83C3-4637-8161-7835AA300B63}">
      <dsp:nvSpPr>
        <dsp:cNvPr id="0" name=""/>
        <dsp:cNvSpPr/>
      </dsp:nvSpPr>
      <dsp:spPr>
        <a:xfrm>
          <a:off x="3049411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90413" y="2709995"/>
        <a:ext cx="25368" cy="25368"/>
      </dsp:txXfrm>
    </dsp:sp>
    <dsp:sp modelId="{49DFB1ED-A513-422B-9B11-49B019DE422A}">
      <dsp:nvSpPr>
        <dsp:cNvPr id="0" name=""/>
        <dsp:cNvSpPr/>
      </dsp:nvSpPr>
      <dsp:spPr>
        <a:xfrm>
          <a:off x="3556783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Router</a:t>
          </a:r>
          <a:endParaRPr lang="nb-NO" sz="2200" kern="1200" dirty="0"/>
        </a:p>
      </dsp:txBody>
      <dsp:txXfrm>
        <a:off x="3575359" y="2424148"/>
        <a:ext cx="1231280" cy="597064"/>
      </dsp:txXfrm>
    </dsp:sp>
    <dsp:sp modelId="{65D393DF-2E4A-4942-BF05-075889974AA1}">
      <dsp:nvSpPr>
        <dsp:cNvPr id="0" name=""/>
        <dsp:cNvSpPr/>
      </dsp:nvSpPr>
      <dsp:spPr>
        <a:xfrm rot="18289469">
          <a:off x="4634668" y="2344888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2335794"/>
        <a:ext cx="44423" cy="44423"/>
      </dsp:txXfrm>
    </dsp:sp>
    <dsp:sp modelId="{BB6B01A7-B35F-4DE7-9327-7B3478ECF07A}">
      <dsp:nvSpPr>
        <dsp:cNvPr id="0" name=""/>
        <dsp:cNvSpPr/>
      </dsp:nvSpPr>
      <dsp:spPr>
        <a:xfrm>
          <a:off x="5332588" y="1676223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Home</a:t>
          </a:r>
        </a:p>
      </dsp:txBody>
      <dsp:txXfrm>
        <a:off x="5351164" y="1694799"/>
        <a:ext cx="1231280" cy="597064"/>
      </dsp:txXfrm>
    </dsp:sp>
    <dsp:sp modelId="{595D2E97-D1A6-420C-B8D1-3D70040E6464}">
      <dsp:nvSpPr>
        <dsp:cNvPr id="0" name=""/>
        <dsp:cNvSpPr/>
      </dsp:nvSpPr>
      <dsp:spPr>
        <a:xfrm>
          <a:off x="4825216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6218" y="2709995"/>
        <a:ext cx="25368" cy="25368"/>
      </dsp:txXfrm>
    </dsp:sp>
    <dsp:sp modelId="{C97647E3-0AB2-42AB-9107-9F5BF0DE8782}">
      <dsp:nvSpPr>
        <dsp:cNvPr id="0" name=""/>
        <dsp:cNvSpPr/>
      </dsp:nvSpPr>
      <dsp:spPr>
        <a:xfrm>
          <a:off x="5332588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Login</a:t>
          </a:r>
          <a:endParaRPr lang="nb-NO" sz="2200" kern="1200" dirty="0"/>
        </a:p>
      </dsp:txBody>
      <dsp:txXfrm>
        <a:off x="5351164" y="2424148"/>
        <a:ext cx="1231280" cy="597064"/>
      </dsp:txXfrm>
    </dsp:sp>
    <dsp:sp modelId="{695FE4A4-A9A6-446B-8FBE-F21E9EBD398A}">
      <dsp:nvSpPr>
        <dsp:cNvPr id="0" name=""/>
        <dsp:cNvSpPr/>
      </dsp:nvSpPr>
      <dsp:spPr>
        <a:xfrm rot="3310531">
          <a:off x="4634668" y="3074236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3065142"/>
        <a:ext cx="44423" cy="44423"/>
      </dsp:txXfrm>
    </dsp:sp>
    <dsp:sp modelId="{ECA3786D-3529-4494-BA2C-9A6F0F09A5F5}">
      <dsp:nvSpPr>
        <dsp:cNvPr id="0" name=""/>
        <dsp:cNvSpPr/>
      </dsp:nvSpPr>
      <dsp:spPr>
        <a:xfrm>
          <a:off x="5332588" y="3134920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Profile</a:t>
          </a:r>
          <a:endParaRPr lang="nb-NO" sz="2200" kern="1200" dirty="0"/>
        </a:p>
      </dsp:txBody>
      <dsp:txXfrm>
        <a:off x="5351164" y="3153496"/>
        <a:ext cx="1231280" cy="597064"/>
      </dsp:txXfrm>
    </dsp:sp>
    <dsp:sp modelId="{44F59D08-19C5-498A-BC40-3A6FF73B781A}">
      <dsp:nvSpPr>
        <dsp:cNvPr id="0" name=""/>
        <dsp:cNvSpPr/>
      </dsp:nvSpPr>
      <dsp:spPr>
        <a:xfrm rot="19457599">
          <a:off x="6542291" y="3256573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254070"/>
        <a:ext cx="31241" cy="31241"/>
      </dsp:txXfrm>
    </dsp:sp>
    <dsp:sp modelId="{0D7DA836-CA45-4644-B8F7-9343DBE5DE06}">
      <dsp:nvSpPr>
        <dsp:cNvPr id="0" name=""/>
        <dsp:cNvSpPr/>
      </dsp:nvSpPr>
      <dsp:spPr>
        <a:xfrm>
          <a:off x="7108393" y="277024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About</a:t>
          </a:r>
          <a:endParaRPr lang="nb-NO" sz="2200" kern="1200" dirty="0"/>
        </a:p>
      </dsp:txBody>
      <dsp:txXfrm>
        <a:off x="7126969" y="2788822"/>
        <a:ext cx="1231280" cy="597064"/>
      </dsp:txXfrm>
    </dsp:sp>
    <dsp:sp modelId="{F940D17E-50F0-43BA-8E8A-2C22BF8B3549}">
      <dsp:nvSpPr>
        <dsp:cNvPr id="0" name=""/>
        <dsp:cNvSpPr/>
      </dsp:nvSpPr>
      <dsp:spPr>
        <a:xfrm rot="2142401">
          <a:off x="6542291" y="362124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618745"/>
        <a:ext cx="31241" cy="31241"/>
      </dsp:txXfrm>
    </dsp:sp>
    <dsp:sp modelId="{FDF520CD-B081-42CC-814B-A71F7D67FC32}">
      <dsp:nvSpPr>
        <dsp:cNvPr id="0" name=""/>
        <dsp:cNvSpPr/>
      </dsp:nvSpPr>
      <dsp:spPr>
        <a:xfrm>
          <a:off x="7108393" y="3499594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Settings</a:t>
          </a:r>
        </a:p>
      </dsp:txBody>
      <dsp:txXfrm>
        <a:off x="7126969" y="3518170"/>
        <a:ext cx="1231280" cy="5970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1E056-26AD-4ED8-AC75-4121AAA38CA0}">
      <dsp:nvSpPr>
        <dsp:cNvPr id="0" name=""/>
        <dsp:cNvSpPr/>
      </dsp:nvSpPr>
      <dsp:spPr>
        <a:xfrm>
          <a:off x="3119" y="1626143"/>
          <a:ext cx="1181179" cy="1099050"/>
        </a:xfrm>
        <a:prstGeom prst="roundRect">
          <a:avLst>
            <a:gd name="adj" fmla="val 10000"/>
          </a:avLst>
        </a:prstGeom>
        <a:solidFill>
          <a:schemeClr val="accent6">
            <a:lumMod val="90000"/>
            <a:lumOff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600" kern="1200" dirty="0" err="1"/>
            <a:t>Browser</a:t>
          </a:r>
          <a:r>
            <a:rPr lang="nb-NO" sz="1600" kern="1200" dirty="0"/>
            <a:t> </a:t>
          </a:r>
          <a:r>
            <a:rPr lang="nb-NO" sz="1600" kern="1200" dirty="0" err="1"/>
            <a:t>Event</a:t>
          </a:r>
          <a:endParaRPr lang="nb-NO" sz="1600" kern="1200" dirty="0"/>
        </a:p>
      </dsp:txBody>
      <dsp:txXfrm>
        <a:off x="35309" y="1658333"/>
        <a:ext cx="1116799" cy="1034670"/>
      </dsp:txXfrm>
    </dsp:sp>
    <dsp:sp modelId="{28D6D8B7-74D8-4DA0-9628-B8A13706B08A}">
      <dsp:nvSpPr>
        <dsp:cNvPr id="0" name=""/>
        <dsp:cNvSpPr/>
      </dsp:nvSpPr>
      <dsp:spPr>
        <a:xfrm>
          <a:off x="1302416" y="2029202"/>
          <a:ext cx="250410" cy="292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1200" kern="1200"/>
        </a:p>
      </dsp:txBody>
      <dsp:txXfrm>
        <a:off x="1302416" y="2087788"/>
        <a:ext cx="175287" cy="175760"/>
      </dsp:txXfrm>
    </dsp:sp>
    <dsp:sp modelId="{DE2F2948-31E9-4831-B940-E22197116481}">
      <dsp:nvSpPr>
        <dsp:cNvPr id="0" name=""/>
        <dsp:cNvSpPr/>
      </dsp:nvSpPr>
      <dsp:spPr>
        <a:xfrm>
          <a:off x="1656770" y="1626143"/>
          <a:ext cx="1181179" cy="10990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600" kern="1200" dirty="0" err="1"/>
            <a:t>React</a:t>
          </a:r>
          <a:r>
            <a:rPr lang="nb-NO" sz="1600" kern="1200" dirty="0"/>
            <a:t> </a:t>
          </a:r>
          <a:r>
            <a:rPr lang="nb-NO" sz="1600" kern="1200" dirty="0" err="1"/>
            <a:t>Event</a:t>
          </a:r>
          <a:endParaRPr lang="nb-NO" sz="1600" kern="1200" dirty="0"/>
        </a:p>
      </dsp:txBody>
      <dsp:txXfrm>
        <a:off x="1688960" y="1658333"/>
        <a:ext cx="1116799" cy="1034670"/>
      </dsp:txXfrm>
    </dsp:sp>
    <dsp:sp modelId="{948F3134-7D1B-42A5-8250-5D818507809B}">
      <dsp:nvSpPr>
        <dsp:cNvPr id="0" name=""/>
        <dsp:cNvSpPr/>
      </dsp:nvSpPr>
      <dsp:spPr>
        <a:xfrm>
          <a:off x="2956067" y="2029202"/>
          <a:ext cx="250410" cy="292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1200" kern="1200"/>
        </a:p>
      </dsp:txBody>
      <dsp:txXfrm>
        <a:off x="2956067" y="2087788"/>
        <a:ext cx="175287" cy="175760"/>
      </dsp:txXfrm>
    </dsp:sp>
    <dsp:sp modelId="{71EBDE33-B52D-4A24-8136-40DB575FDCF6}">
      <dsp:nvSpPr>
        <dsp:cNvPr id="0" name=""/>
        <dsp:cNvSpPr/>
      </dsp:nvSpPr>
      <dsp:spPr>
        <a:xfrm>
          <a:off x="3310421" y="1626143"/>
          <a:ext cx="1181179" cy="1099050"/>
        </a:xfrm>
        <a:prstGeom prst="roundRect">
          <a:avLst>
            <a:gd name="adj" fmla="val 10000"/>
          </a:avLst>
        </a:prstGeom>
        <a:solidFill>
          <a:schemeClr val="accent6">
            <a:lumMod val="90000"/>
            <a:lumOff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600" kern="1200" dirty="0"/>
            <a:t>Our handler</a:t>
          </a:r>
        </a:p>
      </dsp:txBody>
      <dsp:txXfrm>
        <a:off x="3342611" y="1658333"/>
        <a:ext cx="1116799" cy="1034670"/>
      </dsp:txXfrm>
    </dsp:sp>
    <dsp:sp modelId="{AB456261-FF6F-4BD9-A6C6-389D6CABF3E7}">
      <dsp:nvSpPr>
        <dsp:cNvPr id="0" name=""/>
        <dsp:cNvSpPr/>
      </dsp:nvSpPr>
      <dsp:spPr>
        <a:xfrm>
          <a:off x="4609719" y="2029202"/>
          <a:ext cx="250410" cy="292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1200" kern="1200"/>
        </a:p>
      </dsp:txBody>
      <dsp:txXfrm>
        <a:off x="4609719" y="2087788"/>
        <a:ext cx="175287" cy="175760"/>
      </dsp:txXfrm>
    </dsp:sp>
    <dsp:sp modelId="{0FB27D67-77D2-4531-B667-5CC97197A0A6}">
      <dsp:nvSpPr>
        <dsp:cNvPr id="0" name=""/>
        <dsp:cNvSpPr/>
      </dsp:nvSpPr>
      <dsp:spPr>
        <a:xfrm>
          <a:off x="4964073" y="1626143"/>
          <a:ext cx="1181179" cy="10990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600" kern="1200" dirty="0"/>
            <a:t>State </a:t>
          </a:r>
          <a:r>
            <a:rPr lang="nb-NO" sz="1600" kern="1200" dirty="0" err="1"/>
            <a:t>update</a:t>
          </a:r>
          <a:endParaRPr lang="nb-NO" sz="1600" kern="1200" dirty="0"/>
        </a:p>
      </dsp:txBody>
      <dsp:txXfrm>
        <a:off x="4996263" y="1658333"/>
        <a:ext cx="1116799" cy="1034670"/>
      </dsp:txXfrm>
    </dsp:sp>
    <dsp:sp modelId="{262CFB59-EAD0-4224-8F28-E0035C4C7D2B}">
      <dsp:nvSpPr>
        <dsp:cNvPr id="0" name=""/>
        <dsp:cNvSpPr/>
      </dsp:nvSpPr>
      <dsp:spPr>
        <a:xfrm>
          <a:off x="6263370" y="2029202"/>
          <a:ext cx="250410" cy="292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1200" kern="1200"/>
        </a:p>
      </dsp:txBody>
      <dsp:txXfrm>
        <a:off x="6263370" y="2087788"/>
        <a:ext cx="175287" cy="175760"/>
      </dsp:txXfrm>
    </dsp:sp>
    <dsp:sp modelId="{C794569F-6151-40E7-B105-2FEA505571A8}">
      <dsp:nvSpPr>
        <dsp:cNvPr id="0" name=""/>
        <dsp:cNvSpPr/>
      </dsp:nvSpPr>
      <dsp:spPr>
        <a:xfrm>
          <a:off x="6617724" y="1626143"/>
          <a:ext cx="1181179" cy="10990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600" kern="1200" dirty="0"/>
            <a:t>Render </a:t>
          </a:r>
          <a:r>
            <a:rPr lang="nb-NO" sz="1600" kern="1200" dirty="0" err="1"/>
            <a:t>component</a:t>
          </a:r>
          <a:endParaRPr lang="nb-NO" sz="1600" kern="1200" dirty="0"/>
        </a:p>
      </dsp:txBody>
      <dsp:txXfrm>
        <a:off x="6649914" y="1658333"/>
        <a:ext cx="1116799" cy="1034670"/>
      </dsp:txXfrm>
    </dsp:sp>
    <dsp:sp modelId="{20CDFB61-99E6-43B7-B79A-6F39074221C9}">
      <dsp:nvSpPr>
        <dsp:cNvPr id="0" name=""/>
        <dsp:cNvSpPr/>
      </dsp:nvSpPr>
      <dsp:spPr>
        <a:xfrm>
          <a:off x="7917022" y="2029202"/>
          <a:ext cx="250410" cy="292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1200" kern="1200"/>
        </a:p>
      </dsp:txBody>
      <dsp:txXfrm>
        <a:off x="7917022" y="2087788"/>
        <a:ext cx="175287" cy="175760"/>
      </dsp:txXfrm>
    </dsp:sp>
    <dsp:sp modelId="{7826AAF2-B59F-4D8F-A821-0CB38ED11288}">
      <dsp:nvSpPr>
        <dsp:cNvPr id="0" name=""/>
        <dsp:cNvSpPr/>
      </dsp:nvSpPr>
      <dsp:spPr>
        <a:xfrm>
          <a:off x="8271375" y="1626143"/>
          <a:ext cx="1181179" cy="10990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600" kern="1200" dirty="0" err="1"/>
            <a:t>Compare</a:t>
          </a:r>
          <a:r>
            <a:rPr lang="nb-NO" sz="1600" kern="1200" dirty="0"/>
            <a:t> </a:t>
          </a:r>
          <a:r>
            <a:rPr lang="nb-NO" sz="1600" kern="1200" dirty="0" err="1"/>
            <a:t>virtual</a:t>
          </a:r>
          <a:r>
            <a:rPr lang="nb-NO" sz="1600" kern="1200" dirty="0"/>
            <a:t> DOM </a:t>
          </a:r>
          <a:r>
            <a:rPr lang="nb-NO" sz="1600" kern="1200" dirty="0" err="1"/>
            <a:t>with</a:t>
          </a:r>
          <a:r>
            <a:rPr lang="nb-NO" sz="1600" kern="1200" dirty="0"/>
            <a:t> live DOM</a:t>
          </a:r>
        </a:p>
      </dsp:txBody>
      <dsp:txXfrm>
        <a:off x="8303565" y="1658333"/>
        <a:ext cx="1116799" cy="1034670"/>
      </dsp:txXfrm>
    </dsp:sp>
    <dsp:sp modelId="{E710A9ED-72FE-47B5-981B-473C6E1FF036}">
      <dsp:nvSpPr>
        <dsp:cNvPr id="0" name=""/>
        <dsp:cNvSpPr/>
      </dsp:nvSpPr>
      <dsp:spPr>
        <a:xfrm>
          <a:off x="9570673" y="2029202"/>
          <a:ext cx="250410" cy="292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1200" kern="1200"/>
        </a:p>
      </dsp:txBody>
      <dsp:txXfrm>
        <a:off x="9570673" y="2087788"/>
        <a:ext cx="175287" cy="175760"/>
      </dsp:txXfrm>
    </dsp:sp>
    <dsp:sp modelId="{CD73A80E-CBC2-4A61-8ABB-1F3F386EF3D0}">
      <dsp:nvSpPr>
        <dsp:cNvPr id="0" name=""/>
        <dsp:cNvSpPr/>
      </dsp:nvSpPr>
      <dsp:spPr>
        <a:xfrm>
          <a:off x="9925027" y="1626143"/>
          <a:ext cx="1181179" cy="1099050"/>
        </a:xfrm>
        <a:prstGeom prst="roundRect">
          <a:avLst>
            <a:gd name="adj" fmla="val 10000"/>
          </a:avLst>
        </a:prstGeom>
        <a:solidFill>
          <a:schemeClr val="accent6">
            <a:lumMod val="90000"/>
            <a:lumOff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600" kern="1200" dirty="0"/>
            <a:t>Update DOM</a:t>
          </a:r>
        </a:p>
      </dsp:txBody>
      <dsp:txXfrm>
        <a:off x="9957217" y="1658333"/>
        <a:ext cx="1116799" cy="10346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3E884-0AB7-4219-BD24-BDBE9EDE7722}">
      <dsp:nvSpPr>
        <dsp:cNvPr id="0" name=""/>
        <dsp:cNvSpPr/>
      </dsp:nvSpPr>
      <dsp:spPr>
        <a:xfrm>
          <a:off x="2548" y="1003819"/>
          <a:ext cx="1597888" cy="798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400" kern="1200" dirty="0"/>
            <a:t>Counter</a:t>
          </a:r>
        </a:p>
      </dsp:txBody>
      <dsp:txXfrm>
        <a:off x="25948" y="1027219"/>
        <a:ext cx="1551088" cy="752144"/>
      </dsp:txXfrm>
    </dsp:sp>
    <dsp:sp modelId="{2F5A8A2E-1EB3-4834-ACC9-C06F1BF298C5}">
      <dsp:nvSpPr>
        <dsp:cNvPr id="0" name=""/>
        <dsp:cNvSpPr/>
      </dsp:nvSpPr>
      <dsp:spPr>
        <a:xfrm rot="18289469">
          <a:off x="1360397" y="918278"/>
          <a:ext cx="1119235" cy="51240"/>
        </a:xfrm>
        <a:custGeom>
          <a:avLst/>
          <a:gdLst/>
          <a:ahLst/>
          <a:cxnLst/>
          <a:rect l="0" t="0" r="0" b="0"/>
          <a:pathLst>
            <a:path>
              <a:moveTo>
                <a:pt x="0" y="25620"/>
              </a:moveTo>
              <a:lnTo>
                <a:pt x="1119235" y="256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892034" y="915917"/>
        <a:ext cx="55961" cy="55961"/>
      </dsp:txXfrm>
    </dsp:sp>
    <dsp:sp modelId="{FA7D38D9-F6FC-458C-99E0-ADC35A4B6330}">
      <dsp:nvSpPr>
        <dsp:cNvPr id="0" name=""/>
        <dsp:cNvSpPr/>
      </dsp:nvSpPr>
      <dsp:spPr>
        <a:xfrm>
          <a:off x="2239592" y="85033"/>
          <a:ext cx="1597888" cy="798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400" kern="1200" dirty="0"/>
            <a:t>Controls</a:t>
          </a:r>
        </a:p>
      </dsp:txBody>
      <dsp:txXfrm>
        <a:off x="2262992" y="108433"/>
        <a:ext cx="1551088" cy="752144"/>
      </dsp:txXfrm>
    </dsp:sp>
    <dsp:sp modelId="{587EAD9C-085A-4EE2-8A19-F39383DC967C}">
      <dsp:nvSpPr>
        <dsp:cNvPr id="0" name=""/>
        <dsp:cNvSpPr/>
      </dsp:nvSpPr>
      <dsp:spPr>
        <a:xfrm>
          <a:off x="1600437" y="1377671"/>
          <a:ext cx="639155" cy="51240"/>
        </a:xfrm>
        <a:custGeom>
          <a:avLst/>
          <a:gdLst/>
          <a:ahLst/>
          <a:cxnLst/>
          <a:rect l="0" t="0" r="0" b="0"/>
          <a:pathLst>
            <a:path>
              <a:moveTo>
                <a:pt x="0" y="25620"/>
              </a:moveTo>
              <a:lnTo>
                <a:pt x="639155" y="256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904036" y="1387312"/>
        <a:ext cx="31957" cy="31957"/>
      </dsp:txXfrm>
    </dsp:sp>
    <dsp:sp modelId="{D3CFAD66-0880-4BF8-9D01-765524A6DC47}">
      <dsp:nvSpPr>
        <dsp:cNvPr id="0" name=""/>
        <dsp:cNvSpPr/>
      </dsp:nvSpPr>
      <dsp:spPr>
        <a:xfrm>
          <a:off x="2239592" y="1003819"/>
          <a:ext cx="1597888" cy="798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400" kern="1200" dirty="0"/>
            <a:t>Display</a:t>
          </a:r>
        </a:p>
      </dsp:txBody>
      <dsp:txXfrm>
        <a:off x="2262992" y="1027219"/>
        <a:ext cx="1551088" cy="752144"/>
      </dsp:txXfrm>
    </dsp:sp>
    <dsp:sp modelId="{CBBD2D96-DDA1-470C-960B-0D983985CF97}">
      <dsp:nvSpPr>
        <dsp:cNvPr id="0" name=""/>
        <dsp:cNvSpPr/>
      </dsp:nvSpPr>
      <dsp:spPr>
        <a:xfrm rot="3310531">
          <a:off x="1360397" y="1837064"/>
          <a:ext cx="1119235" cy="51240"/>
        </a:xfrm>
        <a:custGeom>
          <a:avLst/>
          <a:gdLst/>
          <a:ahLst/>
          <a:cxnLst/>
          <a:rect l="0" t="0" r="0" b="0"/>
          <a:pathLst>
            <a:path>
              <a:moveTo>
                <a:pt x="0" y="25620"/>
              </a:moveTo>
              <a:lnTo>
                <a:pt x="1119235" y="256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892034" y="1834703"/>
        <a:ext cx="55961" cy="55961"/>
      </dsp:txXfrm>
    </dsp:sp>
    <dsp:sp modelId="{9BAA651B-A588-4DBD-9D33-12F0477C1BED}">
      <dsp:nvSpPr>
        <dsp:cNvPr id="0" name=""/>
        <dsp:cNvSpPr/>
      </dsp:nvSpPr>
      <dsp:spPr>
        <a:xfrm>
          <a:off x="2239592" y="1922605"/>
          <a:ext cx="1597888" cy="798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400" kern="1200" dirty="0" err="1"/>
            <a:t>Toggle</a:t>
          </a:r>
          <a:endParaRPr lang="nb-NO" sz="3400" kern="1200" dirty="0"/>
        </a:p>
      </dsp:txBody>
      <dsp:txXfrm>
        <a:off x="2262992" y="1946005"/>
        <a:ext cx="1551088" cy="7521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55FE5-55BE-4EFD-AE78-A46B0CB543AC}">
      <dsp:nvSpPr>
        <dsp:cNvPr id="0" name=""/>
        <dsp:cNvSpPr/>
      </dsp:nvSpPr>
      <dsp:spPr>
        <a:xfrm>
          <a:off x="5174" y="149388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App</a:t>
          </a:r>
        </a:p>
      </dsp:txBody>
      <dsp:txXfrm>
        <a:off x="23750" y="1512462"/>
        <a:ext cx="1231280" cy="597064"/>
      </dsp:txXfrm>
    </dsp:sp>
    <dsp:sp modelId="{67D0EBB0-4ACF-4DEC-8EB0-33A7629F8CB9}">
      <dsp:nvSpPr>
        <dsp:cNvPr id="0" name=""/>
        <dsp:cNvSpPr/>
      </dsp:nvSpPr>
      <dsp:spPr>
        <a:xfrm rot="17945813">
          <a:off x="1005613" y="1342034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1329068"/>
        <a:ext cx="52167" cy="52167"/>
      </dsp:txXfrm>
    </dsp:sp>
    <dsp:sp modelId="{100DBA55-0965-4A97-BEFB-30658169A66E}">
      <dsp:nvSpPr>
        <dsp:cNvPr id="0" name=""/>
        <dsp:cNvSpPr/>
      </dsp:nvSpPr>
      <dsp:spPr>
        <a:xfrm>
          <a:off x="1780979" y="582201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Header</a:t>
          </a:r>
        </a:p>
      </dsp:txBody>
      <dsp:txXfrm>
        <a:off x="1799555" y="600777"/>
        <a:ext cx="1231280" cy="597064"/>
      </dsp:txXfrm>
    </dsp:sp>
    <dsp:sp modelId="{C5CEB1B6-5CA7-4220-847E-C871229875F5}">
      <dsp:nvSpPr>
        <dsp:cNvPr id="0" name=""/>
        <dsp:cNvSpPr/>
      </dsp:nvSpPr>
      <dsp:spPr>
        <a:xfrm rot="19457599">
          <a:off x="2990681" y="703854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701351"/>
        <a:ext cx="31241" cy="31241"/>
      </dsp:txXfrm>
    </dsp:sp>
    <dsp:sp modelId="{10C46BA8-302D-42B6-9093-E3E15D3C8B7E}">
      <dsp:nvSpPr>
        <dsp:cNvPr id="0" name=""/>
        <dsp:cNvSpPr/>
      </dsp:nvSpPr>
      <dsp:spPr>
        <a:xfrm>
          <a:off x="3556783" y="217527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Nav</a:t>
          </a:r>
        </a:p>
      </dsp:txBody>
      <dsp:txXfrm>
        <a:off x="3575359" y="236103"/>
        <a:ext cx="1231280" cy="597064"/>
      </dsp:txXfrm>
    </dsp:sp>
    <dsp:sp modelId="{457F44AF-594F-4412-8D61-E0F699DA0A2D}">
      <dsp:nvSpPr>
        <dsp:cNvPr id="0" name=""/>
        <dsp:cNvSpPr/>
      </dsp:nvSpPr>
      <dsp:spPr>
        <a:xfrm rot="2142401">
          <a:off x="2990681" y="106852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1066025"/>
        <a:ext cx="31241" cy="31241"/>
      </dsp:txXfrm>
    </dsp:sp>
    <dsp:sp modelId="{F5E7507D-7E43-49C8-BCC7-509E0FCB70B8}">
      <dsp:nvSpPr>
        <dsp:cNvPr id="0" name=""/>
        <dsp:cNvSpPr/>
      </dsp:nvSpPr>
      <dsp:spPr>
        <a:xfrm>
          <a:off x="3556783" y="946875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UserToken</a:t>
          </a:r>
          <a:endParaRPr lang="nb-NO" sz="2200" kern="1200" dirty="0"/>
        </a:p>
      </dsp:txBody>
      <dsp:txXfrm>
        <a:off x="3575359" y="965451"/>
        <a:ext cx="1231280" cy="597064"/>
      </dsp:txXfrm>
    </dsp:sp>
    <dsp:sp modelId="{1D86ABB8-9E9E-4366-8C41-E1771F17A2DF}">
      <dsp:nvSpPr>
        <dsp:cNvPr id="0" name=""/>
        <dsp:cNvSpPr/>
      </dsp:nvSpPr>
      <dsp:spPr>
        <a:xfrm rot="3654187">
          <a:off x="1005613" y="2253719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2240753"/>
        <a:ext cx="52167" cy="52167"/>
      </dsp:txXfrm>
    </dsp:sp>
    <dsp:sp modelId="{E8D75F0E-D925-410E-8448-34F2FE4C3DD9}">
      <dsp:nvSpPr>
        <dsp:cNvPr id="0" name=""/>
        <dsp:cNvSpPr/>
      </dsp:nvSpPr>
      <dsp:spPr>
        <a:xfrm>
          <a:off x="1780979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Main</a:t>
          </a:r>
        </a:p>
      </dsp:txBody>
      <dsp:txXfrm>
        <a:off x="1799555" y="2424148"/>
        <a:ext cx="1231280" cy="597064"/>
      </dsp:txXfrm>
    </dsp:sp>
    <dsp:sp modelId="{07D474A5-83C3-4637-8161-7835AA300B63}">
      <dsp:nvSpPr>
        <dsp:cNvPr id="0" name=""/>
        <dsp:cNvSpPr/>
      </dsp:nvSpPr>
      <dsp:spPr>
        <a:xfrm>
          <a:off x="3049411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90413" y="2709995"/>
        <a:ext cx="25368" cy="25368"/>
      </dsp:txXfrm>
    </dsp:sp>
    <dsp:sp modelId="{49DFB1ED-A513-422B-9B11-49B019DE422A}">
      <dsp:nvSpPr>
        <dsp:cNvPr id="0" name=""/>
        <dsp:cNvSpPr/>
      </dsp:nvSpPr>
      <dsp:spPr>
        <a:xfrm>
          <a:off x="3556783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Router</a:t>
          </a:r>
          <a:endParaRPr lang="nb-NO" sz="2200" kern="1200" dirty="0"/>
        </a:p>
      </dsp:txBody>
      <dsp:txXfrm>
        <a:off x="3575359" y="2424148"/>
        <a:ext cx="1231280" cy="597064"/>
      </dsp:txXfrm>
    </dsp:sp>
    <dsp:sp modelId="{65D393DF-2E4A-4942-BF05-075889974AA1}">
      <dsp:nvSpPr>
        <dsp:cNvPr id="0" name=""/>
        <dsp:cNvSpPr/>
      </dsp:nvSpPr>
      <dsp:spPr>
        <a:xfrm rot="18289469">
          <a:off x="4634668" y="2344888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2335794"/>
        <a:ext cx="44423" cy="44423"/>
      </dsp:txXfrm>
    </dsp:sp>
    <dsp:sp modelId="{BB6B01A7-B35F-4DE7-9327-7B3478ECF07A}">
      <dsp:nvSpPr>
        <dsp:cNvPr id="0" name=""/>
        <dsp:cNvSpPr/>
      </dsp:nvSpPr>
      <dsp:spPr>
        <a:xfrm>
          <a:off x="5332588" y="1676223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Home</a:t>
          </a:r>
        </a:p>
      </dsp:txBody>
      <dsp:txXfrm>
        <a:off x="5351164" y="1694799"/>
        <a:ext cx="1231280" cy="597064"/>
      </dsp:txXfrm>
    </dsp:sp>
    <dsp:sp modelId="{595D2E97-D1A6-420C-B8D1-3D70040E6464}">
      <dsp:nvSpPr>
        <dsp:cNvPr id="0" name=""/>
        <dsp:cNvSpPr/>
      </dsp:nvSpPr>
      <dsp:spPr>
        <a:xfrm>
          <a:off x="4825216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6218" y="2709995"/>
        <a:ext cx="25368" cy="25368"/>
      </dsp:txXfrm>
    </dsp:sp>
    <dsp:sp modelId="{C97647E3-0AB2-42AB-9107-9F5BF0DE8782}">
      <dsp:nvSpPr>
        <dsp:cNvPr id="0" name=""/>
        <dsp:cNvSpPr/>
      </dsp:nvSpPr>
      <dsp:spPr>
        <a:xfrm>
          <a:off x="5332588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Login</a:t>
          </a:r>
          <a:endParaRPr lang="nb-NO" sz="2200" kern="1200" dirty="0"/>
        </a:p>
      </dsp:txBody>
      <dsp:txXfrm>
        <a:off x="5351164" y="2424148"/>
        <a:ext cx="1231280" cy="597064"/>
      </dsp:txXfrm>
    </dsp:sp>
    <dsp:sp modelId="{695FE4A4-A9A6-446B-8FBE-F21E9EBD398A}">
      <dsp:nvSpPr>
        <dsp:cNvPr id="0" name=""/>
        <dsp:cNvSpPr/>
      </dsp:nvSpPr>
      <dsp:spPr>
        <a:xfrm rot="3310531">
          <a:off x="4634668" y="3074236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3065142"/>
        <a:ext cx="44423" cy="44423"/>
      </dsp:txXfrm>
    </dsp:sp>
    <dsp:sp modelId="{ECA3786D-3529-4494-BA2C-9A6F0F09A5F5}">
      <dsp:nvSpPr>
        <dsp:cNvPr id="0" name=""/>
        <dsp:cNvSpPr/>
      </dsp:nvSpPr>
      <dsp:spPr>
        <a:xfrm>
          <a:off x="5332588" y="3134920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Profile</a:t>
          </a:r>
          <a:endParaRPr lang="nb-NO" sz="2200" kern="1200" dirty="0"/>
        </a:p>
      </dsp:txBody>
      <dsp:txXfrm>
        <a:off x="5351164" y="3153496"/>
        <a:ext cx="1231280" cy="597064"/>
      </dsp:txXfrm>
    </dsp:sp>
    <dsp:sp modelId="{44F59D08-19C5-498A-BC40-3A6FF73B781A}">
      <dsp:nvSpPr>
        <dsp:cNvPr id="0" name=""/>
        <dsp:cNvSpPr/>
      </dsp:nvSpPr>
      <dsp:spPr>
        <a:xfrm rot="19457599">
          <a:off x="6542291" y="3256573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254070"/>
        <a:ext cx="31241" cy="31241"/>
      </dsp:txXfrm>
    </dsp:sp>
    <dsp:sp modelId="{0D7DA836-CA45-4644-B8F7-9343DBE5DE06}">
      <dsp:nvSpPr>
        <dsp:cNvPr id="0" name=""/>
        <dsp:cNvSpPr/>
      </dsp:nvSpPr>
      <dsp:spPr>
        <a:xfrm>
          <a:off x="7108393" y="277024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About</a:t>
          </a:r>
          <a:endParaRPr lang="nb-NO" sz="2200" kern="1200" dirty="0"/>
        </a:p>
      </dsp:txBody>
      <dsp:txXfrm>
        <a:off x="7126969" y="2788822"/>
        <a:ext cx="1231280" cy="597064"/>
      </dsp:txXfrm>
    </dsp:sp>
    <dsp:sp modelId="{F940D17E-50F0-43BA-8E8A-2C22BF8B3549}">
      <dsp:nvSpPr>
        <dsp:cNvPr id="0" name=""/>
        <dsp:cNvSpPr/>
      </dsp:nvSpPr>
      <dsp:spPr>
        <a:xfrm rot="2142401">
          <a:off x="6542291" y="362124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618745"/>
        <a:ext cx="31241" cy="31241"/>
      </dsp:txXfrm>
    </dsp:sp>
    <dsp:sp modelId="{FDF520CD-B081-42CC-814B-A71F7D67FC32}">
      <dsp:nvSpPr>
        <dsp:cNvPr id="0" name=""/>
        <dsp:cNvSpPr/>
      </dsp:nvSpPr>
      <dsp:spPr>
        <a:xfrm>
          <a:off x="7108393" y="3499594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Settings</a:t>
          </a:r>
        </a:p>
      </dsp:txBody>
      <dsp:txXfrm>
        <a:off x="7126969" y="3518170"/>
        <a:ext cx="1231280" cy="5970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55FE5-55BE-4EFD-AE78-A46B0CB543AC}">
      <dsp:nvSpPr>
        <dsp:cNvPr id="0" name=""/>
        <dsp:cNvSpPr/>
      </dsp:nvSpPr>
      <dsp:spPr>
        <a:xfrm>
          <a:off x="5174" y="149388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App</a:t>
          </a:r>
        </a:p>
      </dsp:txBody>
      <dsp:txXfrm>
        <a:off x="23750" y="1512462"/>
        <a:ext cx="1231280" cy="597064"/>
      </dsp:txXfrm>
    </dsp:sp>
    <dsp:sp modelId="{67D0EBB0-4ACF-4DEC-8EB0-33A7629F8CB9}">
      <dsp:nvSpPr>
        <dsp:cNvPr id="0" name=""/>
        <dsp:cNvSpPr/>
      </dsp:nvSpPr>
      <dsp:spPr>
        <a:xfrm rot="17692822">
          <a:off x="924318" y="1250865"/>
          <a:ext cx="120594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20594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497144" y="1233834"/>
        <a:ext cx="60297" cy="60297"/>
      </dsp:txXfrm>
    </dsp:sp>
    <dsp:sp modelId="{100DBA55-0965-4A97-BEFB-30658169A66E}">
      <dsp:nvSpPr>
        <dsp:cNvPr id="0" name=""/>
        <dsp:cNvSpPr/>
      </dsp:nvSpPr>
      <dsp:spPr>
        <a:xfrm>
          <a:off x="1780979" y="399864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Header</a:t>
          </a:r>
        </a:p>
      </dsp:txBody>
      <dsp:txXfrm>
        <a:off x="1799555" y="418440"/>
        <a:ext cx="1231280" cy="597064"/>
      </dsp:txXfrm>
    </dsp:sp>
    <dsp:sp modelId="{C5CEB1B6-5CA7-4220-847E-C871229875F5}">
      <dsp:nvSpPr>
        <dsp:cNvPr id="0" name=""/>
        <dsp:cNvSpPr/>
      </dsp:nvSpPr>
      <dsp:spPr>
        <a:xfrm rot="19457599">
          <a:off x="2990681" y="521517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519014"/>
        <a:ext cx="31241" cy="31241"/>
      </dsp:txXfrm>
    </dsp:sp>
    <dsp:sp modelId="{10C46BA8-302D-42B6-9093-E3E15D3C8B7E}">
      <dsp:nvSpPr>
        <dsp:cNvPr id="0" name=""/>
        <dsp:cNvSpPr/>
      </dsp:nvSpPr>
      <dsp:spPr>
        <a:xfrm>
          <a:off x="3556783" y="35189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Nav</a:t>
          </a:r>
        </a:p>
      </dsp:txBody>
      <dsp:txXfrm>
        <a:off x="3575359" y="53765"/>
        <a:ext cx="1231280" cy="597064"/>
      </dsp:txXfrm>
    </dsp:sp>
    <dsp:sp modelId="{E47349B2-B4DB-40B5-AB8F-E3C3985CC198}">
      <dsp:nvSpPr>
        <dsp:cNvPr id="0" name=""/>
        <dsp:cNvSpPr/>
      </dsp:nvSpPr>
      <dsp:spPr>
        <a:xfrm rot="2142401">
          <a:off x="2990681" y="886191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883688"/>
        <a:ext cx="31241" cy="31241"/>
      </dsp:txXfrm>
    </dsp:sp>
    <dsp:sp modelId="{7EBF1558-32B1-4985-AFC7-47AB8C4E521D}">
      <dsp:nvSpPr>
        <dsp:cNvPr id="0" name=""/>
        <dsp:cNvSpPr/>
      </dsp:nvSpPr>
      <dsp:spPr>
        <a:xfrm>
          <a:off x="3556783" y="764538"/>
          <a:ext cx="1268432" cy="634216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ErrorBoundary</a:t>
          </a:r>
          <a:endParaRPr lang="nb-NO" sz="1500" kern="1200" dirty="0"/>
        </a:p>
      </dsp:txBody>
      <dsp:txXfrm>
        <a:off x="3575359" y="783114"/>
        <a:ext cx="1231280" cy="597064"/>
      </dsp:txXfrm>
    </dsp:sp>
    <dsp:sp modelId="{457F44AF-594F-4412-8D61-E0F699DA0A2D}">
      <dsp:nvSpPr>
        <dsp:cNvPr id="0" name=""/>
        <dsp:cNvSpPr/>
      </dsp:nvSpPr>
      <dsp:spPr>
        <a:xfrm rot="19457599">
          <a:off x="4766486" y="886191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3281" y="883688"/>
        <a:ext cx="31241" cy="31241"/>
      </dsp:txXfrm>
    </dsp:sp>
    <dsp:sp modelId="{F5E7507D-7E43-49C8-BCC7-509E0FCB70B8}">
      <dsp:nvSpPr>
        <dsp:cNvPr id="0" name=""/>
        <dsp:cNvSpPr/>
      </dsp:nvSpPr>
      <dsp:spPr>
        <a:xfrm>
          <a:off x="5332588" y="399864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UserToken</a:t>
          </a:r>
          <a:endParaRPr lang="nb-NO" sz="1500" kern="1200" dirty="0"/>
        </a:p>
      </dsp:txBody>
      <dsp:txXfrm>
        <a:off x="5351164" y="418440"/>
        <a:ext cx="1231280" cy="597064"/>
      </dsp:txXfrm>
    </dsp:sp>
    <dsp:sp modelId="{BDEB3145-FE84-4376-B900-0BF4A45D9CCC}">
      <dsp:nvSpPr>
        <dsp:cNvPr id="0" name=""/>
        <dsp:cNvSpPr/>
      </dsp:nvSpPr>
      <dsp:spPr>
        <a:xfrm rot="2142401">
          <a:off x="4766486" y="1250865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3281" y="1248362"/>
        <a:ext cx="31241" cy="31241"/>
      </dsp:txXfrm>
    </dsp:sp>
    <dsp:sp modelId="{CCD0CD6B-CA77-4BB4-AB2B-E67CE7199F85}">
      <dsp:nvSpPr>
        <dsp:cNvPr id="0" name=""/>
        <dsp:cNvSpPr/>
      </dsp:nvSpPr>
      <dsp:spPr>
        <a:xfrm>
          <a:off x="5332588" y="112921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ErrorMessage</a:t>
          </a:r>
          <a:endParaRPr lang="nb-NO" sz="1500" kern="1200" dirty="0"/>
        </a:p>
      </dsp:txBody>
      <dsp:txXfrm>
        <a:off x="5351164" y="1147788"/>
        <a:ext cx="1231280" cy="597064"/>
      </dsp:txXfrm>
    </dsp:sp>
    <dsp:sp modelId="{1D86ABB8-9E9E-4366-8C41-E1771F17A2DF}">
      <dsp:nvSpPr>
        <dsp:cNvPr id="0" name=""/>
        <dsp:cNvSpPr/>
      </dsp:nvSpPr>
      <dsp:spPr>
        <a:xfrm rot="3907178">
          <a:off x="924318" y="2344888"/>
          <a:ext cx="120594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20594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497144" y="2327857"/>
        <a:ext cx="60297" cy="60297"/>
      </dsp:txXfrm>
    </dsp:sp>
    <dsp:sp modelId="{E8D75F0E-D925-410E-8448-34F2FE4C3DD9}">
      <dsp:nvSpPr>
        <dsp:cNvPr id="0" name=""/>
        <dsp:cNvSpPr/>
      </dsp:nvSpPr>
      <dsp:spPr>
        <a:xfrm>
          <a:off x="1780979" y="2587909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Main</a:t>
          </a:r>
        </a:p>
      </dsp:txBody>
      <dsp:txXfrm>
        <a:off x="1799555" y="2606485"/>
        <a:ext cx="1231280" cy="597064"/>
      </dsp:txXfrm>
    </dsp:sp>
    <dsp:sp modelId="{07D474A5-83C3-4637-8161-7835AA300B63}">
      <dsp:nvSpPr>
        <dsp:cNvPr id="0" name=""/>
        <dsp:cNvSpPr/>
      </dsp:nvSpPr>
      <dsp:spPr>
        <a:xfrm>
          <a:off x="3049411" y="2891899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90413" y="2892333"/>
        <a:ext cx="25368" cy="25368"/>
      </dsp:txXfrm>
    </dsp:sp>
    <dsp:sp modelId="{49DFB1ED-A513-422B-9B11-49B019DE422A}">
      <dsp:nvSpPr>
        <dsp:cNvPr id="0" name=""/>
        <dsp:cNvSpPr/>
      </dsp:nvSpPr>
      <dsp:spPr>
        <a:xfrm>
          <a:off x="3556783" y="2587909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Router</a:t>
          </a:r>
          <a:endParaRPr lang="nb-NO" sz="1500" kern="1200" dirty="0"/>
        </a:p>
      </dsp:txBody>
      <dsp:txXfrm>
        <a:off x="3575359" y="2606485"/>
        <a:ext cx="1231280" cy="597064"/>
      </dsp:txXfrm>
    </dsp:sp>
    <dsp:sp modelId="{65D393DF-2E4A-4942-BF05-075889974AA1}">
      <dsp:nvSpPr>
        <dsp:cNvPr id="0" name=""/>
        <dsp:cNvSpPr/>
      </dsp:nvSpPr>
      <dsp:spPr>
        <a:xfrm rot="18289469">
          <a:off x="4634668" y="2527225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2518131"/>
        <a:ext cx="44423" cy="44423"/>
      </dsp:txXfrm>
    </dsp:sp>
    <dsp:sp modelId="{BB6B01A7-B35F-4DE7-9327-7B3478ECF07A}">
      <dsp:nvSpPr>
        <dsp:cNvPr id="0" name=""/>
        <dsp:cNvSpPr/>
      </dsp:nvSpPr>
      <dsp:spPr>
        <a:xfrm>
          <a:off x="5332588" y="1858560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Home</a:t>
          </a:r>
        </a:p>
      </dsp:txBody>
      <dsp:txXfrm>
        <a:off x="5351164" y="1877136"/>
        <a:ext cx="1231280" cy="597064"/>
      </dsp:txXfrm>
    </dsp:sp>
    <dsp:sp modelId="{595D2E97-D1A6-420C-B8D1-3D70040E6464}">
      <dsp:nvSpPr>
        <dsp:cNvPr id="0" name=""/>
        <dsp:cNvSpPr/>
      </dsp:nvSpPr>
      <dsp:spPr>
        <a:xfrm>
          <a:off x="4825216" y="2891899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6218" y="2892333"/>
        <a:ext cx="25368" cy="25368"/>
      </dsp:txXfrm>
    </dsp:sp>
    <dsp:sp modelId="{C97647E3-0AB2-42AB-9107-9F5BF0DE8782}">
      <dsp:nvSpPr>
        <dsp:cNvPr id="0" name=""/>
        <dsp:cNvSpPr/>
      </dsp:nvSpPr>
      <dsp:spPr>
        <a:xfrm>
          <a:off x="5332588" y="2587909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Login</a:t>
          </a:r>
          <a:endParaRPr lang="nb-NO" sz="1500" kern="1200" dirty="0"/>
        </a:p>
      </dsp:txBody>
      <dsp:txXfrm>
        <a:off x="5351164" y="2606485"/>
        <a:ext cx="1231280" cy="597064"/>
      </dsp:txXfrm>
    </dsp:sp>
    <dsp:sp modelId="{695FE4A4-A9A6-446B-8FBE-F21E9EBD398A}">
      <dsp:nvSpPr>
        <dsp:cNvPr id="0" name=""/>
        <dsp:cNvSpPr/>
      </dsp:nvSpPr>
      <dsp:spPr>
        <a:xfrm rot="3310531">
          <a:off x="4634668" y="3256573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3247479"/>
        <a:ext cx="44423" cy="44423"/>
      </dsp:txXfrm>
    </dsp:sp>
    <dsp:sp modelId="{ECA3786D-3529-4494-BA2C-9A6F0F09A5F5}">
      <dsp:nvSpPr>
        <dsp:cNvPr id="0" name=""/>
        <dsp:cNvSpPr/>
      </dsp:nvSpPr>
      <dsp:spPr>
        <a:xfrm>
          <a:off x="5332588" y="3317257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Profile</a:t>
          </a:r>
          <a:endParaRPr lang="nb-NO" sz="1500" kern="1200" dirty="0"/>
        </a:p>
      </dsp:txBody>
      <dsp:txXfrm>
        <a:off x="5351164" y="3335833"/>
        <a:ext cx="1231280" cy="597064"/>
      </dsp:txXfrm>
    </dsp:sp>
    <dsp:sp modelId="{44F59D08-19C5-498A-BC40-3A6FF73B781A}">
      <dsp:nvSpPr>
        <dsp:cNvPr id="0" name=""/>
        <dsp:cNvSpPr/>
      </dsp:nvSpPr>
      <dsp:spPr>
        <a:xfrm rot="19457599">
          <a:off x="6542291" y="3438911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436407"/>
        <a:ext cx="31241" cy="31241"/>
      </dsp:txXfrm>
    </dsp:sp>
    <dsp:sp modelId="{0D7DA836-CA45-4644-B8F7-9343DBE5DE06}">
      <dsp:nvSpPr>
        <dsp:cNvPr id="0" name=""/>
        <dsp:cNvSpPr/>
      </dsp:nvSpPr>
      <dsp:spPr>
        <a:xfrm>
          <a:off x="7108393" y="2952583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About</a:t>
          </a:r>
          <a:endParaRPr lang="nb-NO" sz="1500" kern="1200" dirty="0"/>
        </a:p>
      </dsp:txBody>
      <dsp:txXfrm>
        <a:off x="7126969" y="2971159"/>
        <a:ext cx="1231280" cy="597064"/>
      </dsp:txXfrm>
    </dsp:sp>
    <dsp:sp modelId="{F940D17E-50F0-43BA-8E8A-2C22BF8B3549}">
      <dsp:nvSpPr>
        <dsp:cNvPr id="0" name=""/>
        <dsp:cNvSpPr/>
      </dsp:nvSpPr>
      <dsp:spPr>
        <a:xfrm rot="2142401">
          <a:off x="6542291" y="3803585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801082"/>
        <a:ext cx="31241" cy="31241"/>
      </dsp:txXfrm>
    </dsp:sp>
    <dsp:sp modelId="{FDF520CD-B081-42CC-814B-A71F7D67FC32}">
      <dsp:nvSpPr>
        <dsp:cNvPr id="0" name=""/>
        <dsp:cNvSpPr/>
      </dsp:nvSpPr>
      <dsp:spPr>
        <a:xfrm>
          <a:off x="7108393" y="368193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Settings</a:t>
          </a:r>
        </a:p>
      </dsp:txBody>
      <dsp:txXfrm>
        <a:off x="7126969" y="3700508"/>
        <a:ext cx="1231280" cy="5970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55FE5-55BE-4EFD-AE78-A46B0CB543AC}">
      <dsp:nvSpPr>
        <dsp:cNvPr id="0" name=""/>
        <dsp:cNvSpPr/>
      </dsp:nvSpPr>
      <dsp:spPr>
        <a:xfrm>
          <a:off x="5174" y="149388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App</a:t>
          </a:r>
        </a:p>
      </dsp:txBody>
      <dsp:txXfrm>
        <a:off x="23750" y="1512462"/>
        <a:ext cx="1231280" cy="597064"/>
      </dsp:txXfrm>
    </dsp:sp>
    <dsp:sp modelId="{67D0EBB0-4ACF-4DEC-8EB0-33A7629F8CB9}">
      <dsp:nvSpPr>
        <dsp:cNvPr id="0" name=""/>
        <dsp:cNvSpPr/>
      </dsp:nvSpPr>
      <dsp:spPr>
        <a:xfrm rot="17692822">
          <a:off x="924318" y="1250865"/>
          <a:ext cx="120594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20594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497144" y="1233834"/>
        <a:ext cx="60297" cy="60297"/>
      </dsp:txXfrm>
    </dsp:sp>
    <dsp:sp modelId="{100DBA55-0965-4A97-BEFB-30658169A66E}">
      <dsp:nvSpPr>
        <dsp:cNvPr id="0" name=""/>
        <dsp:cNvSpPr/>
      </dsp:nvSpPr>
      <dsp:spPr>
        <a:xfrm>
          <a:off x="1780979" y="399864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Header</a:t>
          </a:r>
        </a:p>
      </dsp:txBody>
      <dsp:txXfrm>
        <a:off x="1799555" y="418440"/>
        <a:ext cx="1231280" cy="597064"/>
      </dsp:txXfrm>
    </dsp:sp>
    <dsp:sp modelId="{C5CEB1B6-5CA7-4220-847E-C871229875F5}">
      <dsp:nvSpPr>
        <dsp:cNvPr id="0" name=""/>
        <dsp:cNvSpPr/>
      </dsp:nvSpPr>
      <dsp:spPr>
        <a:xfrm rot="19457599">
          <a:off x="2990681" y="521517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519014"/>
        <a:ext cx="31241" cy="31241"/>
      </dsp:txXfrm>
    </dsp:sp>
    <dsp:sp modelId="{10C46BA8-302D-42B6-9093-E3E15D3C8B7E}">
      <dsp:nvSpPr>
        <dsp:cNvPr id="0" name=""/>
        <dsp:cNvSpPr/>
      </dsp:nvSpPr>
      <dsp:spPr>
        <a:xfrm>
          <a:off x="3556783" y="35189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Nav</a:t>
          </a:r>
        </a:p>
      </dsp:txBody>
      <dsp:txXfrm>
        <a:off x="3575359" y="53765"/>
        <a:ext cx="1231280" cy="597064"/>
      </dsp:txXfrm>
    </dsp:sp>
    <dsp:sp modelId="{E47349B2-B4DB-40B5-AB8F-E3C3985CC198}">
      <dsp:nvSpPr>
        <dsp:cNvPr id="0" name=""/>
        <dsp:cNvSpPr/>
      </dsp:nvSpPr>
      <dsp:spPr>
        <a:xfrm rot="2142401">
          <a:off x="2990681" y="886191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883688"/>
        <a:ext cx="31241" cy="31241"/>
      </dsp:txXfrm>
    </dsp:sp>
    <dsp:sp modelId="{7EBF1558-32B1-4985-AFC7-47AB8C4E521D}">
      <dsp:nvSpPr>
        <dsp:cNvPr id="0" name=""/>
        <dsp:cNvSpPr/>
      </dsp:nvSpPr>
      <dsp:spPr>
        <a:xfrm>
          <a:off x="3556783" y="764538"/>
          <a:ext cx="1268432" cy="634216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ErrorBoundary</a:t>
          </a:r>
          <a:endParaRPr lang="nb-NO" sz="1500" kern="1200" dirty="0"/>
        </a:p>
      </dsp:txBody>
      <dsp:txXfrm>
        <a:off x="3575359" y="783114"/>
        <a:ext cx="1231280" cy="597064"/>
      </dsp:txXfrm>
    </dsp:sp>
    <dsp:sp modelId="{457F44AF-594F-4412-8D61-E0F699DA0A2D}">
      <dsp:nvSpPr>
        <dsp:cNvPr id="0" name=""/>
        <dsp:cNvSpPr/>
      </dsp:nvSpPr>
      <dsp:spPr>
        <a:xfrm rot="19457599">
          <a:off x="4766486" y="886191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3281" y="883688"/>
        <a:ext cx="31241" cy="31241"/>
      </dsp:txXfrm>
    </dsp:sp>
    <dsp:sp modelId="{F5E7507D-7E43-49C8-BCC7-509E0FCB70B8}">
      <dsp:nvSpPr>
        <dsp:cNvPr id="0" name=""/>
        <dsp:cNvSpPr/>
      </dsp:nvSpPr>
      <dsp:spPr>
        <a:xfrm>
          <a:off x="5332588" y="399864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UserToken</a:t>
          </a:r>
          <a:endParaRPr lang="nb-NO" sz="1500" kern="1200" dirty="0"/>
        </a:p>
      </dsp:txBody>
      <dsp:txXfrm>
        <a:off x="5351164" y="418440"/>
        <a:ext cx="1231280" cy="597064"/>
      </dsp:txXfrm>
    </dsp:sp>
    <dsp:sp modelId="{BDEB3145-FE84-4376-B900-0BF4A45D9CCC}">
      <dsp:nvSpPr>
        <dsp:cNvPr id="0" name=""/>
        <dsp:cNvSpPr/>
      </dsp:nvSpPr>
      <dsp:spPr>
        <a:xfrm rot="2142401">
          <a:off x="4766486" y="1250865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3281" y="1248362"/>
        <a:ext cx="31241" cy="31241"/>
      </dsp:txXfrm>
    </dsp:sp>
    <dsp:sp modelId="{CCD0CD6B-CA77-4BB4-AB2B-E67CE7199F85}">
      <dsp:nvSpPr>
        <dsp:cNvPr id="0" name=""/>
        <dsp:cNvSpPr/>
      </dsp:nvSpPr>
      <dsp:spPr>
        <a:xfrm>
          <a:off x="5332588" y="112921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ErrorMessage</a:t>
          </a:r>
          <a:endParaRPr lang="nb-NO" sz="1500" kern="1200" dirty="0"/>
        </a:p>
      </dsp:txBody>
      <dsp:txXfrm>
        <a:off x="5351164" y="1147788"/>
        <a:ext cx="1231280" cy="597064"/>
      </dsp:txXfrm>
    </dsp:sp>
    <dsp:sp modelId="{1D86ABB8-9E9E-4366-8C41-E1771F17A2DF}">
      <dsp:nvSpPr>
        <dsp:cNvPr id="0" name=""/>
        <dsp:cNvSpPr/>
      </dsp:nvSpPr>
      <dsp:spPr>
        <a:xfrm rot="3907178">
          <a:off x="924318" y="2344888"/>
          <a:ext cx="120594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20594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497144" y="2327857"/>
        <a:ext cx="60297" cy="60297"/>
      </dsp:txXfrm>
    </dsp:sp>
    <dsp:sp modelId="{E8D75F0E-D925-410E-8448-34F2FE4C3DD9}">
      <dsp:nvSpPr>
        <dsp:cNvPr id="0" name=""/>
        <dsp:cNvSpPr/>
      </dsp:nvSpPr>
      <dsp:spPr>
        <a:xfrm>
          <a:off x="1780979" y="2587909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Main</a:t>
          </a:r>
        </a:p>
      </dsp:txBody>
      <dsp:txXfrm>
        <a:off x="1799555" y="2606485"/>
        <a:ext cx="1231280" cy="597064"/>
      </dsp:txXfrm>
    </dsp:sp>
    <dsp:sp modelId="{07D474A5-83C3-4637-8161-7835AA300B63}">
      <dsp:nvSpPr>
        <dsp:cNvPr id="0" name=""/>
        <dsp:cNvSpPr/>
      </dsp:nvSpPr>
      <dsp:spPr>
        <a:xfrm>
          <a:off x="3049411" y="2891899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90413" y="2892333"/>
        <a:ext cx="25368" cy="25368"/>
      </dsp:txXfrm>
    </dsp:sp>
    <dsp:sp modelId="{49DFB1ED-A513-422B-9B11-49B019DE422A}">
      <dsp:nvSpPr>
        <dsp:cNvPr id="0" name=""/>
        <dsp:cNvSpPr/>
      </dsp:nvSpPr>
      <dsp:spPr>
        <a:xfrm>
          <a:off x="3556783" y="2587909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Router</a:t>
          </a:r>
          <a:endParaRPr lang="nb-NO" sz="1500" kern="1200" dirty="0"/>
        </a:p>
      </dsp:txBody>
      <dsp:txXfrm>
        <a:off x="3575359" y="2606485"/>
        <a:ext cx="1231280" cy="597064"/>
      </dsp:txXfrm>
    </dsp:sp>
    <dsp:sp modelId="{65D393DF-2E4A-4942-BF05-075889974AA1}">
      <dsp:nvSpPr>
        <dsp:cNvPr id="0" name=""/>
        <dsp:cNvSpPr/>
      </dsp:nvSpPr>
      <dsp:spPr>
        <a:xfrm rot="18289469">
          <a:off x="4634668" y="2527225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2518131"/>
        <a:ext cx="44423" cy="44423"/>
      </dsp:txXfrm>
    </dsp:sp>
    <dsp:sp modelId="{BB6B01A7-B35F-4DE7-9327-7B3478ECF07A}">
      <dsp:nvSpPr>
        <dsp:cNvPr id="0" name=""/>
        <dsp:cNvSpPr/>
      </dsp:nvSpPr>
      <dsp:spPr>
        <a:xfrm>
          <a:off x="5332588" y="1858560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Home</a:t>
          </a:r>
        </a:p>
      </dsp:txBody>
      <dsp:txXfrm>
        <a:off x="5351164" y="1877136"/>
        <a:ext cx="1231280" cy="597064"/>
      </dsp:txXfrm>
    </dsp:sp>
    <dsp:sp modelId="{595D2E97-D1A6-420C-B8D1-3D70040E6464}">
      <dsp:nvSpPr>
        <dsp:cNvPr id="0" name=""/>
        <dsp:cNvSpPr/>
      </dsp:nvSpPr>
      <dsp:spPr>
        <a:xfrm>
          <a:off x="4825216" y="2891899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6218" y="2892333"/>
        <a:ext cx="25368" cy="25368"/>
      </dsp:txXfrm>
    </dsp:sp>
    <dsp:sp modelId="{C97647E3-0AB2-42AB-9107-9F5BF0DE8782}">
      <dsp:nvSpPr>
        <dsp:cNvPr id="0" name=""/>
        <dsp:cNvSpPr/>
      </dsp:nvSpPr>
      <dsp:spPr>
        <a:xfrm>
          <a:off x="5332588" y="2587909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Login</a:t>
          </a:r>
          <a:endParaRPr lang="nb-NO" sz="1500" kern="1200" dirty="0"/>
        </a:p>
      </dsp:txBody>
      <dsp:txXfrm>
        <a:off x="5351164" y="2606485"/>
        <a:ext cx="1231280" cy="597064"/>
      </dsp:txXfrm>
    </dsp:sp>
    <dsp:sp modelId="{695FE4A4-A9A6-446B-8FBE-F21E9EBD398A}">
      <dsp:nvSpPr>
        <dsp:cNvPr id="0" name=""/>
        <dsp:cNvSpPr/>
      </dsp:nvSpPr>
      <dsp:spPr>
        <a:xfrm rot="3310531">
          <a:off x="4634668" y="3256573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3247479"/>
        <a:ext cx="44423" cy="44423"/>
      </dsp:txXfrm>
    </dsp:sp>
    <dsp:sp modelId="{ECA3786D-3529-4494-BA2C-9A6F0F09A5F5}">
      <dsp:nvSpPr>
        <dsp:cNvPr id="0" name=""/>
        <dsp:cNvSpPr/>
      </dsp:nvSpPr>
      <dsp:spPr>
        <a:xfrm>
          <a:off x="5332588" y="3317257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Profile</a:t>
          </a:r>
          <a:endParaRPr lang="nb-NO" sz="1500" kern="1200" dirty="0"/>
        </a:p>
      </dsp:txBody>
      <dsp:txXfrm>
        <a:off x="5351164" y="3335833"/>
        <a:ext cx="1231280" cy="597064"/>
      </dsp:txXfrm>
    </dsp:sp>
    <dsp:sp modelId="{44F59D08-19C5-498A-BC40-3A6FF73B781A}">
      <dsp:nvSpPr>
        <dsp:cNvPr id="0" name=""/>
        <dsp:cNvSpPr/>
      </dsp:nvSpPr>
      <dsp:spPr>
        <a:xfrm rot="19457599">
          <a:off x="6542291" y="3438911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436407"/>
        <a:ext cx="31241" cy="31241"/>
      </dsp:txXfrm>
    </dsp:sp>
    <dsp:sp modelId="{0D7DA836-CA45-4644-B8F7-9343DBE5DE06}">
      <dsp:nvSpPr>
        <dsp:cNvPr id="0" name=""/>
        <dsp:cNvSpPr/>
      </dsp:nvSpPr>
      <dsp:spPr>
        <a:xfrm>
          <a:off x="7108393" y="2952583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About</a:t>
          </a:r>
          <a:endParaRPr lang="nb-NO" sz="1500" kern="1200" dirty="0"/>
        </a:p>
      </dsp:txBody>
      <dsp:txXfrm>
        <a:off x="7126969" y="2971159"/>
        <a:ext cx="1231280" cy="597064"/>
      </dsp:txXfrm>
    </dsp:sp>
    <dsp:sp modelId="{F940D17E-50F0-43BA-8E8A-2C22BF8B3549}">
      <dsp:nvSpPr>
        <dsp:cNvPr id="0" name=""/>
        <dsp:cNvSpPr/>
      </dsp:nvSpPr>
      <dsp:spPr>
        <a:xfrm rot="2142401">
          <a:off x="6542291" y="3803585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801082"/>
        <a:ext cx="31241" cy="31241"/>
      </dsp:txXfrm>
    </dsp:sp>
    <dsp:sp modelId="{FDF520CD-B081-42CC-814B-A71F7D67FC32}">
      <dsp:nvSpPr>
        <dsp:cNvPr id="0" name=""/>
        <dsp:cNvSpPr/>
      </dsp:nvSpPr>
      <dsp:spPr>
        <a:xfrm>
          <a:off x="7108393" y="368193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Settings</a:t>
          </a:r>
        </a:p>
      </dsp:txBody>
      <dsp:txXfrm>
        <a:off x="7126969" y="3700508"/>
        <a:ext cx="1231280" cy="5970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55FE5-55BE-4EFD-AE78-A46B0CB543AC}">
      <dsp:nvSpPr>
        <dsp:cNvPr id="0" name=""/>
        <dsp:cNvSpPr/>
      </dsp:nvSpPr>
      <dsp:spPr>
        <a:xfrm>
          <a:off x="5174" y="149388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App</a:t>
          </a:r>
        </a:p>
      </dsp:txBody>
      <dsp:txXfrm>
        <a:off x="23750" y="1512462"/>
        <a:ext cx="1231280" cy="597064"/>
      </dsp:txXfrm>
    </dsp:sp>
    <dsp:sp modelId="{67D0EBB0-4ACF-4DEC-8EB0-33A7629F8CB9}">
      <dsp:nvSpPr>
        <dsp:cNvPr id="0" name=""/>
        <dsp:cNvSpPr/>
      </dsp:nvSpPr>
      <dsp:spPr>
        <a:xfrm rot="17692822">
          <a:off x="924318" y="1250865"/>
          <a:ext cx="120594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20594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497144" y="1233834"/>
        <a:ext cx="60297" cy="60297"/>
      </dsp:txXfrm>
    </dsp:sp>
    <dsp:sp modelId="{100DBA55-0965-4A97-BEFB-30658169A66E}">
      <dsp:nvSpPr>
        <dsp:cNvPr id="0" name=""/>
        <dsp:cNvSpPr/>
      </dsp:nvSpPr>
      <dsp:spPr>
        <a:xfrm>
          <a:off x="1780979" y="399864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Header</a:t>
          </a:r>
        </a:p>
      </dsp:txBody>
      <dsp:txXfrm>
        <a:off x="1799555" y="418440"/>
        <a:ext cx="1231280" cy="597064"/>
      </dsp:txXfrm>
    </dsp:sp>
    <dsp:sp modelId="{C5CEB1B6-5CA7-4220-847E-C871229875F5}">
      <dsp:nvSpPr>
        <dsp:cNvPr id="0" name=""/>
        <dsp:cNvSpPr/>
      </dsp:nvSpPr>
      <dsp:spPr>
        <a:xfrm rot="19457599">
          <a:off x="2990681" y="521517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519014"/>
        <a:ext cx="31241" cy="31241"/>
      </dsp:txXfrm>
    </dsp:sp>
    <dsp:sp modelId="{10C46BA8-302D-42B6-9093-E3E15D3C8B7E}">
      <dsp:nvSpPr>
        <dsp:cNvPr id="0" name=""/>
        <dsp:cNvSpPr/>
      </dsp:nvSpPr>
      <dsp:spPr>
        <a:xfrm>
          <a:off x="3556783" y="35189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Nav</a:t>
          </a:r>
        </a:p>
      </dsp:txBody>
      <dsp:txXfrm>
        <a:off x="3575359" y="53765"/>
        <a:ext cx="1231280" cy="597064"/>
      </dsp:txXfrm>
    </dsp:sp>
    <dsp:sp modelId="{E47349B2-B4DB-40B5-AB8F-E3C3985CC198}">
      <dsp:nvSpPr>
        <dsp:cNvPr id="0" name=""/>
        <dsp:cNvSpPr/>
      </dsp:nvSpPr>
      <dsp:spPr>
        <a:xfrm rot="2142401">
          <a:off x="2990681" y="886191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883688"/>
        <a:ext cx="31241" cy="31241"/>
      </dsp:txXfrm>
    </dsp:sp>
    <dsp:sp modelId="{7EBF1558-32B1-4985-AFC7-47AB8C4E521D}">
      <dsp:nvSpPr>
        <dsp:cNvPr id="0" name=""/>
        <dsp:cNvSpPr/>
      </dsp:nvSpPr>
      <dsp:spPr>
        <a:xfrm>
          <a:off x="3556783" y="764538"/>
          <a:ext cx="1268432" cy="634216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ErrorBoundary</a:t>
          </a:r>
          <a:endParaRPr lang="nb-NO" sz="1500" kern="1200" dirty="0"/>
        </a:p>
      </dsp:txBody>
      <dsp:txXfrm>
        <a:off x="3575359" y="783114"/>
        <a:ext cx="1231280" cy="597064"/>
      </dsp:txXfrm>
    </dsp:sp>
    <dsp:sp modelId="{457F44AF-594F-4412-8D61-E0F699DA0A2D}">
      <dsp:nvSpPr>
        <dsp:cNvPr id="0" name=""/>
        <dsp:cNvSpPr/>
      </dsp:nvSpPr>
      <dsp:spPr>
        <a:xfrm rot="19457599">
          <a:off x="4766486" y="886191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3281" y="883688"/>
        <a:ext cx="31241" cy="31241"/>
      </dsp:txXfrm>
    </dsp:sp>
    <dsp:sp modelId="{F5E7507D-7E43-49C8-BCC7-509E0FCB70B8}">
      <dsp:nvSpPr>
        <dsp:cNvPr id="0" name=""/>
        <dsp:cNvSpPr/>
      </dsp:nvSpPr>
      <dsp:spPr>
        <a:xfrm>
          <a:off x="5332588" y="399864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UserToken</a:t>
          </a:r>
          <a:endParaRPr lang="nb-NO" sz="1500" kern="1200" dirty="0"/>
        </a:p>
      </dsp:txBody>
      <dsp:txXfrm>
        <a:off x="5351164" y="418440"/>
        <a:ext cx="1231280" cy="597064"/>
      </dsp:txXfrm>
    </dsp:sp>
    <dsp:sp modelId="{BDEB3145-FE84-4376-B900-0BF4A45D9CCC}">
      <dsp:nvSpPr>
        <dsp:cNvPr id="0" name=""/>
        <dsp:cNvSpPr/>
      </dsp:nvSpPr>
      <dsp:spPr>
        <a:xfrm rot="2142401">
          <a:off x="4766486" y="1250865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3281" y="1248362"/>
        <a:ext cx="31241" cy="31241"/>
      </dsp:txXfrm>
    </dsp:sp>
    <dsp:sp modelId="{CCD0CD6B-CA77-4BB4-AB2B-E67CE7199F85}">
      <dsp:nvSpPr>
        <dsp:cNvPr id="0" name=""/>
        <dsp:cNvSpPr/>
      </dsp:nvSpPr>
      <dsp:spPr>
        <a:xfrm>
          <a:off x="5332588" y="112921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ErrorMessage</a:t>
          </a:r>
          <a:endParaRPr lang="nb-NO" sz="1500" kern="1200" dirty="0"/>
        </a:p>
      </dsp:txBody>
      <dsp:txXfrm>
        <a:off x="5351164" y="1147788"/>
        <a:ext cx="1231280" cy="597064"/>
      </dsp:txXfrm>
    </dsp:sp>
    <dsp:sp modelId="{1D86ABB8-9E9E-4366-8C41-E1771F17A2DF}">
      <dsp:nvSpPr>
        <dsp:cNvPr id="0" name=""/>
        <dsp:cNvSpPr/>
      </dsp:nvSpPr>
      <dsp:spPr>
        <a:xfrm rot="3907178">
          <a:off x="924318" y="2344888"/>
          <a:ext cx="120594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20594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497144" y="2327857"/>
        <a:ext cx="60297" cy="60297"/>
      </dsp:txXfrm>
    </dsp:sp>
    <dsp:sp modelId="{E8D75F0E-D925-410E-8448-34F2FE4C3DD9}">
      <dsp:nvSpPr>
        <dsp:cNvPr id="0" name=""/>
        <dsp:cNvSpPr/>
      </dsp:nvSpPr>
      <dsp:spPr>
        <a:xfrm>
          <a:off x="1780979" y="2587909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Main</a:t>
          </a:r>
        </a:p>
      </dsp:txBody>
      <dsp:txXfrm>
        <a:off x="1799555" y="2606485"/>
        <a:ext cx="1231280" cy="597064"/>
      </dsp:txXfrm>
    </dsp:sp>
    <dsp:sp modelId="{07D474A5-83C3-4637-8161-7835AA300B63}">
      <dsp:nvSpPr>
        <dsp:cNvPr id="0" name=""/>
        <dsp:cNvSpPr/>
      </dsp:nvSpPr>
      <dsp:spPr>
        <a:xfrm>
          <a:off x="3049411" y="2891899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90413" y="2892333"/>
        <a:ext cx="25368" cy="25368"/>
      </dsp:txXfrm>
    </dsp:sp>
    <dsp:sp modelId="{49DFB1ED-A513-422B-9B11-49B019DE422A}">
      <dsp:nvSpPr>
        <dsp:cNvPr id="0" name=""/>
        <dsp:cNvSpPr/>
      </dsp:nvSpPr>
      <dsp:spPr>
        <a:xfrm>
          <a:off x="3556783" y="2587909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Router</a:t>
          </a:r>
          <a:endParaRPr lang="nb-NO" sz="1500" kern="1200" dirty="0"/>
        </a:p>
      </dsp:txBody>
      <dsp:txXfrm>
        <a:off x="3575359" y="2606485"/>
        <a:ext cx="1231280" cy="597064"/>
      </dsp:txXfrm>
    </dsp:sp>
    <dsp:sp modelId="{65D393DF-2E4A-4942-BF05-075889974AA1}">
      <dsp:nvSpPr>
        <dsp:cNvPr id="0" name=""/>
        <dsp:cNvSpPr/>
      </dsp:nvSpPr>
      <dsp:spPr>
        <a:xfrm rot="18289469">
          <a:off x="4634668" y="2527225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2518131"/>
        <a:ext cx="44423" cy="44423"/>
      </dsp:txXfrm>
    </dsp:sp>
    <dsp:sp modelId="{BB6B01A7-B35F-4DE7-9327-7B3478ECF07A}">
      <dsp:nvSpPr>
        <dsp:cNvPr id="0" name=""/>
        <dsp:cNvSpPr/>
      </dsp:nvSpPr>
      <dsp:spPr>
        <a:xfrm>
          <a:off x="5332588" y="1858560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Home</a:t>
          </a:r>
        </a:p>
      </dsp:txBody>
      <dsp:txXfrm>
        <a:off x="5351164" y="1877136"/>
        <a:ext cx="1231280" cy="597064"/>
      </dsp:txXfrm>
    </dsp:sp>
    <dsp:sp modelId="{595D2E97-D1A6-420C-B8D1-3D70040E6464}">
      <dsp:nvSpPr>
        <dsp:cNvPr id="0" name=""/>
        <dsp:cNvSpPr/>
      </dsp:nvSpPr>
      <dsp:spPr>
        <a:xfrm>
          <a:off x="4825216" y="2891899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6218" y="2892333"/>
        <a:ext cx="25368" cy="25368"/>
      </dsp:txXfrm>
    </dsp:sp>
    <dsp:sp modelId="{C97647E3-0AB2-42AB-9107-9F5BF0DE8782}">
      <dsp:nvSpPr>
        <dsp:cNvPr id="0" name=""/>
        <dsp:cNvSpPr/>
      </dsp:nvSpPr>
      <dsp:spPr>
        <a:xfrm>
          <a:off x="5332588" y="2587909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Login</a:t>
          </a:r>
          <a:endParaRPr lang="nb-NO" sz="1500" kern="1200" dirty="0"/>
        </a:p>
      </dsp:txBody>
      <dsp:txXfrm>
        <a:off x="5351164" y="2606485"/>
        <a:ext cx="1231280" cy="597064"/>
      </dsp:txXfrm>
    </dsp:sp>
    <dsp:sp modelId="{695FE4A4-A9A6-446B-8FBE-F21E9EBD398A}">
      <dsp:nvSpPr>
        <dsp:cNvPr id="0" name=""/>
        <dsp:cNvSpPr/>
      </dsp:nvSpPr>
      <dsp:spPr>
        <a:xfrm rot="3310531">
          <a:off x="4634668" y="3256573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3247479"/>
        <a:ext cx="44423" cy="44423"/>
      </dsp:txXfrm>
    </dsp:sp>
    <dsp:sp modelId="{ECA3786D-3529-4494-BA2C-9A6F0F09A5F5}">
      <dsp:nvSpPr>
        <dsp:cNvPr id="0" name=""/>
        <dsp:cNvSpPr/>
      </dsp:nvSpPr>
      <dsp:spPr>
        <a:xfrm>
          <a:off x="5332588" y="3317257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Profile</a:t>
          </a:r>
          <a:endParaRPr lang="nb-NO" sz="1500" kern="1200" dirty="0"/>
        </a:p>
      </dsp:txBody>
      <dsp:txXfrm>
        <a:off x="5351164" y="3335833"/>
        <a:ext cx="1231280" cy="597064"/>
      </dsp:txXfrm>
    </dsp:sp>
    <dsp:sp modelId="{44F59D08-19C5-498A-BC40-3A6FF73B781A}">
      <dsp:nvSpPr>
        <dsp:cNvPr id="0" name=""/>
        <dsp:cNvSpPr/>
      </dsp:nvSpPr>
      <dsp:spPr>
        <a:xfrm rot="19457599">
          <a:off x="6542291" y="3438911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436407"/>
        <a:ext cx="31241" cy="31241"/>
      </dsp:txXfrm>
    </dsp:sp>
    <dsp:sp modelId="{0D7DA836-CA45-4644-B8F7-9343DBE5DE06}">
      <dsp:nvSpPr>
        <dsp:cNvPr id="0" name=""/>
        <dsp:cNvSpPr/>
      </dsp:nvSpPr>
      <dsp:spPr>
        <a:xfrm>
          <a:off x="7108393" y="2952583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About</a:t>
          </a:r>
          <a:endParaRPr lang="nb-NO" sz="1500" kern="1200" dirty="0"/>
        </a:p>
      </dsp:txBody>
      <dsp:txXfrm>
        <a:off x="7126969" y="2971159"/>
        <a:ext cx="1231280" cy="597064"/>
      </dsp:txXfrm>
    </dsp:sp>
    <dsp:sp modelId="{F940D17E-50F0-43BA-8E8A-2C22BF8B3549}">
      <dsp:nvSpPr>
        <dsp:cNvPr id="0" name=""/>
        <dsp:cNvSpPr/>
      </dsp:nvSpPr>
      <dsp:spPr>
        <a:xfrm rot="2142401">
          <a:off x="6542291" y="3803585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801082"/>
        <a:ext cx="31241" cy="31241"/>
      </dsp:txXfrm>
    </dsp:sp>
    <dsp:sp modelId="{FDF520CD-B081-42CC-814B-A71F7D67FC32}">
      <dsp:nvSpPr>
        <dsp:cNvPr id="0" name=""/>
        <dsp:cNvSpPr/>
      </dsp:nvSpPr>
      <dsp:spPr>
        <a:xfrm>
          <a:off x="7108393" y="368193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Settings</a:t>
          </a:r>
        </a:p>
      </dsp:txBody>
      <dsp:txXfrm>
        <a:off x="7126969" y="3700508"/>
        <a:ext cx="1231280" cy="5970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55FE5-55BE-4EFD-AE78-A46B0CB543AC}">
      <dsp:nvSpPr>
        <dsp:cNvPr id="0" name=""/>
        <dsp:cNvSpPr/>
      </dsp:nvSpPr>
      <dsp:spPr>
        <a:xfrm>
          <a:off x="5174" y="149388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App</a:t>
          </a:r>
        </a:p>
      </dsp:txBody>
      <dsp:txXfrm>
        <a:off x="23750" y="1512462"/>
        <a:ext cx="1231280" cy="597064"/>
      </dsp:txXfrm>
    </dsp:sp>
    <dsp:sp modelId="{67D0EBB0-4ACF-4DEC-8EB0-33A7629F8CB9}">
      <dsp:nvSpPr>
        <dsp:cNvPr id="0" name=""/>
        <dsp:cNvSpPr/>
      </dsp:nvSpPr>
      <dsp:spPr>
        <a:xfrm rot="17945813">
          <a:off x="1005613" y="1342034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1329068"/>
        <a:ext cx="52167" cy="52167"/>
      </dsp:txXfrm>
    </dsp:sp>
    <dsp:sp modelId="{100DBA55-0965-4A97-BEFB-30658169A66E}">
      <dsp:nvSpPr>
        <dsp:cNvPr id="0" name=""/>
        <dsp:cNvSpPr/>
      </dsp:nvSpPr>
      <dsp:spPr>
        <a:xfrm>
          <a:off x="1780979" y="582201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Header</a:t>
          </a:r>
        </a:p>
      </dsp:txBody>
      <dsp:txXfrm>
        <a:off x="1799555" y="600777"/>
        <a:ext cx="1231280" cy="597064"/>
      </dsp:txXfrm>
    </dsp:sp>
    <dsp:sp modelId="{C5CEB1B6-5CA7-4220-847E-C871229875F5}">
      <dsp:nvSpPr>
        <dsp:cNvPr id="0" name=""/>
        <dsp:cNvSpPr/>
      </dsp:nvSpPr>
      <dsp:spPr>
        <a:xfrm rot="19457599">
          <a:off x="2990681" y="703854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701351"/>
        <a:ext cx="31241" cy="31241"/>
      </dsp:txXfrm>
    </dsp:sp>
    <dsp:sp modelId="{10C46BA8-302D-42B6-9093-E3E15D3C8B7E}">
      <dsp:nvSpPr>
        <dsp:cNvPr id="0" name=""/>
        <dsp:cNvSpPr/>
      </dsp:nvSpPr>
      <dsp:spPr>
        <a:xfrm>
          <a:off x="3556783" y="217527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Nav</a:t>
          </a:r>
        </a:p>
      </dsp:txBody>
      <dsp:txXfrm>
        <a:off x="3575359" y="236103"/>
        <a:ext cx="1231280" cy="597064"/>
      </dsp:txXfrm>
    </dsp:sp>
    <dsp:sp modelId="{457F44AF-594F-4412-8D61-E0F699DA0A2D}">
      <dsp:nvSpPr>
        <dsp:cNvPr id="0" name=""/>
        <dsp:cNvSpPr/>
      </dsp:nvSpPr>
      <dsp:spPr>
        <a:xfrm rot="2142401">
          <a:off x="2990681" y="106852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1066025"/>
        <a:ext cx="31241" cy="31241"/>
      </dsp:txXfrm>
    </dsp:sp>
    <dsp:sp modelId="{F5E7507D-7E43-49C8-BCC7-509E0FCB70B8}">
      <dsp:nvSpPr>
        <dsp:cNvPr id="0" name=""/>
        <dsp:cNvSpPr/>
      </dsp:nvSpPr>
      <dsp:spPr>
        <a:xfrm>
          <a:off x="3556783" y="946875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UserToken</a:t>
          </a:r>
          <a:endParaRPr lang="nb-NO" sz="2200" kern="1200" dirty="0"/>
        </a:p>
      </dsp:txBody>
      <dsp:txXfrm>
        <a:off x="3575359" y="965451"/>
        <a:ext cx="1231280" cy="597064"/>
      </dsp:txXfrm>
    </dsp:sp>
    <dsp:sp modelId="{1D86ABB8-9E9E-4366-8C41-E1771F17A2DF}">
      <dsp:nvSpPr>
        <dsp:cNvPr id="0" name=""/>
        <dsp:cNvSpPr/>
      </dsp:nvSpPr>
      <dsp:spPr>
        <a:xfrm rot="3654187">
          <a:off x="1005613" y="2253719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2240753"/>
        <a:ext cx="52167" cy="52167"/>
      </dsp:txXfrm>
    </dsp:sp>
    <dsp:sp modelId="{E8D75F0E-D925-410E-8448-34F2FE4C3DD9}">
      <dsp:nvSpPr>
        <dsp:cNvPr id="0" name=""/>
        <dsp:cNvSpPr/>
      </dsp:nvSpPr>
      <dsp:spPr>
        <a:xfrm>
          <a:off x="1780979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Main</a:t>
          </a:r>
        </a:p>
      </dsp:txBody>
      <dsp:txXfrm>
        <a:off x="1799555" y="2424148"/>
        <a:ext cx="1231280" cy="597064"/>
      </dsp:txXfrm>
    </dsp:sp>
    <dsp:sp modelId="{07D474A5-83C3-4637-8161-7835AA300B63}">
      <dsp:nvSpPr>
        <dsp:cNvPr id="0" name=""/>
        <dsp:cNvSpPr/>
      </dsp:nvSpPr>
      <dsp:spPr>
        <a:xfrm>
          <a:off x="3049411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90413" y="2709995"/>
        <a:ext cx="25368" cy="25368"/>
      </dsp:txXfrm>
    </dsp:sp>
    <dsp:sp modelId="{49DFB1ED-A513-422B-9B11-49B019DE422A}">
      <dsp:nvSpPr>
        <dsp:cNvPr id="0" name=""/>
        <dsp:cNvSpPr/>
      </dsp:nvSpPr>
      <dsp:spPr>
        <a:xfrm>
          <a:off x="3556783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Router</a:t>
          </a:r>
          <a:endParaRPr lang="nb-NO" sz="2200" kern="1200" dirty="0"/>
        </a:p>
      </dsp:txBody>
      <dsp:txXfrm>
        <a:off x="3575359" y="2424148"/>
        <a:ext cx="1231280" cy="597064"/>
      </dsp:txXfrm>
    </dsp:sp>
    <dsp:sp modelId="{65D393DF-2E4A-4942-BF05-075889974AA1}">
      <dsp:nvSpPr>
        <dsp:cNvPr id="0" name=""/>
        <dsp:cNvSpPr/>
      </dsp:nvSpPr>
      <dsp:spPr>
        <a:xfrm rot="18289469">
          <a:off x="4634668" y="2344888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2335794"/>
        <a:ext cx="44423" cy="44423"/>
      </dsp:txXfrm>
    </dsp:sp>
    <dsp:sp modelId="{BB6B01A7-B35F-4DE7-9327-7B3478ECF07A}">
      <dsp:nvSpPr>
        <dsp:cNvPr id="0" name=""/>
        <dsp:cNvSpPr/>
      </dsp:nvSpPr>
      <dsp:spPr>
        <a:xfrm>
          <a:off x="5332588" y="1676223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Home</a:t>
          </a:r>
        </a:p>
      </dsp:txBody>
      <dsp:txXfrm>
        <a:off x="5351164" y="1694799"/>
        <a:ext cx="1231280" cy="597064"/>
      </dsp:txXfrm>
    </dsp:sp>
    <dsp:sp modelId="{595D2E97-D1A6-420C-B8D1-3D70040E6464}">
      <dsp:nvSpPr>
        <dsp:cNvPr id="0" name=""/>
        <dsp:cNvSpPr/>
      </dsp:nvSpPr>
      <dsp:spPr>
        <a:xfrm>
          <a:off x="4825216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6218" y="2709995"/>
        <a:ext cx="25368" cy="25368"/>
      </dsp:txXfrm>
    </dsp:sp>
    <dsp:sp modelId="{C97647E3-0AB2-42AB-9107-9F5BF0DE8782}">
      <dsp:nvSpPr>
        <dsp:cNvPr id="0" name=""/>
        <dsp:cNvSpPr/>
      </dsp:nvSpPr>
      <dsp:spPr>
        <a:xfrm>
          <a:off x="5332588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Login</a:t>
          </a:r>
          <a:endParaRPr lang="nb-NO" sz="2200" kern="1200" dirty="0"/>
        </a:p>
      </dsp:txBody>
      <dsp:txXfrm>
        <a:off x="5351164" y="2424148"/>
        <a:ext cx="1231280" cy="597064"/>
      </dsp:txXfrm>
    </dsp:sp>
    <dsp:sp modelId="{695FE4A4-A9A6-446B-8FBE-F21E9EBD398A}">
      <dsp:nvSpPr>
        <dsp:cNvPr id="0" name=""/>
        <dsp:cNvSpPr/>
      </dsp:nvSpPr>
      <dsp:spPr>
        <a:xfrm rot="3310531">
          <a:off x="4634668" y="3074236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3065142"/>
        <a:ext cx="44423" cy="44423"/>
      </dsp:txXfrm>
    </dsp:sp>
    <dsp:sp modelId="{ECA3786D-3529-4494-BA2C-9A6F0F09A5F5}">
      <dsp:nvSpPr>
        <dsp:cNvPr id="0" name=""/>
        <dsp:cNvSpPr/>
      </dsp:nvSpPr>
      <dsp:spPr>
        <a:xfrm>
          <a:off x="5332588" y="3134920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Profile</a:t>
          </a:r>
          <a:endParaRPr lang="nb-NO" sz="2200" kern="1200" dirty="0"/>
        </a:p>
      </dsp:txBody>
      <dsp:txXfrm>
        <a:off x="5351164" y="3153496"/>
        <a:ext cx="1231280" cy="597064"/>
      </dsp:txXfrm>
    </dsp:sp>
    <dsp:sp modelId="{44F59D08-19C5-498A-BC40-3A6FF73B781A}">
      <dsp:nvSpPr>
        <dsp:cNvPr id="0" name=""/>
        <dsp:cNvSpPr/>
      </dsp:nvSpPr>
      <dsp:spPr>
        <a:xfrm rot="19457599">
          <a:off x="6542291" y="3256573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254070"/>
        <a:ext cx="31241" cy="31241"/>
      </dsp:txXfrm>
    </dsp:sp>
    <dsp:sp modelId="{0D7DA836-CA45-4644-B8F7-9343DBE5DE06}">
      <dsp:nvSpPr>
        <dsp:cNvPr id="0" name=""/>
        <dsp:cNvSpPr/>
      </dsp:nvSpPr>
      <dsp:spPr>
        <a:xfrm>
          <a:off x="7108393" y="277024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About</a:t>
          </a:r>
          <a:endParaRPr lang="nb-NO" sz="2200" kern="1200" dirty="0"/>
        </a:p>
      </dsp:txBody>
      <dsp:txXfrm>
        <a:off x="7126969" y="2788822"/>
        <a:ext cx="1231280" cy="597064"/>
      </dsp:txXfrm>
    </dsp:sp>
    <dsp:sp modelId="{F940D17E-50F0-43BA-8E8A-2C22BF8B3549}">
      <dsp:nvSpPr>
        <dsp:cNvPr id="0" name=""/>
        <dsp:cNvSpPr/>
      </dsp:nvSpPr>
      <dsp:spPr>
        <a:xfrm rot="2142401">
          <a:off x="6542291" y="362124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618745"/>
        <a:ext cx="31241" cy="31241"/>
      </dsp:txXfrm>
    </dsp:sp>
    <dsp:sp modelId="{FDF520CD-B081-42CC-814B-A71F7D67FC32}">
      <dsp:nvSpPr>
        <dsp:cNvPr id="0" name=""/>
        <dsp:cNvSpPr/>
      </dsp:nvSpPr>
      <dsp:spPr>
        <a:xfrm>
          <a:off x="7108393" y="3499594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Settings</a:t>
          </a:r>
        </a:p>
      </dsp:txBody>
      <dsp:txXfrm>
        <a:off x="7126969" y="3518170"/>
        <a:ext cx="1231280" cy="5970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2192-B826-4AE0-9CD6-BEA9467D12B3}" type="datetimeFigureOut">
              <a:rPr lang="sv-SE" smtClean="0"/>
              <a:t>2020-02-05</a:t>
            </a:fld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4315-75CA-4BDD-AEB0-30BF4364265C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95895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BCB2-2760-41B1-A1BE-7886EF110FCB}" type="datetimeFigureOut">
              <a:rPr lang="sv-SE" noProof="0" smtClean="0"/>
              <a:t>2020-02-05</a:t>
            </a:fld>
            <a:endParaRPr lang="sv-SE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noProof="0" dirty="0"/>
              <a:t>Edit Master text styles</a:t>
            </a:r>
          </a:p>
          <a:p>
            <a:pPr lvl="1"/>
            <a:r>
              <a:rPr lang="sv-SE" noProof="0" dirty="0"/>
              <a:t>Second level</a:t>
            </a:r>
          </a:p>
          <a:p>
            <a:pPr lvl="2"/>
            <a:r>
              <a:rPr lang="sv-SE" noProof="0" dirty="0"/>
              <a:t>Third level</a:t>
            </a:r>
          </a:p>
          <a:p>
            <a:pPr lvl="3"/>
            <a:r>
              <a:rPr lang="sv-SE" noProof="0" dirty="0"/>
              <a:t>Fourth level</a:t>
            </a:r>
          </a:p>
          <a:p>
            <a:pPr lvl="4"/>
            <a:r>
              <a:rPr lang="sv-SE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77DB-C4B0-49B2-8838-0F01BA83B7C4}" type="slidenum">
              <a:rPr lang="sv-SE" noProof="0" smtClean="0"/>
              <a:t>‹#›</a:t>
            </a:fld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61957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reviewing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task</a:t>
            </a:r>
            <a:r>
              <a:rPr lang="nb-NO" dirty="0"/>
              <a:t>, at the end make it </a:t>
            </a:r>
            <a:r>
              <a:rPr lang="nb-NO" dirty="0" err="1"/>
              <a:t>throw</a:t>
            </a:r>
            <a:r>
              <a:rPr lang="nb-NO" dirty="0"/>
              <a:t> an </a:t>
            </a:r>
            <a:r>
              <a:rPr lang="nb-NO" dirty="0" err="1"/>
              <a:t>error</a:t>
            </a:r>
            <a:r>
              <a:rPr lang="nb-NO" dirty="0"/>
              <a:t> to lead </a:t>
            </a:r>
            <a:r>
              <a:rPr lang="nb-NO" dirty="0" err="1"/>
              <a:t>into</a:t>
            </a:r>
            <a:r>
              <a:rPr lang="nb-NO" dirty="0"/>
              <a:t> </a:t>
            </a:r>
            <a:r>
              <a:rPr lang="nb-NO" dirty="0" err="1"/>
              <a:t>ErrorBoundary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sv-SE" noProof="0" smtClean="0"/>
              <a:t>28</a:t>
            </a:fld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786558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0114" y="1379331"/>
            <a:ext cx="5158652" cy="4028488"/>
          </a:xfrm>
          <a:prstGeom prst="rect">
            <a:avLst/>
          </a:prstGeom>
        </p:spPr>
      </p:pic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726090"/>
            <a:ext cx="9999661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604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endParaRPr lang="sv-SE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endParaRPr lang="sv-S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endParaRPr lang="sv-S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2336705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endParaRPr lang="sv-SE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endParaRPr lang="sv-S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594233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2377582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sv-SE" noProof="0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sv-SE" noProof="0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sv-SE" noProof="0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endParaRPr lang="sv-SE" noProof="0" dirty="0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6">
            <a:extLst>
              <a:ext uri="{FF2B5EF4-FFF2-40B4-BE49-F238E27FC236}">
                <a16:creationId xmlns:a16="http://schemas.microsoft.com/office/drawing/2014/main" id="{5B443CCA-3D95-4EE5-BB97-9C4564C370AE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B7E84CBF-3925-4649-BD9C-0D02AB474F16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11">
              <a:extLst>
                <a:ext uri="{FF2B5EF4-FFF2-40B4-BE49-F238E27FC236}">
                  <a16:creationId xmlns:a16="http://schemas.microsoft.com/office/drawing/2014/main" id="{CBABD96F-CE45-4E64-8123-D2586BA53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646519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endParaRPr lang="sv-S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594233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  <p:sp>
        <p:nvSpPr>
          <p:cNvPr id="10" name="Plassholder for tekst 4">
            <a:extLst>
              <a:ext uri="{FF2B5EF4-FFF2-40B4-BE49-F238E27FC236}">
                <a16:creationId xmlns:a16="http://schemas.microsoft.com/office/drawing/2014/main" id="{696B9C2F-59C2-4F8E-AF8D-DDCE8553DC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295" y="1825625"/>
            <a:ext cx="4888706" cy="4351326"/>
          </a:xfrm>
        </p:spPr>
        <p:txBody>
          <a:bodyPr/>
          <a:lstStyle/>
          <a:p>
            <a:pPr lvl="0"/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1594091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endParaRPr lang="sv-S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Uthev tekst du vil få frem med MØRK oransje, fet</a:t>
            </a:r>
            <a:r>
              <a:rPr lang="nb-NO" baseline="0" dirty="0"/>
              <a:t> og/eller kursiv!</a:t>
            </a:r>
            <a:endParaRPr lang="nb-NO" dirty="0"/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AAC2E9E4-9DC5-4291-A71A-F3DDC30DF4F6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B6E4C888-1DD4-4D4F-BD36-31903523B190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>
              <a:extLst>
                <a:ext uri="{FF2B5EF4-FFF2-40B4-BE49-F238E27FC236}">
                  <a16:creationId xmlns:a16="http://schemas.microsoft.com/office/drawing/2014/main" id="{D02118FE-968E-4950-B375-73C2A1F91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99887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endParaRPr lang="sv-S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sv-SE" noProof="0" dirty="0"/>
              <a:t>Namn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sv-SE" noProof="0" dirty="0"/>
              <a:t>Roll</a:t>
            </a:r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BA26DCBF-6113-474A-9A0C-AEC0E22620F3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E86C8221-DB3E-4CAE-8F35-0CD8A6A42CE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1">
              <a:extLst>
                <a:ext uri="{FF2B5EF4-FFF2-40B4-BE49-F238E27FC236}">
                  <a16:creationId xmlns:a16="http://schemas.microsoft.com/office/drawing/2014/main" id="{0C577655-7D4E-4BC6-A430-CFB448C58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193718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endParaRPr lang="sv-S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sv-SE" noProof="0" dirty="0"/>
              <a:t>Namn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sv-SE" noProof="0"/>
              <a:t>Roll</a:t>
            </a:r>
            <a:endParaRPr lang="sv-SE" noProof="0" dirty="0"/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68FAC6F1-79DE-414A-A296-E10A0A6EC862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BD64F62F-9512-4D0B-8C8B-6C034B2AF882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1">
              <a:extLst>
                <a:ext uri="{FF2B5EF4-FFF2-40B4-BE49-F238E27FC236}">
                  <a16:creationId xmlns:a16="http://schemas.microsoft.com/office/drawing/2014/main" id="{3229F08A-7C79-4DDE-87D2-3612FB9D7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404700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endParaRPr lang="sv-S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59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59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je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8C7F02D-637A-46E3-A18D-78DCF6A9B7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2"/>
          <a:stretch/>
        </p:blipFill>
        <p:spPr>
          <a:xfrm>
            <a:off x="2770094" y="1047348"/>
            <a:ext cx="6526306" cy="4511747"/>
          </a:xfrm>
          <a:prstGeom prst="rect">
            <a:avLst/>
          </a:prstGeom>
        </p:spPr>
      </p:pic>
      <p:pic>
        <p:nvPicPr>
          <p:cNvPr id="3" name="Picture 2" descr="Bouvetoya_Hele(manipulertSammen)_RGB_lowres.jpg">
            <a:extLst>
              <a:ext uri="{FF2B5EF4-FFF2-40B4-BE49-F238E27FC236}">
                <a16:creationId xmlns:a16="http://schemas.microsoft.com/office/drawing/2014/main" id="{6CC97F20-0B05-0F47-A45F-0B0C084E1A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3066" y="1044434"/>
            <a:ext cx="6785868" cy="5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1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ør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81990" y="2413123"/>
            <a:ext cx="5776047" cy="2688813"/>
          </a:xfrm>
          <a:prstGeom prst="rect">
            <a:avLst/>
          </a:prstGeom>
          <a:solidFill>
            <a:srgbClr val="FBBD2D">
              <a:alpha val="4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3" noProof="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36" y="2621756"/>
            <a:ext cx="4566682" cy="2148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sv-SE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noProof="0" smtClean="0"/>
              <a:pPr/>
              <a:t>‹#›</a:t>
            </a:fld>
            <a:endParaRPr lang="nb-NO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100466" y="550537"/>
            <a:ext cx="0" cy="452874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100466" y="5101936"/>
            <a:ext cx="0" cy="1855355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itle 40"/>
          <p:cNvSpPr txBox="1">
            <a:spLocks/>
          </p:cNvSpPr>
          <p:nvPr userDrawn="1"/>
        </p:nvSpPr>
        <p:spPr>
          <a:xfrm>
            <a:off x="8248159" y="4088602"/>
            <a:ext cx="1060918" cy="68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2000" noProof="0" dirty="0">
                <a:solidFill>
                  <a:schemeClr val="bg1"/>
                </a:solidFill>
              </a:rPr>
              <a:t>BILDE HER</a:t>
            </a:r>
            <a:endParaRPr lang="nb-NO" sz="2000" b="0" i="1" noProof="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381991" y="2413124"/>
            <a:ext cx="0" cy="2688812"/>
          </a:xfrm>
          <a:prstGeom prst="line">
            <a:avLst/>
          </a:prstGeom>
          <a:ln w="381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15893" y="3164680"/>
            <a:ext cx="4772025" cy="2879725"/>
          </a:xfrm>
        </p:spPr>
        <p:txBody>
          <a:bodyPr/>
          <a:lstStyle/>
          <a:p>
            <a:endParaRPr lang="nb-NO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515893" y="6101342"/>
            <a:ext cx="4772025" cy="315912"/>
          </a:xfrm>
        </p:spPr>
        <p:txBody>
          <a:bodyPr l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402499018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419" y="2250714"/>
            <a:ext cx="4567237" cy="3671647"/>
          </a:xfrm>
          <a:solidFill>
            <a:schemeClr val="accent2">
              <a:alpha val="43000"/>
            </a:schemeClr>
          </a:solidFill>
        </p:spPr>
        <p:txBody>
          <a:bodyPr/>
          <a:lstStyle/>
          <a:p>
            <a:pPr lvl="0"/>
            <a:endParaRPr lang="sv-SE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00250" y="1815306"/>
            <a:ext cx="4014788" cy="4459881"/>
          </a:xfrm>
        </p:spPr>
        <p:txBody>
          <a:bodyPr/>
          <a:lstStyle/>
          <a:p>
            <a:endParaRPr lang="nb-NO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000250" y="6316855"/>
            <a:ext cx="3286125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410347500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4808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510116" y="4322957"/>
            <a:ext cx="2263775" cy="1935162"/>
          </a:xfrm>
        </p:spPr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6941012"/>
            <a:ext cx="348178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Husk å kreditere fotografen/kilden!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4800" y="3787969"/>
            <a:ext cx="4052887" cy="2470150"/>
          </a:xfrm>
          <a:noFill/>
        </p:spPr>
        <p:txBody>
          <a:bodyPr/>
          <a:lstStyle/>
          <a:p>
            <a:endParaRPr lang="nb-NO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55972" y="2678842"/>
            <a:ext cx="4800600" cy="2787650"/>
          </a:xfrm>
        </p:spPr>
        <p:txBody>
          <a:bodyPr/>
          <a:lstStyle/>
          <a:p>
            <a:endParaRPr lang="nb-NO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234799" y="6301367"/>
            <a:ext cx="4052887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endParaRPr lang="sv-SE" noProof="0" dirty="0"/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510115" y="6301367"/>
            <a:ext cx="2263775" cy="315912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endParaRPr lang="sv-SE" noProof="0" dirty="0"/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5536406" y="5515704"/>
            <a:ext cx="2757488" cy="315912"/>
          </a:xfrm>
        </p:spPr>
        <p:txBody>
          <a:bodyPr lIns="90000" rIns="0">
            <a:noAutofit/>
          </a:bodyPr>
          <a:lstStyle>
            <a:lvl1pPr marL="0" indent="0" algn="ct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endParaRPr lang="sv-SE" noProof="0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1235075" y="2121692"/>
            <a:ext cx="10145713" cy="363538"/>
          </a:xfrm>
        </p:spPr>
        <p:txBody>
          <a:bodyPr lIns="90000" rIns="90000"/>
          <a:lstStyle>
            <a:lvl1pPr marL="0" indent="0" algn="ctr">
              <a:buNone/>
              <a:defRPr/>
            </a:lvl1pPr>
          </a:lstStyle>
          <a:p>
            <a:pPr lvl="0"/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313021869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3321" y="-414867"/>
            <a:ext cx="0" cy="1151467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3320" y="6045200"/>
            <a:ext cx="2" cy="423805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41675" y="1829595"/>
            <a:ext cx="5703888" cy="2828925"/>
          </a:xfrm>
        </p:spPr>
        <p:txBody>
          <a:bodyPr/>
          <a:lstStyle/>
          <a:p>
            <a:endParaRPr lang="nb-NO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41676" y="4766072"/>
            <a:ext cx="5703888" cy="11715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30688221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øy på grått med hvit tekst ">
    <p:bg>
      <p:bgPr>
        <a:solidFill>
          <a:srgbClr val="000000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pic>
        <p:nvPicPr>
          <p:cNvPr id="9" name="Picture 8" descr="svart_oy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543" y="1336467"/>
            <a:ext cx="5489068" cy="41404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sv-SE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79008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grått lag og hvit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-726090"/>
            <a:ext cx="9694833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Dette bakgrunnsbildet kan byttes ut ved å formatere bakgrunnen på lysbildet.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sv-SE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sv-SE" noProof="0" dirty="0"/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27AE4F0D-B2E4-4DAE-8569-90B5DBA9C6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A5E935CF-5EDE-4ECA-B9E5-2798E90EB67E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1">
              <a:extLst>
                <a:ext uri="{FF2B5EF4-FFF2-40B4-BE49-F238E27FC236}">
                  <a16:creationId xmlns:a16="http://schemas.microsoft.com/office/drawing/2014/main" id="{2B1FE8FE-FBB6-41AC-98D4-7D6168145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87423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bak hvit bok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2739091" y="3024000"/>
            <a:ext cx="6713816" cy="3786679"/>
            <a:chOff x="2739092" y="2099258"/>
            <a:chExt cx="6713816" cy="4758742"/>
          </a:xfrm>
        </p:grpSpPr>
        <p:sp>
          <p:nvSpPr>
            <p:cNvPr id="6" name="Rectangle 5"/>
            <p:cNvSpPr/>
            <p:nvPr userDrawn="1"/>
          </p:nvSpPr>
          <p:spPr>
            <a:xfrm>
              <a:off x="2739092" y="2099258"/>
              <a:ext cx="6713816" cy="47587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noProof="0" dirty="0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739092" y="2099258"/>
              <a:ext cx="6713816" cy="0"/>
            </a:xfrm>
            <a:prstGeom prst="line">
              <a:avLst/>
            </a:prstGeom>
            <a:ln w="69850">
              <a:solidFill>
                <a:srgbClr val="FA6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 userDrawn="1">
            <p:ph type="title"/>
          </p:nvPr>
        </p:nvSpPr>
        <p:spPr>
          <a:xfrm>
            <a:off x="3197256" y="3529381"/>
            <a:ext cx="5797487" cy="114283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  <a:endParaRPr lang="sv-SE" noProof="0" dirty="0"/>
          </a:p>
        </p:txBody>
      </p:sp>
      <p:sp>
        <p:nvSpPr>
          <p:cNvPr id="17" name="Subtitle 2"/>
          <p:cNvSpPr>
            <a:spLocks noGrp="1"/>
          </p:cNvSpPr>
          <p:nvPr userDrawn="1">
            <p:ph type="subTitle" idx="1"/>
          </p:nvPr>
        </p:nvSpPr>
        <p:spPr>
          <a:xfrm>
            <a:off x="3197256" y="5052731"/>
            <a:ext cx="5797487" cy="6400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sv-SE" noProof="0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46000" y="482421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0" y="-726090"/>
            <a:ext cx="9694833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Sett inn bakgrunnsbilde ved å formatere bakgrunnen på lysbildet: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5693134"/>
            <a:ext cx="12192000" cy="1164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94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sv-S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sv-S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6">
            <a:extLst>
              <a:ext uri="{FF2B5EF4-FFF2-40B4-BE49-F238E27FC236}">
                <a16:creationId xmlns:a16="http://schemas.microsoft.com/office/drawing/2014/main" id="{A58DC723-9A7D-4B5E-8DF7-4B44D01B54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E42E86B8-3EC6-458B-AD8B-6FEC97B95B3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FD1DC3B1-6E45-4AB1-A431-75B1A0AE2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94087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endParaRPr lang="sv-S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endParaRPr lang="sv-S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185954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med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endParaRPr lang="sv-S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308770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sv-SE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endParaRPr lang="sv-S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79258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5"/>
            <a:ext cx="10078991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endParaRPr lang="sv-SE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1009634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sv-SE" noProof="0" dirty="0"/>
          </a:p>
        </p:txBody>
      </p:sp>
      <p:grpSp>
        <p:nvGrpSpPr>
          <p:cNvPr id="7" name="Group 6"/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43395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8" r:id="rId5"/>
    <p:sldLayoutId id="214748368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endParaRPr lang="sv-S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sv-SE" noProof="0" smtClean="0"/>
              <a:pPr/>
              <a:t>‹#›</a:t>
            </a:fld>
            <a:endParaRPr lang="sv-SE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sv-SE" noProof="0" dirty="0"/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A847540E-5D4E-4238-AC99-4923A96BBF0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FD6E77D7-8E62-4CCC-BB42-C653F12363BC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1">
              <a:extLst>
                <a:ext uri="{FF2B5EF4-FFF2-40B4-BE49-F238E27FC236}">
                  <a16:creationId xmlns:a16="http://schemas.microsoft.com/office/drawing/2014/main" id="{BADFFE96-F770-49AD-ACB9-D35843E1C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1573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88" r:id="rId2"/>
    <p:sldLayoutId id="2147483699" r:id="rId3"/>
    <p:sldLayoutId id="2147483698" r:id="rId4"/>
    <p:sldLayoutId id="2147483700" r:id="rId5"/>
    <p:sldLayoutId id="2147483694" r:id="rId6"/>
    <p:sldLayoutId id="2147483702" r:id="rId7"/>
    <p:sldLayoutId id="2147483695" r:id="rId8"/>
    <p:sldLayoutId id="2147483697" r:id="rId9"/>
    <p:sldLayoutId id="2147483703" r:id="rId10"/>
    <p:sldLayoutId id="2147483704" r:id="rId11"/>
    <p:sldLayoutId id="2147483710" r:id="rId12"/>
    <p:sldLayoutId id="214748369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665158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endParaRPr lang="sv-SE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3078955"/>
            <a:ext cx="10119000" cy="30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endParaRPr lang="sv-SE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685717" y="189852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sv-SE" noProof="0" smtClean="0"/>
              <a:pPr/>
              <a:t>‹#›</a:t>
            </a:fld>
            <a:endParaRPr lang="sv-SE" noProof="0" dirty="0"/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29F62008-B414-4047-8E52-38DA28357C0B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0682A13C-E15E-4736-8E1C-6C0591F931C1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D3C4BF7A-B682-4510-9952-66CCC90B8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4614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2" r:id="rId3"/>
    <p:sldLayoutId id="2147483709" r:id="rId4"/>
    <p:sldLayoutId id="2147483708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jsonplaceholder.typicode.com/user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dfoss/create-react-app-workshop" TargetMode="External"/><Relationship Id="rId2" Type="http://schemas.openxmlformats.org/officeDocument/2006/relationships/hyperlink" Target="https://create-react-app.dev/" TargetMode="Externa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1C41-10B9-45E7-859C-E959870BE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6E7D7-956C-460C-A7E2-A93F5BCA8F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thomas.rudfoss@bouvet.no</a:t>
            </a:r>
          </a:p>
          <a:p>
            <a:r>
              <a:rPr lang="nb-NO" dirty="0"/>
              <a:t>github.com/</a:t>
            </a:r>
            <a:r>
              <a:rPr lang="nb-NO" dirty="0" err="1"/>
              <a:t>rudfoss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28410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F8567F-6134-482B-A9AD-CAF5B3B06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src</a:t>
            </a:r>
            <a:r>
              <a:rPr lang="nb-NO" dirty="0"/>
              <a:t>/</a:t>
            </a:r>
          </a:p>
          <a:p>
            <a:pPr lvl="1"/>
            <a:r>
              <a:rPr lang="nb-NO" dirty="0"/>
              <a:t>The </a:t>
            </a:r>
            <a:r>
              <a:rPr lang="nb-NO" dirty="0" err="1"/>
              <a:t>root</a:t>
            </a:r>
            <a:r>
              <a:rPr lang="nb-NO" dirty="0"/>
              <a:t> folder </a:t>
            </a:r>
            <a:r>
              <a:rPr lang="nb-NO" dirty="0" err="1"/>
              <a:t>where</a:t>
            </a:r>
            <a:r>
              <a:rPr lang="nb-NO" dirty="0"/>
              <a:t> all </a:t>
            </a:r>
            <a:r>
              <a:rPr lang="nb-NO" dirty="0" err="1"/>
              <a:t>source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 is </a:t>
            </a:r>
            <a:r>
              <a:rPr lang="nb-NO" dirty="0" err="1"/>
              <a:t>kept</a:t>
            </a:r>
            <a:r>
              <a:rPr lang="nb-NO" dirty="0"/>
              <a:t>.</a:t>
            </a:r>
          </a:p>
          <a:p>
            <a:r>
              <a:rPr lang="nb-NO" dirty="0" err="1"/>
              <a:t>index.tsx</a:t>
            </a:r>
            <a:endParaRPr lang="nb-NO" dirty="0"/>
          </a:p>
          <a:p>
            <a:pPr lvl="1"/>
            <a:r>
              <a:rPr lang="nb-NO" dirty="0"/>
              <a:t>The start file for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application</a:t>
            </a:r>
            <a:r>
              <a:rPr lang="nb-NO" dirty="0"/>
              <a:t>.</a:t>
            </a:r>
          </a:p>
          <a:p>
            <a:pPr lvl="1"/>
            <a:r>
              <a:rPr lang="nb-NO" dirty="0" err="1"/>
              <a:t>Bootstraps</a:t>
            </a:r>
            <a:r>
              <a:rPr lang="nb-NO" dirty="0"/>
              <a:t> </a:t>
            </a:r>
            <a:r>
              <a:rPr lang="nb-NO" dirty="0" err="1"/>
              <a:t>React</a:t>
            </a:r>
            <a:r>
              <a:rPr lang="nb-NO" dirty="0"/>
              <a:t> and </a:t>
            </a:r>
            <a:r>
              <a:rPr lang="nb-NO" dirty="0" err="1"/>
              <a:t>loads</a:t>
            </a:r>
            <a:r>
              <a:rPr lang="nb-NO" dirty="0"/>
              <a:t> the </a:t>
            </a:r>
            <a:r>
              <a:rPr lang="nb-NO" dirty="0" err="1"/>
              <a:t>root</a:t>
            </a:r>
            <a:r>
              <a:rPr lang="nb-NO" dirty="0"/>
              <a:t> </a:t>
            </a:r>
            <a:r>
              <a:rPr lang="nb-NO" dirty="0" err="1"/>
              <a:t>component</a:t>
            </a:r>
            <a:r>
              <a:rPr lang="nb-NO" dirty="0"/>
              <a:t>.</a:t>
            </a:r>
          </a:p>
          <a:p>
            <a:r>
              <a:rPr lang="nb-NO" dirty="0" err="1"/>
              <a:t>App.tsx</a:t>
            </a:r>
            <a:endParaRPr lang="nb-NO" dirty="0"/>
          </a:p>
          <a:p>
            <a:pPr lvl="1"/>
            <a:r>
              <a:rPr lang="nb-NO" dirty="0"/>
              <a:t>The </a:t>
            </a:r>
            <a:r>
              <a:rPr lang="nb-NO" dirty="0" err="1"/>
              <a:t>root</a:t>
            </a:r>
            <a:r>
              <a:rPr lang="nb-NO" dirty="0"/>
              <a:t> </a:t>
            </a:r>
            <a:r>
              <a:rPr lang="nb-NO" dirty="0" err="1"/>
              <a:t>component</a:t>
            </a:r>
            <a:r>
              <a:rPr lang="nb-NO" dirty="0"/>
              <a:t> for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application</a:t>
            </a:r>
            <a:r>
              <a:rPr lang="nb-NO" dirty="0"/>
              <a:t>.</a:t>
            </a:r>
          </a:p>
          <a:p>
            <a:r>
              <a:rPr lang="nb-NO" dirty="0" err="1"/>
              <a:t>features</a:t>
            </a:r>
            <a:r>
              <a:rPr lang="nb-NO" dirty="0"/>
              <a:t>/</a:t>
            </a:r>
          </a:p>
          <a:p>
            <a:pPr lvl="1"/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application</a:t>
            </a:r>
            <a:r>
              <a:rPr lang="nb-NO" dirty="0"/>
              <a:t> «</a:t>
            </a:r>
            <a:r>
              <a:rPr lang="nb-NO" dirty="0" err="1"/>
              <a:t>feature</a:t>
            </a:r>
            <a:r>
              <a:rPr lang="nb-NO" dirty="0"/>
              <a:t>» is </a:t>
            </a:r>
            <a:r>
              <a:rPr lang="nb-NO" dirty="0" err="1"/>
              <a:t>kept</a:t>
            </a:r>
            <a:r>
              <a:rPr lang="nb-NO" dirty="0"/>
              <a:t> </a:t>
            </a:r>
            <a:r>
              <a:rPr lang="nb-NO" dirty="0" err="1"/>
              <a:t>here</a:t>
            </a:r>
            <a:r>
              <a:rPr lang="nb-NO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037781-FC50-4790-8D87-448572089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Application </a:t>
            </a:r>
            <a:r>
              <a:rPr lang="nb-NO" dirty="0" err="1"/>
              <a:t>structure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90412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DC6237-006C-4EF8-8485-B2682C711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Encapsulated</a:t>
            </a:r>
            <a:r>
              <a:rPr lang="nb-NO" dirty="0"/>
              <a:t> </a:t>
            </a:r>
            <a:r>
              <a:rPr lang="nb-NO" dirty="0" err="1"/>
              <a:t>functionality</a:t>
            </a:r>
            <a:r>
              <a:rPr lang="nb-NO" dirty="0"/>
              <a:t> </a:t>
            </a:r>
            <a:r>
              <a:rPr lang="nb-NO" dirty="0" err="1"/>
              <a:t>within</a:t>
            </a:r>
            <a:r>
              <a:rPr lang="nb-NO" dirty="0"/>
              <a:t>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application</a:t>
            </a:r>
            <a:r>
              <a:rPr lang="nb-NO" dirty="0"/>
              <a:t>.</a:t>
            </a:r>
          </a:p>
          <a:p>
            <a:r>
              <a:rPr lang="nb-NO" dirty="0"/>
              <a:t>May </a:t>
            </a:r>
            <a:r>
              <a:rPr lang="nb-NO" dirty="0" err="1"/>
              <a:t>contain</a:t>
            </a:r>
            <a:r>
              <a:rPr lang="nb-NO" dirty="0"/>
              <a:t> 0 or more </a:t>
            </a:r>
            <a:r>
              <a:rPr lang="nb-NO" dirty="0" err="1"/>
              <a:t>react</a:t>
            </a:r>
            <a:r>
              <a:rPr lang="nb-NO" dirty="0"/>
              <a:t> </a:t>
            </a:r>
            <a:r>
              <a:rPr lang="nb-NO" dirty="0" err="1"/>
              <a:t>components</a:t>
            </a:r>
            <a:r>
              <a:rPr lang="nb-NO" dirty="0"/>
              <a:t>.</a:t>
            </a:r>
          </a:p>
          <a:p>
            <a:r>
              <a:rPr lang="nb-NO" dirty="0"/>
              <a:t>May </a:t>
            </a:r>
            <a:r>
              <a:rPr lang="nb-NO" dirty="0" err="1"/>
              <a:t>contain</a:t>
            </a:r>
            <a:r>
              <a:rPr lang="nb-NO" dirty="0"/>
              <a:t> styling or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assets</a:t>
            </a:r>
            <a:r>
              <a:rPr lang="nb-NO" dirty="0"/>
              <a:t> like images, </a:t>
            </a:r>
            <a:r>
              <a:rPr lang="nb-NO" dirty="0" err="1"/>
              <a:t>svgs</a:t>
            </a:r>
            <a:r>
              <a:rPr lang="nb-NO" dirty="0"/>
              <a:t> </a:t>
            </a:r>
            <a:r>
              <a:rPr lang="nb-NO" dirty="0" err="1"/>
              <a:t>etc</a:t>
            </a:r>
            <a:r>
              <a:rPr lang="nb-NO" dirty="0"/>
              <a:t>…</a:t>
            </a:r>
          </a:p>
          <a:p>
            <a:r>
              <a:rPr lang="nb-NO" dirty="0" err="1"/>
              <a:t>Exposes</a:t>
            </a:r>
            <a:r>
              <a:rPr lang="nb-NO" dirty="0"/>
              <a:t> an API </a:t>
            </a:r>
            <a:r>
              <a:rPr lang="nb-NO" dirty="0" err="1"/>
              <a:t>through</a:t>
            </a:r>
            <a:r>
              <a:rPr lang="nb-NO" dirty="0"/>
              <a:t> </a:t>
            </a:r>
            <a:r>
              <a:rPr lang="nb-NO" dirty="0" err="1"/>
              <a:t>index.ts</a:t>
            </a:r>
            <a:endParaRPr lang="nb-NO" dirty="0"/>
          </a:p>
          <a:p>
            <a:r>
              <a:rPr lang="nb-NO" dirty="0" err="1"/>
              <a:t>Strive</a:t>
            </a:r>
            <a:r>
              <a:rPr lang="nb-NO" dirty="0"/>
              <a:t> to make </a:t>
            </a:r>
            <a:r>
              <a:rPr lang="nb-NO" dirty="0" err="1"/>
              <a:t>features</a:t>
            </a:r>
            <a:r>
              <a:rPr lang="nb-NO" dirty="0"/>
              <a:t> </a:t>
            </a:r>
            <a:r>
              <a:rPr lang="nb-NO" dirty="0" err="1"/>
              <a:t>independent</a:t>
            </a:r>
            <a:r>
              <a:rPr lang="nb-NO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5B68D2-ABB9-4A8B-8781-594BC837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Application </a:t>
            </a:r>
            <a:r>
              <a:rPr lang="nb-NO" dirty="0" err="1"/>
              <a:t>structure</a:t>
            </a:r>
            <a:r>
              <a:rPr lang="nb-NO" dirty="0"/>
              <a:t> – </a:t>
            </a:r>
            <a:r>
              <a:rPr lang="nb-NO" dirty="0" err="1"/>
              <a:t>features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00648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E0C9CD-6232-4F60-A3C1-1FCB30A1E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api</a:t>
            </a:r>
            <a:r>
              <a:rPr lang="nb-NO" dirty="0"/>
              <a:t>/</a:t>
            </a:r>
          </a:p>
          <a:p>
            <a:pPr lvl="1"/>
            <a:r>
              <a:rPr lang="nb-NO" dirty="0" err="1"/>
              <a:t>Contains</a:t>
            </a:r>
            <a:r>
              <a:rPr lang="nb-NO" dirty="0"/>
              <a:t> </a:t>
            </a:r>
            <a:r>
              <a:rPr lang="nb-NO" dirty="0" err="1"/>
              <a:t>functions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call</a:t>
            </a:r>
            <a:r>
              <a:rPr lang="nb-NO" dirty="0"/>
              <a:t> </a:t>
            </a:r>
            <a:r>
              <a:rPr lang="nb-NO" dirty="0" err="1"/>
              <a:t>external</a:t>
            </a:r>
            <a:r>
              <a:rPr lang="nb-NO" dirty="0"/>
              <a:t> services </a:t>
            </a:r>
            <a:r>
              <a:rPr lang="nb-NO" dirty="0" err="1"/>
              <a:t>such</a:t>
            </a:r>
            <a:r>
              <a:rPr lang="nb-NO" dirty="0"/>
              <a:t> as REST/</a:t>
            </a:r>
            <a:r>
              <a:rPr lang="nb-NO" dirty="0" err="1"/>
              <a:t>GraphQL</a:t>
            </a:r>
            <a:r>
              <a:rPr lang="nb-NO" dirty="0"/>
              <a:t> services.</a:t>
            </a:r>
          </a:p>
          <a:p>
            <a:r>
              <a:rPr lang="nb-NO" dirty="0" err="1"/>
              <a:t>utils</a:t>
            </a:r>
            <a:r>
              <a:rPr lang="nb-NO" dirty="0"/>
              <a:t>/</a:t>
            </a:r>
          </a:p>
          <a:p>
            <a:pPr lvl="1"/>
            <a:r>
              <a:rPr lang="nb-NO" dirty="0" err="1"/>
              <a:t>Contains</a:t>
            </a:r>
            <a:r>
              <a:rPr lang="nb-NO" dirty="0"/>
              <a:t> </a:t>
            </a:r>
            <a:r>
              <a:rPr lang="nb-NO" dirty="0" err="1"/>
              <a:t>standalone</a:t>
            </a:r>
            <a:r>
              <a:rPr lang="nb-NO" dirty="0"/>
              <a:t> </a:t>
            </a:r>
            <a:r>
              <a:rPr lang="nb-NO" dirty="0" err="1"/>
              <a:t>helper</a:t>
            </a:r>
            <a:r>
              <a:rPr lang="nb-NO" dirty="0"/>
              <a:t> </a:t>
            </a:r>
            <a:r>
              <a:rPr lang="nb-NO" dirty="0" err="1"/>
              <a:t>functions</a:t>
            </a:r>
            <a:r>
              <a:rPr lang="nb-NO" dirty="0"/>
              <a:t> and </a:t>
            </a:r>
            <a:r>
              <a:rPr lang="nb-NO" dirty="0" err="1"/>
              <a:t>utilities</a:t>
            </a:r>
            <a:r>
              <a:rPr lang="nb-NO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C49A3F-1E6B-4265-A2E8-4D3322AB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Application </a:t>
            </a:r>
            <a:r>
              <a:rPr lang="nb-NO" dirty="0" err="1"/>
              <a:t>structure</a:t>
            </a:r>
            <a:r>
              <a:rPr lang="nb-NO" dirty="0"/>
              <a:t> – </a:t>
            </a:r>
            <a:r>
              <a:rPr lang="nb-NO" dirty="0" err="1"/>
              <a:t>supporting</a:t>
            </a:r>
            <a:r>
              <a:rPr lang="nb-NO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2443830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D64E7A-B1F9-4A13-8F1D-A3407D12F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Browser</a:t>
            </a:r>
            <a:r>
              <a:rPr lang="nb-NO" dirty="0"/>
              <a:t> triggers an </a:t>
            </a:r>
            <a:r>
              <a:rPr lang="nb-NO" dirty="0" err="1"/>
              <a:t>event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DD444D-C390-4467-8CE2-DA2C3B4F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</a:t>
            </a:r>
            <a:r>
              <a:rPr lang="nb-NO" dirty="0" err="1"/>
              <a:t>event</a:t>
            </a:r>
            <a:r>
              <a:rPr lang="nb-NO" dirty="0"/>
              <a:t>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E32A9-8173-4546-9065-DFC069696D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" t="23509" r="33698" b="41957"/>
          <a:stretch/>
        </p:blipFill>
        <p:spPr>
          <a:xfrm>
            <a:off x="1234800" y="3738131"/>
            <a:ext cx="4342836" cy="15928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F3A990-BE29-4FE4-9D25-9E3B2EE3C2E8}"/>
              </a:ext>
            </a:extLst>
          </p:cNvPr>
          <p:cNvSpPr txBox="1"/>
          <p:nvPr/>
        </p:nvSpPr>
        <p:spPr>
          <a:xfrm>
            <a:off x="6928590" y="3241882"/>
            <a:ext cx="33947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>
                <a:latin typeface="Consolas" panose="020B0609020204030204" pitchFamily="49" charset="0"/>
              </a:rPr>
              <a:t>MouseEvent</a:t>
            </a:r>
            <a:endParaRPr lang="nb-NO" dirty="0">
              <a:latin typeface="Consolas" panose="020B0609020204030204" pitchFamily="49" charset="0"/>
            </a:endParaRPr>
          </a:p>
          <a:p>
            <a:endParaRPr lang="nb-NO" dirty="0">
              <a:latin typeface="Consolas" panose="020B0609020204030204" pitchFamily="49" charset="0"/>
            </a:endParaRPr>
          </a:p>
          <a:p>
            <a:r>
              <a:rPr lang="nb-NO" dirty="0">
                <a:latin typeface="Consolas" panose="020B0609020204030204" pitchFamily="49" charset="0"/>
              </a:rPr>
              <a:t>{</a:t>
            </a:r>
          </a:p>
          <a:p>
            <a:r>
              <a:rPr lang="nb-NO" dirty="0">
                <a:latin typeface="Consolas" panose="020B0609020204030204" pitchFamily="49" charset="0"/>
              </a:rPr>
              <a:t>  type: «</a:t>
            </a:r>
            <a:r>
              <a:rPr lang="nb-NO" dirty="0" err="1">
                <a:latin typeface="Consolas" panose="020B0609020204030204" pitchFamily="49" charset="0"/>
              </a:rPr>
              <a:t>click</a:t>
            </a:r>
            <a:r>
              <a:rPr lang="nb-NO" dirty="0">
                <a:latin typeface="Consolas" panose="020B0609020204030204" pitchFamily="49" charset="0"/>
              </a:rPr>
              <a:t>»</a:t>
            </a:r>
          </a:p>
          <a:p>
            <a:r>
              <a:rPr lang="nb-NO" dirty="0">
                <a:latin typeface="Consolas" panose="020B0609020204030204" pitchFamily="49" charset="0"/>
              </a:rPr>
              <a:t>  target: </a:t>
            </a:r>
            <a:r>
              <a:rPr lang="nb-NO" dirty="0" err="1">
                <a:latin typeface="Consolas" panose="020B0609020204030204" pitchFamily="49" charset="0"/>
              </a:rPr>
              <a:t>HTMLButton</a:t>
            </a:r>
            <a:endParaRPr lang="nb-NO" dirty="0">
              <a:latin typeface="Consolas" panose="020B0609020204030204" pitchFamily="49" charset="0"/>
            </a:endParaRPr>
          </a:p>
          <a:p>
            <a:r>
              <a:rPr lang="nb-NO" dirty="0">
                <a:latin typeface="Consolas" panose="020B0609020204030204" pitchFamily="49" charset="0"/>
              </a:rPr>
              <a:t>  </a:t>
            </a:r>
            <a:r>
              <a:rPr lang="nb-NO" dirty="0" err="1">
                <a:latin typeface="Consolas" panose="020B0609020204030204" pitchFamily="49" charset="0"/>
              </a:rPr>
              <a:t>preventDefault</a:t>
            </a:r>
            <a:r>
              <a:rPr lang="nb-NO" dirty="0">
                <a:latin typeface="Consolas" panose="020B0609020204030204" pitchFamily="49" charset="0"/>
              </a:rPr>
              <a:t>()</a:t>
            </a:r>
          </a:p>
          <a:p>
            <a:r>
              <a:rPr lang="nb-NO" dirty="0">
                <a:latin typeface="Consolas" panose="020B0609020204030204" pitchFamily="49" charset="0"/>
              </a:rPr>
              <a:t>  </a:t>
            </a:r>
            <a:r>
              <a:rPr lang="nb-NO" dirty="0" err="1">
                <a:latin typeface="Consolas" panose="020B0609020204030204" pitchFamily="49" charset="0"/>
              </a:rPr>
              <a:t>stopPropagation</a:t>
            </a:r>
            <a:r>
              <a:rPr lang="nb-NO" dirty="0">
                <a:latin typeface="Consolas" panose="020B0609020204030204" pitchFamily="49" charset="0"/>
              </a:rPr>
              <a:t>()</a:t>
            </a:r>
          </a:p>
          <a:p>
            <a:r>
              <a:rPr lang="nb-NO" dirty="0">
                <a:latin typeface="Consolas" panose="020B0609020204030204" pitchFamily="49" charset="0"/>
              </a:rPr>
              <a:t>  …</a:t>
            </a:r>
          </a:p>
          <a:p>
            <a:r>
              <a:rPr lang="nb-NO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53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D64E7A-B1F9-4A13-8F1D-A3407D12F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</a:t>
            </a:r>
            <a:r>
              <a:rPr lang="nb-NO" dirty="0" err="1"/>
              <a:t>wraps</a:t>
            </a:r>
            <a:r>
              <a:rPr lang="nb-NO" dirty="0"/>
              <a:t> the </a:t>
            </a:r>
            <a:r>
              <a:rPr lang="nb-NO" dirty="0" err="1"/>
              <a:t>event</a:t>
            </a:r>
            <a:r>
              <a:rPr lang="nb-NO" dirty="0"/>
              <a:t> and passes it to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code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DD444D-C390-4467-8CE2-DA2C3B4F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</a:t>
            </a:r>
            <a:r>
              <a:rPr lang="nb-NO" dirty="0" err="1"/>
              <a:t>event</a:t>
            </a:r>
            <a:r>
              <a:rPr lang="nb-NO" dirty="0"/>
              <a:t>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F3A990-BE29-4FE4-9D25-9E3B2EE3C2E8}"/>
              </a:ext>
            </a:extLst>
          </p:cNvPr>
          <p:cNvSpPr txBox="1"/>
          <p:nvPr/>
        </p:nvSpPr>
        <p:spPr>
          <a:xfrm>
            <a:off x="1234800" y="2987358"/>
            <a:ext cx="27810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>
                <a:latin typeface="Consolas" panose="020B0609020204030204" pitchFamily="49" charset="0"/>
              </a:rPr>
              <a:t>React.MouseEvent</a:t>
            </a:r>
            <a:endParaRPr lang="nb-NO" dirty="0">
              <a:latin typeface="Consolas" panose="020B0609020204030204" pitchFamily="49" charset="0"/>
            </a:endParaRPr>
          </a:p>
          <a:p>
            <a:endParaRPr lang="nb-NO" dirty="0">
              <a:latin typeface="Consolas" panose="020B0609020204030204" pitchFamily="49" charset="0"/>
            </a:endParaRPr>
          </a:p>
          <a:p>
            <a:r>
              <a:rPr lang="nb-NO" dirty="0">
                <a:latin typeface="Consolas" panose="020B0609020204030204" pitchFamily="49" charset="0"/>
              </a:rPr>
              <a:t>{</a:t>
            </a:r>
          </a:p>
          <a:p>
            <a:r>
              <a:rPr lang="nb-NO" dirty="0">
                <a:latin typeface="Consolas" panose="020B0609020204030204" pitchFamily="49" charset="0"/>
              </a:rPr>
              <a:t>  type: «</a:t>
            </a:r>
            <a:r>
              <a:rPr lang="nb-NO" dirty="0" err="1">
                <a:latin typeface="Consolas" panose="020B0609020204030204" pitchFamily="49" charset="0"/>
              </a:rPr>
              <a:t>click</a:t>
            </a:r>
            <a:r>
              <a:rPr lang="nb-NO" dirty="0">
                <a:latin typeface="Consolas" panose="020B0609020204030204" pitchFamily="49" charset="0"/>
              </a:rPr>
              <a:t>»</a:t>
            </a:r>
          </a:p>
          <a:p>
            <a:r>
              <a:rPr lang="nb-NO" dirty="0">
                <a:latin typeface="Consolas" panose="020B0609020204030204" pitchFamily="49" charset="0"/>
              </a:rPr>
              <a:t>  target: </a:t>
            </a:r>
            <a:r>
              <a:rPr lang="nb-NO" dirty="0" err="1">
                <a:latin typeface="Consolas" panose="020B0609020204030204" pitchFamily="49" charset="0"/>
              </a:rPr>
              <a:t>HTMLButton</a:t>
            </a:r>
            <a:endParaRPr lang="nb-NO" dirty="0">
              <a:latin typeface="Consolas" panose="020B0609020204030204" pitchFamily="49" charset="0"/>
            </a:endParaRPr>
          </a:p>
          <a:p>
            <a:r>
              <a:rPr lang="nb-NO" dirty="0">
                <a:latin typeface="Consolas" panose="020B0609020204030204" pitchFamily="49" charset="0"/>
              </a:rPr>
              <a:t>  </a:t>
            </a:r>
            <a:r>
              <a:rPr lang="nb-NO" dirty="0" err="1">
                <a:latin typeface="Consolas" panose="020B0609020204030204" pitchFamily="49" charset="0"/>
              </a:rPr>
              <a:t>preventDefault</a:t>
            </a:r>
            <a:r>
              <a:rPr lang="nb-NO" dirty="0">
                <a:latin typeface="Consolas" panose="020B0609020204030204" pitchFamily="49" charset="0"/>
              </a:rPr>
              <a:t>()</a:t>
            </a:r>
          </a:p>
          <a:p>
            <a:r>
              <a:rPr lang="nb-NO" dirty="0">
                <a:latin typeface="Consolas" panose="020B0609020204030204" pitchFamily="49" charset="0"/>
              </a:rPr>
              <a:t>  </a:t>
            </a:r>
            <a:r>
              <a:rPr lang="nb-NO" dirty="0" err="1">
                <a:latin typeface="Consolas" panose="020B0609020204030204" pitchFamily="49" charset="0"/>
              </a:rPr>
              <a:t>stopPropagation</a:t>
            </a:r>
            <a:r>
              <a:rPr lang="nb-NO" dirty="0">
                <a:latin typeface="Consolas" panose="020B0609020204030204" pitchFamily="49" charset="0"/>
              </a:rPr>
              <a:t>()</a:t>
            </a:r>
          </a:p>
          <a:p>
            <a:r>
              <a:rPr lang="nb-NO" dirty="0">
                <a:latin typeface="Consolas" panose="020B0609020204030204" pitchFamily="49" charset="0"/>
              </a:rPr>
              <a:t>  …</a:t>
            </a:r>
          </a:p>
          <a:p>
            <a:r>
              <a:rPr lang="nb-NO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E822CD6-B6D6-4E3F-BDAC-BF496B58CEB6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4015819" y="4280019"/>
            <a:ext cx="149100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8E7C4DE-E07B-4D7C-BB44-8CEDF96BD53E}"/>
              </a:ext>
            </a:extLst>
          </p:cNvPr>
          <p:cNvSpPr/>
          <p:nvPr/>
        </p:nvSpPr>
        <p:spPr>
          <a:xfrm>
            <a:off x="5506825" y="4095353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>
                <a:latin typeface="Consolas" panose="020B0609020204030204" pitchFamily="49" charset="0"/>
              </a:rPr>
              <a:t>() =&gt; </a:t>
            </a:r>
            <a:r>
              <a:rPr lang="nb-NO" dirty="0" err="1">
                <a:latin typeface="Consolas" panose="020B0609020204030204" pitchFamily="49" charset="0"/>
              </a:rPr>
              <a:t>setshowHeading</a:t>
            </a:r>
            <a:r>
              <a:rPr lang="nb-NO" dirty="0">
                <a:latin typeface="Consolas" panose="020B0609020204030204" pitchFamily="49" charset="0"/>
              </a:rPr>
              <a:t>(!</a:t>
            </a:r>
            <a:r>
              <a:rPr lang="nb-NO" dirty="0" err="1">
                <a:latin typeface="Consolas" panose="020B0609020204030204" pitchFamily="49" charset="0"/>
              </a:rPr>
              <a:t>showHeading</a:t>
            </a:r>
            <a:r>
              <a:rPr lang="nb-NO" dirty="0">
                <a:latin typeface="Consolas" panose="020B0609020204030204" pitchFamily="49" charset="0"/>
              </a:rPr>
              <a:t>)</a:t>
            </a:r>
            <a:endParaRPr lang="nb-NO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461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D64E7A-B1F9-4A13-8F1D-A3407D12F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Our handler </a:t>
            </a:r>
            <a:r>
              <a:rPr lang="nb-NO" dirty="0" err="1"/>
              <a:t>updates</a:t>
            </a:r>
            <a:r>
              <a:rPr lang="nb-NO" dirty="0"/>
              <a:t> the </a:t>
            </a:r>
            <a:r>
              <a:rPr lang="nb-NO" dirty="0" err="1"/>
              <a:t>state</a:t>
            </a:r>
            <a:r>
              <a:rPr lang="nb-NO" dirty="0"/>
              <a:t> </a:t>
            </a:r>
            <a:r>
              <a:rPr lang="nb-NO" dirty="0" err="1"/>
              <a:t>value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DD444D-C390-4467-8CE2-DA2C3B4F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</a:t>
            </a:r>
            <a:r>
              <a:rPr lang="nb-NO" dirty="0" err="1"/>
              <a:t>event</a:t>
            </a:r>
            <a:r>
              <a:rPr lang="nb-NO" dirty="0"/>
              <a:t> loop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E7C4DE-E07B-4D7C-BB44-8CEDF96BD53E}"/>
              </a:ext>
            </a:extLst>
          </p:cNvPr>
          <p:cNvSpPr/>
          <p:nvPr/>
        </p:nvSpPr>
        <p:spPr>
          <a:xfrm>
            <a:off x="3850833" y="3204881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>
                <a:latin typeface="Consolas" panose="020B0609020204030204" pitchFamily="49" charset="0"/>
              </a:rPr>
              <a:t>() =&gt; </a:t>
            </a:r>
            <a:r>
              <a:rPr lang="nb-NO" dirty="0" err="1">
                <a:latin typeface="Consolas" panose="020B0609020204030204" pitchFamily="49" charset="0"/>
              </a:rPr>
              <a:t>setshowHeading</a:t>
            </a:r>
            <a:r>
              <a:rPr lang="nb-NO" dirty="0">
                <a:latin typeface="Consolas" panose="020B0609020204030204" pitchFamily="49" charset="0"/>
              </a:rPr>
              <a:t>(!</a:t>
            </a:r>
            <a:r>
              <a:rPr lang="nb-NO" dirty="0" err="1">
                <a:latin typeface="Consolas" panose="020B0609020204030204" pitchFamily="49" charset="0"/>
              </a:rPr>
              <a:t>showHeading</a:t>
            </a:r>
            <a:r>
              <a:rPr lang="nb-NO" dirty="0">
                <a:latin typeface="Consolas" panose="020B0609020204030204" pitchFamily="49" charset="0"/>
              </a:rPr>
              <a:t>)</a:t>
            </a:r>
            <a:endParaRPr lang="nb-NO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AE98-1A8C-4BD4-9C5D-D28E74CA33C7}"/>
              </a:ext>
            </a:extLst>
          </p:cNvPr>
          <p:cNvSpPr/>
          <p:nvPr/>
        </p:nvSpPr>
        <p:spPr>
          <a:xfrm>
            <a:off x="2499851" y="4690922"/>
            <a:ext cx="71922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const [ </a:t>
            </a:r>
            <a:r>
              <a:rPr lang="en-US" dirty="0" err="1">
                <a:latin typeface="Consolas" panose="020B0609020204030204" pitchFamily="49" charset="0"/>
              </a:rPr>
              <a:t>showHeading</a:t>
            </a:r>
            <a:r>
              <a:rPr lang="en-US" dirty="0">
                <a:latin typeface="Consolas" panose="020B0609020204030204" pitchFamily="49" charset="0"/>
              </a:rPr>
              <a:t>, </a:t>
            </a:r>
            <a:r>
              <a:rPr lang="en-US" dirty="0" err="1">
                <a:latin typeface="Consolas" panose="020B0609020204030204" pitchFamily="49" charset="0"/>
              </a:rPr>
              <a:t>setshowHeading</a:t>
            </a:r>
            <a:r>
              <a:rPr lang="en-US" dirty="0">
                <a:latin typeface="Consolas" panose="020B0609020204030204" pitchFamily="49" charset="0"/>
              </a:rPr>
              <a:t> ] = </a:t>
            </a:r>
            <a:r>
              <a:rPr lang="en-US" dirty="0" err="1">
                <a:latin typeface="Consolas" panose="020B0609020204030204" pitchFamily="49" charset="0"/>
              </a:rPr>
              <a:t>useState</a:t>
            </a:r>
            <a:r>
              <a:rPr lang="en-US" dirty="0">
                <a:latin typeface="Consolas" panose="020B0609020204030204" pitchFamily="49" charset="0"/>
              </a:rPr>
              <a:t>(false)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AC03663-A9C6-4C44-AFA1-B12C6215566F}"/>
              </a:ext>
            </a:extLst>
          </p:cNvPr>
          <p:cNvCxnSpPr>
            <a:stCxn id="13" idx="2"/>
            <a:endCxn id="4" idx="0"/>
          </p:cNvCxnSpPr>
          <p:nvPr/>
        </p:nvCxnSpPr>
        <p:spPr>
          <a:xfrm rot="16200000" flipH="1">
            <a:off x="5537645" y="4132566"/>
            <a:ext cx="111670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31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D64E7A-B1F9-4A13-8F1D-A3407D12F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1141633"/>
          </a:xfrm>
        </p:spPr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</a:t>
            </a:r>
            <a:r>
              <a:rPr lang="nb-NO" dirty="0" err="1"/>
              <a:t>identifies</a:t>
            </a:r>
            <a:r>
              <a:rPr lang="nb-NO" dirty="0"/>
              <a:t> a </a:t>
            </a:r>
            <a:r>
              <a:rPr lang="nb-NO" dirty="0" err="1"/>
              <a:t>state</a:t>
            </a:r>
            <a:r>
              <a:rPr lang="nb-NO" dirty="0"/>
              <a:t> </a:t>
            </a:r>
            <a:r>
              <a:rPr lang="nb-NO" dirty="0" err="1"/>
              <a:t>property</a:t>
            </a:r>
            <a:r>
              <a:rPr lang="nb-NO" dirty="0"/>
              <a:t> has </a:t>
            </a:r>
            <a:r>
              <a:rPr lang="nb-NO" dirty="0" err="1"/>
              <a:t>changed</a:t>
            </a:r>
            <a:r>
              <a:rPr lang="nb-NO" dirty="0"/>
              <a:t> and re-runs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function</a:t>
            </a:r>
            <a:r>
              <a:rPr lang="nb-NO" dirty="0"/>
              <a:t> </a:t>
            </a:r>
            <a:r>
              <a:rPr lang="nb-NO" dirty="0" err="1"/>
              <a:t>component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DD444D-C390-4467-8CE2-DA2C3B4F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</a:t>
            </a:r>
            <a:r>
              <a:rPr lang="nb-NO" dirty="0" err="1"/>
              <a:t>event</a:t>
            </a:r>
            <a:r>
              <a:rPr lang="nb-NO" dirty="0"/>
              <a:t> loop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45871-00AC-4C13-8D6B-1F8964C6FF42}"/>
              </a:ext>
            </a:extLst>
          </p:cNvPr>
          <p:cNvSpPr/>
          <p:nvPr/>
        </p:nvSpPr>
        <p:spPr>
          <a:xfrm>
            <a:off x="956187" y="3201398"/>
            <a:ext cx="1027962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400" i="1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export</a:t>
            </a:r>
            <a:r>
              <a:rPr lang="nb-NO" sz="1400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nb-NO" sz="1400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nb-NO" sz="1400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nb-NO" sz="1400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HelloWorldHeading</a:t>
            </a:r>
            <a:r>
              <a:rPr lang="nb-NO" sz="1400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: </a:t>
            </a:r>
            <a:r>
              <a:rPr lang="nb-NO" sz="1400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React.FC</a:t>
            </a:r>
            <a:r>
              <a:rPr lang="nb-NO" sz="1400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 = </a:t>
            </a:r>
            <a:r>
              <a:rPr lang="nb-NO" sz="1400" dirty="0">
                <a:latin typeface="Consolas" panose="020B0609020204030204" pitchFamily="49" charset="0"/>
              </a:rPr>
              <a:t>(props) =&gt; {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  </a:t>
            </a:r>
            <a:r>
              <a:rPr lang="nb-NO" sz="1400" dirty="0" err="1">
                <a:latin typeface="Consolas" panose="020B0609020204030204" pitchFamily="49" charset="0"/>
              </a:rPr>
              <a:t>const</a:t>
            </a:r>
            <a:r>
              <a:rPr lang="nb-NO" sz="1400" dirty="0">
                <a:latin typeface="Consolas" panose="020B0609020204030204" pitchFamily="49" charset="0"/>
              </a:rPr>
              <a:t> [ </a:t>
            </a:r>
            <a:r>
              <a:rPr lang="nb-NO" sz="1400" dirty="0" err="1">
                <a:latin typeface="Consolas" panose="020B0609020204030204" pitchFamily="49" charset="0"/>
              </a:rPr>
              <a:t>showHeading</a:t>
            </a:r>
            <a:r>
              <a:rPr lang="nb-NO" sz="1400" dirty="0">
                <a:latin typeface="Consolas" panose="020B0609020204030204" pitchFamily="49" charset="0"/>
              </a:rPr>
              <a:t>, </a:t>
            </a:r>
            <a:r>
              <a:rPr lang="nb-NO" sz="1400" dirty="0" err="1">
                <a:latin typeface="Consolas" panose="020B0609020204030204" pitchFamily="49" charset="0"/>
              </a:rPr>
              <a:t>setshowHeading</a:t>
            </a:r>
            <a:r>
              <a:rPr lang="nb-NO" sz="1400" dirty="0">
                <a:latin typeface="Consolas" panose="020B0609020204030204" pitchFamily="49" charset="0"/>
              </a:rPr>
              <a:t> ] = </a:t>
            </a:r>
            <a:r>
              <a:rPr lang="nb-NO" sz="1400" dirty="0" err="1">
                <a:latin typeface="Consolas" panose="020B0609020204030204" pitchFamily="49" charset="0"/>
              </a:rPr>
              <a:t>useState</a:t>
            </a:r>
            <a:r>
              <a:rPr lang="nb-NO" sz="1400" dirty="0">
                <a:latin typeface="Consolas" panose="020B0609020204030204" pitchFamily="49" charset="0"/>
              </a:rPr>
              <a:t>(false)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  </a:t>
            </a:r>
            <a:r>
              <a:rPr lang="nb-NO" sz="1400" i="1" dirty="0" err="1">
                <a:latin typeface="Consolas" panose="020B0609020204030204" pitchFamily="49" charset="0"/>
              </a:rPr>
              <a:t>return</a:t>
            </a:r>
            <a:r>
              <a:rPr lang="nb-NO" sz="1400" dirty="0">
                <a:latin typeface="Consolas" panose="020B0609020204030204" pitchFamily="49" charset="0"/>
              </a:rPr>
              <a:t> (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    &lt;div&gt;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      &lt;h1&gt;{</a:t>
            </a:r>
            <a:r>
              <a:rPr lang="nb-NO" sz="1400" dirty="0" err="1">
                <a:latin typeface="Consolas" panose="020B0609020204030204" pitchFamily="49" charset="0"/>
              </a:rPr>
              <a:t>showHeading</a:t>
            </a:r>
            <a:r>
              <a:rPr lang="nb-NO" sz="1400" dirty="0">
                <a:latin typeface="Consolas" panose="020B0609020204030204" pitchFamily="49" charset="0"/>
              </a:rPr>
              <a:t> &amp;&amp; "</a:t>
            </a:r>
            <a:r>
              <a:rPr lang="nb-NO" sz="1400" dirty="0" err="1">
                <a:latin typeface="Consolas" panose="020B0609020204030204" pitchFamily="49" charset="0"/>
              </a:rPr>
              <a:t>Hello</a:t>
            </a:r>
            <a:r>
              <a:rPr lang="nb-NO" sz="1400" dirty="0">
                <a:latin typeface="Consolas" panose="020B0609020204030204" pitchFamily="49" charset="0"/>
              </a:rPr>
              <a:t> World"}&lt;/h1&gt;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      &lt;</a:t>
            </a:r>
            <a:r>
              <a:rPr lang="nb-NO" sz="1400" dirty="0" err="1">
                <a:latin typeface="Consolas" panose="020B0609020204030204" pitchFamily="49" charset="0"/>
              </a:rPr>
              <a:t>button</a:t>
            </a:r>
            <a:r>
              <a:rPr lang="nb-NO" sz="1400" dirty="0">
                <a:latin typeface="Consolas" panose="020B0609020204030204" pitchFamily="49" charset="0"/>
              </a:rPr>
              <a:t> </a:t>
            </a:r>
            <a:r>
              <a:rPr lang="nb-NO" sz="1400" dirty="0" err="1">
                <a:latin typeface="Consolas" panose="020B0609020204030204" pitchFamily="49" charset="0"/>
              </a:rPr>
              <a:t>className</a:t>
            </a:r>
            <a:r>
              <a:rPr lang="nb-NO" sz="1400" dirty="0">
                <a:latin typeface="Consolas" panose="020B0609020204030204" pitchFamily="49" charset="0"/>
              </a:rPr>
              <a:t>="</a:t>
            </a:r>
            <a:r>
              <a:rPr lang="nb-NO" sz="1400" dirty="0" err="1">
                <a:latin typeface="Consolas" panose="020B0609020204030204" pitchFamily="49" charset="0"/>
              </a:rPr>
              <a:t>btn</a:t>
            </a:r>
            <a:r>
              <a:rPr lang="nb-NO" sz="1400" dirty="0">
                <a:latin typeface="Consolas" panose="020B0609020204030204" pitchFamily="49" charset="0"/>
              </a:rPr>
              <a:t> </a:t>
            </a:r>
            <a:r>
              <a:rPr lang="nb-NO" sz="1400" dirty="0" err="1">
                <a:latin typeface="Consolas" panose="020B0609020204030204" pitchFamily="49" charset="0"/>
              </a:rPr>
              <a:t>btn-primary</a:t>
            </a:r>
            <a:r>
              <a:rPr lang="nb-NO" sz="1400" dirty="0">
                <a:latin typeface="Consolas" panose="020B0609020204030204" pitchFamily="49" charset="0"/>
              </a:rPr>
              <a:t>" type="</a:t>
            </a:r>
            <a:r>
              <a:rPr lang="nb-NO" sz="1400" dirty="0" err="1">
                <a:latin typeface="Consolas" panose="020B0609020204030204" pitchFamily="49" charset="0"/>
              </a:rPr>
              <a:t>button</a:t>
            </a:r>
            <a:r>
              <a:rPr lang="nb-NO" sz="1400" dirty="0">
                <a:latin typeface="Consolas" panose="020B0609020204030204" pitchFamily="49" charset="0"/>
              </a:rPr>
              <a:t>" </a:t>
            </a:r>
            <a:r>
              <a:rPr lang="nb-NO" sz="1400" dirty="0" err="1">
                <a:latin typeface="Consolas" panose="020B0609020204030204" pitchFamily="49" charset="0"/>
              </a:rPr>
              <a:t>onClick</a:t>
            </a:r>
            <a:r>
              <a:rPr lang="nb-NO" sz="1400" dirty="0">
                <a:latin typeface="Consolas" panose="020B0609020204030204" pitchFamily="49" charset="0"/>
              </a:rPr>
              <a:t>={() =&gt; </a:t>
            </a:r>
            <a:r>
              <a:rPr lang="nb-NO" sz="1400" dirty="0" err="1">
                <a:latin typeface="Consolas" panose="020B0609020204030204" pitchFamily="49" charset="0"/>
              </a:rPr>
              <a:t>setshowHeading</a:t>
            </a:r>
            <a:r>
              <a:rPr lang="nb-NO" sz="1400" dirty="0">
                <a:latin typeface="Consolas" panose="020B0609020204030204" pitchFamily="49" charset="0"/>
              </a:rPr>
              <a:t>(!</a:t>
            </a:r>
            <a:r>
              <a:rPr lang="nb-NO" sz="1400" dirty="0" err="1">
                <a:latin typeface="Consolas" panose="020B0609020204030204" pitchFamily="49" charset="0"/>
              </a:rPr>
              <a:t>showHeading</a:t>
            </a:r>
            <a:r>
              <a:rPr lang="nb-NO" sz="1400" dirty="0">
                <a:latin typeface="Consolas" panose="020B0609020204030204" pitchFamily="49" charset="0"/>
              </a:rPr>
              <a:t>)}&gt;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        </a:t>
            </a:r>
            <a:r>
              <a:rPr lang="nb-NO" sz="1400" dirty="0" err="1">
                <a:latin typeface="Consolas" panose="020B0609020204030204" pitchFamily="49" charset="0"/>
              </a:rPr>
              <a:t>Click</a:t>
            </a:r>
            <a:r>
              <a:rPr lang="nb-NO" sz="1400" dirty="0">
                <a:latin typeface="Consolas" panose="020B0609020204030204" pitchFamily="49" charset="0"/>
              </a:rPr>
              <a:t> </a:t>
            </a:r>
            <a:r>
              <a:rPr lang="nb-NO" sz="1400" dirty="0" err="1">
                <a:latin typeface="Consolas" panose="020B0609020204030204" pitchFamily="49" charset="0"/>
              </a:rPr>
              <a:t>me</a:t>
            </a:r>
            <a:endParaRPr lang="nb-NO" sz="1400" dirty="0">
              <a:latin typeface="Consolas" panose="020B0609020204030204" pitchFamily="49" charset="0"/>
            </a:endParaRPr>
          </a:p>
          <a:p>
            <a:r>
              <a:rPr lang="nb-NO" sz="1400" dirty="0">
                <a:latin typeface="Consolas" panose="020B0609020204030204" pitchFamily="49" charset="0"/>
              </a:rPr>
              <a:t>      &lt;/</a:t>
            </a:r>
            <a:r>
              <a:rPr lang="nb-NO" sz="1400" dirty="0" err="1">
                <a:latin typeface="Consolas" panose="020B0609020204030204" pitchFamily="49" charset="0"/>
              </a:rPr>
              <a:t>button</a:t>
            </a:r>
            <a:r>
              <a:rPr lang="nb-NO" sz="1400" dirty="0">
                <a:latin typeface="Consolas" panose="020B0609020204030204" pitchFamily="49" charset="0"/>
              </a:rPr>
              <a:t>&gt;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    &lt;/div&gt;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  )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}</a:t>
            </a:r>
            <a:endParaRPr lang="nb-NO" sz="1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256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D64E7A-B1F9-4A13-8F1D-A3407D12F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Our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produces</a:t>
            </a:r>
            <a:r>
              <a:rPr lang="nb-NO" dirty="0"/>
              <a:t> a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virtual</a:t>
            </a:r>
            <a:r>
              <a:rPr lang="nb-NO" dirty="0"/>
              <a:t> DOM </a:t>
            </a:r>
            <a:r>
              <a:rPr lang="nb-NO" dirty="0" err="1"/>
              <a:t>tree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DD444D-C390-4467-8CE2-DA2C3B4F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</a:t>
            </a:r>
            <a:r>
              <a:rPr lang="nb-NO" dirty="0" err="1"/>
              <a:t>event</a:t>
            </a:r>
            <a:r>
              <a:rPr lang="nb-NO" dirty="0"/>
              <a:t> loop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45871-00AC-4C13-8D6B-1F8964C6FF42}"/>
              </a:ext>
            </a:extLst>
          </p:cNvPr>
          <p:cNvSpPr/>
          <p:nvPr/>
        </p:nvSpPr>
        <p:spPr>
          <a:xfrm>
            <a:off x="3499714" y="3761080"/>
            <a:ext cx="56166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400" dirty="0">
                <a:latin typeface="Consolas" panose="020B0609020204030204" pitchFamily="49" charset="0"/>
              </a:rPr>
              <a:t>&lt;div&gt;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  &lt;h1&gt;</a:t>
            </a:r>
            <a:r>
              <a:rPr lang="nb-NO" sz="1400" dirty="0" err="1">
                <a:latin typeface="Consolas" panose="020B0609020204030204" pitchFamily="49" charset="0"/>
              </a:rPr>
              <a:t>Hello</a:t>
            </a:r>
            <a:r>
              <a:rPr lang="nb-NO" sz="1400" dirty="0">
                <a:latin typeface="Consolas" panose="020B0609020204030204" pitchFamily="49" charset="0"/>
              </a:rPr>
              <a:t> World&lt;/h1&gt;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  &lt;</a:t>
            </a:r>
            <a:r>
              <a:rPr lang="nb-NO" sz="1400" dirty="0" err="1">
                <a:latin typeface="Consolas" panose="020B0609020204030204" pitchFamily="49" charset="0"/>
              </a:rPr>
              <a:t>button</a:t>
            </a:r>
            <a:r>
              <a:rPr lang="nb-NO" sz="1400" dirty="0">
                <a:latin typeface="Consolas" panose="020B0609020204030204" pitchFamily="49" charset="0"/>
              </a:rPr>
              <a:t> </a:t>
            </a:r>
            <a:r>
              <a:rPr lang="nb-NO" sz="1400" dirty="0" err="1">
                <a:latin typeface="Consolas" panose="020B0609020204030204" pitchFamily="49" charset="0"/>
              </a:rPr>
              <a:t>className</a:t>
            </a:r>
            <a:r>
              <a:rPr lang="nb-NO" sz="1400" dirty="0">
                <a:latin typeface="Consolas" panose="020B0609020204030204" pitchFamily="49" charset="0"/>
              </a:rPr>
              <a:t>="</a:t>
            </a:r>
            <a:r>
              <a:rPr lang="nb-NO" sz="1400" dirty="0" err="1">
                <a:latin typeface="Consolas" panose="020B0609020204030204" pitchFamily="49" charset="0"/>
              </a:rPr>
              <a:t>btn</a:t>
            </a:r>
            <a:r>
              <a:rPr lang="nb-NO" sz="1400" dirty="0">
                <a:latin typeface="Consolas" panose="020B0609020204030204" pitchFamily="49" charset="0"/>
              </a:rPr>
              <a:t> </a:t>
            </a:r>
            <a:r>
              <a:rPr lang="nb-NO" sz="1400" dirty="0" err="1">
                <a:latin typeface="Consolas" panose="020B0609020204030204" pitchFamily="49" charset="0"/>
              </a:rPr>
              <a:t>btn-primary</a:t>
            </a:r>
            <a:r>
              <a:rPr lang="nb-NO" sz="1400" dirty="0">
                <a:latin typeface="Consolas" panose="020B0609020204030204" pitchFamily="49" charset="0"/>
              </a:rPr>
              <a:t>" type="</a:t>
            </a:r>
            <a:r>
              <a:rPr lang="nb-NO" sz="1400" dirty="0" err="1">
                <a:latin typeface="Consolas" panose="020B0609020204030204" pitchFamily="49" charset="0"/>
              </a:rPr>
              <a:t>button</a:t>
            </a:r>
            <a:r>
              <a:rPr lang="nb-NO" sz="1400" dirty="0">
                <a:latin typeface="Consolas" panose="020B0609020204030204" pitchFamily="49" charset="0"/>
              </a:rPr>
              <a:t>"&gt;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    </a:t>
            </a:r>
            <a:r>
              <a:rPr lang="nb-NO" sz="1400" dirty="0" err="1">
                <a:latin typeface="Consolas" panose="020B0609020204030204" pitchFamily="49" charset="0"/>
              </a:rPr>
              <a:t>Click</a:t>
            </a:r>
            <a:r>
              <a:rPr lang="nb-NO" sz="1400" dirty="0">
                <a:latin typeface="Consolas" panose="020B0609020204030204" pitchFamily="49" charset="0"/>
              </a:rPr>
              <a:t> </a:t>
            </a:r>
            <a:r>
              <a:rPr lang="nb-NO" sz="1400" dirty="0" err="1">
                <a:latin typeface="Consolas" panose="020B0609020204030204" pitchFamily="49" charset="0"/>
              </a:rPr>
              <a:t>me</a:t>
            </a:r>
            <a:endParaRPr lang="nb-NO" sz="1400" dirty="0">
              <a:latin typeface="Consolas" panose="020B0609020204030204" pitchFamily="49" charset="0"/>
            </a:endParaRPr>
          </a:p>
          <a:p>
            <a:r>
              <a:rPr lang="nb-NO" sz="1400" dirty="0">
                <a:latin typeface="Consolas" panose="020B0609020204030204" pitchFamily="49" charset="0"/>
              </a:rPr>
              <a:t>  &lt;/</a:t>
            </a:r>
            <a:r>
              <a:rPr lang="nb-NO" sz="1400" dirty="0" err="1">
                <a:latin typeface="Consolas" panose="020B0609020204030204" pitchFamily="49" charset="0"/>
              </a:rPr>
              <a:t>button</a:t>
            </a:r>
            <a:r>
              <a:rPr lang="nb-NO" sz="1400" dirty="0">
                <a:latin typeface="Consolas" panose="020B0609020204030204" pitchFamily="49" charset="0"/>
              </a:rPr>
              <a:t>&gt;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&lt;/div&gt;</a:t>
            </a:r>
            <a:endParaRPr lang="nb-NO" sz="1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061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85A10D-D2C7-466C-8E08-A3DFD72D42B4}"/>
              </a:ext>
            </a:extLst>
          </p:cNvPr>
          <p:cNvSpPr/>
          <p:nvPr/>
        </p:nvSpPr>
        <p:spPr>
          <a:xfrm>
            <a:off x="3682181" y="4965367"/>
            <a:ext cx="938980" cy="2506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bg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D64E7A-B1F9-4A13-8F1D-A3407D12F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552398"/>
          </a:xfrm>
        </p:spPr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</a:t>
            </a:r>
            <a:r>
              <a:rPr lang="nb-NO" dirty="0" err="1"/>
              <a:t>compares</a:t>
            </a:r>
            <a:r>
              <a:rPr lang="nb-NO" dirty="0"/>
              <a:t>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tree</a:t>
            </a:r>
            <a:r>
              <a:rPr lang="nb-NO" dirty="0"/>
              <a:t> to the </a:t>
            </a:r>
            <a:r>
              <a:rPr lang="nb-NO" dirty="0" err="1"/>
              <a:t>actual</a:t>
            </a:r>
            <a:r>
              <a:rPr lang="nb-NO" dirty="0"/>
              <a:t> DOM and </a:t>
            </a:r>
            <a:r>
              <a:rPr lang="nb-NO" dirty="0" err="1"/>
              <a:t>updates</a:t>
            </a:r>
            <a:r>
              <a:rPr lang="nb-NO" dirty="0"/>
              <a:t> it as </a:t>
            </a:r>
            <a:r>
              <a:rPr lang="nb-NO" dirty="0" err="1"/>
              <a:t>needed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DD444D-C390-4467-8CE2-DA2C3B4F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</a:t>
            </a:r>
            <a:r>
              <a:rPr lang="nb-NO" dirty="0" err="1"/>
              <a:t>event</a:t>
            </a:r>
            <a:r>
              <a:rPr lang="nb-NO" dirty="0"/>
              <a:t> loop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45871-00AC-4C13-8D6B-1F8964C6FF42}"/>
              </a:ext>
            </a:extLst>
          </p:cNvPr>
          <p:cNvSpPr/>
          <p:nvPr/>
        </p:nvSpPr>
        <p:spPr>
          <a:xfrm>
            <a:off x="3413024" y="3082897"/>
            <a:ext cx="56166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400" dirty="0">
                <a:latin typeface="Consolas" panose="020B0609020204030204" pitchFamily="49" charset="0"/>
              </a:rPr>
              <a:t>&lt;div&gt;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  &lt;h1&gt;</a:t>
            </a:r>
            <a:r>
              <a:rPr lang="nb-NO" sz="1400" dirty="0" err="1">
                <a:latin typeface="Consolas" panose="020B0609020204030204" pitchFamily="49" charset="0"/>
              </a:rPr>
              <a:t>Hello</a:t>
            </a:r>
            <a:r>
              <a:rPr lang="nb-NO" sz="1400" dirty="0">
                <a:latin typeface="Consolas" panose="020B0609020204030204" pitchFamily="49" charset="0"/>
              </a:rPr>
              <a:t> World&lt;/h1&gt;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  &lt;</a:t>
            </a:r>
            <a:r>
              <a:rPr lang="nb-NO" sz="1400" dirty="0" err="1">
                <a:latin typeface="Consolas" panose="020B0609020204030204" pitchFamily="49" charset="0"/>
              </a:rPr>
              <a:t>button</a:t>
            </a:r>
            <a:r>
              <a:rPr lang="nb-NO" sz="1400" dirty="0">
                <a:latin typeface="Consolas" panose="020B0609020204030204" pitchFamily="49" charset="0"/>
              </a:rPr>
              <a:t> </a:t>
            </a:r>
            <a:r>
              <a:rPr lang="nb-NO" sz="1400" dirty="0" err="1">
                <a:latin typeface="Consolas" panose="020B0609020204030204" pitchFamily="49" charset="0"/>
              </a:rPr>
              <a:t>className</a:t>
            </a:r>
            <a:r>
              <a:rPr lang="nb-NO" sz="1400" dirty="0">
                <a:latin typeface="Consolas" panose="020B0609020204030204" pitchFamily="49" charset="0"/>
              </a:rPr>
              <a:t>="</a:t>
            </a:r>
            <a:r>
              <a:rPr lang="nb-NO" sz="1400" dirty="0" err="1">
                <a:latin typeface="Consolas" panose="020B0609020204030204" pitchFamily="49" charset="0"/>
              </a:rPr>
              <a:t>btn</a:t>
            </a:r>
            <a:r>
              <a:rPr lang="nb-NO" sz="1400" dirty="0">
                <a:latin typeface="Consolas" panose="020B0609020204030204" pitchFamily="49" charset="0"/>
              </a:rPr>
              <a:t> </a:t>
            </a:r>
            <a:r>
              <a:rPr lang="nb-NO" sz="1400" dirty="0" err="1">
                <a:latin typeface="Consolas" panose="020B0609020204030204" pitchFamily="49" charset="0"/>
              </a:rPr>
              <a:t>btn-primary</a:t>
            </a:r>
            <a:r>
              <a:rPr lang="nb-NO" sz="1400" dirty="0">
                <a:latin typeface="Consolas" panose="020B0609020204030204" pitchFamily="49" charset="0"/>
              </a:rPr>
              <a:t>" type="</a:t>
            </a:r>
            <a:r>
              <a:rPr lang="nb-NO" sz="1400" dirty="0" err="1">
                <a:latin typeface="Consolas" panose="020B0609020204030204" pitchFamily="49" charset="0"/>
              </a:rPr>
              <a:t>button</a:t>
            </a:r>
            <a:r>
              <a:rPr lang="nb-NO" sz="1400" dirty="0">
                <a:latin typeface="Consolas" panose="020B0609020204030204" pitchFamily="49" charset="0"/>
              </a:rPr>
              <a:t>"&gt;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    </a:t>
            </a:r>
            <a:r>
              <a:rPr lang="nb-NO" sz="1400" dirty="0" err="1">
                <a:latin typeface="Consolas" panose="020B0609020204030204" pitchFamily="49" charset="0"/>
              </a:rPr>
              <a:t>Click</a:t>
            </a:r>
            <a:r>
              <a:rPr lang="nb-NO" sz="1400" dirty="0">
                <a:latin typeface="Consolas" panose="020B0609020204030204" pitchFamily="49" charset="0"/>
              </a:rPr>
              <a:t> </a:t>
            </a:r>
            <a:r>
              <a:rPr lang="nb-NO" sz="1400" dirty="0" err="1">
                <a:latin typeface="Consolas" panose="020B0609020204030204" pitchFamily="49" charset="0"/>
              </a:rPr>
              <a:t>me</a:t>
            </a:r>
            <a:endParaRPr lang="nb-NO" sz="1400" dirty="0">
              <a:latin typeface="Consolas" panose="020B0609020204030204" pitchFamily="49" charset="0"/>
            </a:endParaRPr>
          </a:p>
          <a:p>
            <a:r>
              <a:rPr lang="nb-NO" sz="1400" dirty="0">
                <a:latin typeface="Consolas" panose="020B0609020204030204" pitchFamily="49" charset="0"/>
              </a:rPr>
              <a:t>  &lt;/</a:t>
            </a:r>
            <a:r>
              <a:rPr lang="nb-NO" sz="1400" dirty="0" err="1">
                <a:latin typeface="Consolas" panose="020B0609020204030204" pitchFamily="49" charset="0"/>
              </a:rPr>
              <a:t>button</a:t>
            </a:r>
            <a:r>
              <a:rPr lang="nb-NO" sz="1400" dirty="0">
                <a:latin typeface="Consolas" panose="020B0609020204030204" pitchFamily="49" charset="0"/>
              </a:rPr>
              <a:t>&gt;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&lt;/div&gt;</a:t>
            </a:r>
            <a:endParaRPr lang="nb-NO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3E5A98-B01A-44BC-A834-69B55A61AF0B}"/>
              </a:ext>
            </a:extLst>
          </p:cNvPr>
          <p:cNvSpPr/>
          <p:nvPr/>
        </p:nvSpPr>
        <p:spPr>
          <a:xfrm>
            <a:off x="3413024" y="4715565"/>
            <a:ext cx="56166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400" dirty="0">
                <a:latin typeface="Consolas" panose="020B0609020204030204" pitchFamily="49" charset="0"/>
              </a:rPr>
              <a:t>&lt;div&gt;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  &lt;h1&gt;&lt;/h1&gt;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  &lt;</a:t>
            </a:r>
            <a:r>
              <a:rPr lang="nb-NO" sz="1400" dirty="0" err="1">
                <a:latin typeface="Consolas" panose="020B0609020204030204" pitchFamily="49" charset="0"/>
              </a:rPr>
              <a:t>button</a:t>
            </a:r>
            <a:r>
              <a:rPr lang="nb-NO" sz="1400" dirty="0">
                <a:latin typeface="Consolas" panose="020B0609020204030204" pitchFamily="49" charset="0"/>
              </a:rPr>
              <a:t> </a:t>
            </a:r>
            <a:r>
              <a:rPr lang="nb-NO" sz="1400" dirty="0" err="1">
                <a:latin typeface="Consolas" panose="020B0609020204030204" pitchFamily="49" charset="0"/>
              </a:rPr>
              <a:t>className</a:t>
            </a:r>
            <a:r>
              <a:rPr lang="nb-NO" sz="1400" dirty="0">
                <a:latin typeface="Consolas" panose="020B0609020204030204" pitchFamily="49" charset="0"/>
              </a:rPr>
              <a:t>="</a:t>
            </a:r>
            <a:r>
              <a:rPr lang="nb-NO" sz="1400" dirty="0" err="1">
                <a:latin typeface="Consolas" panose="020B0609020204030204" pitchFamily="49" charset="0"/>
              </a:rPr>
              <a:t>btn</a:t>
            </a:r>
            <a:r>
              <a:rPr lang="nb-NO" sz="1400" dirty="0">
                <a:latin typeface="Consolas" panose="020B0609020204030204" pitchFamily="49" charset="0"/>
              </a:rPr>
              <a:t> </a:t>
            </a:r>
            <a:r>
              <a:rPr lang="nb-NO" sz="1400" dirty="0" err="1">
                <a:latin typeface="Consolas" panose="020B0609020204030204" pitchFamily="49" charset="0"/>
              </a:rPr>
              <a:t>btn-primary</a:t>
            </a:r>
            <a:r>
              <a:rPr lang="nb-NO" sz="1400" dirty="0">
                <a:latin typeface="Consolas" panose="020B0609020204030204" pitchFamily="49" charset="0"/>
              </a:rPr>
              <a:t>" type="</a:t>
            </a:r>
            <a:r>
              <a:rPr lang="nb-NO" sz="1400" dirty="0" err="1">
                <a:latin typeface="Consolas" panose="020B0609020204030204" pitchFamily="49" charset="0"/>
              </a:rPr>
              <a:t>button</a:t>
            </a:r>
            <a:r>
              <a:rPr lang="nb-NO" sz="1400" dirty="0">
                <a:latin typeface="Consolas" panose="020B0609020204030204" pitchFamily="49" charset="0"/>
              </a:rPr>
              <a:t>"&gt;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    </a:t>
            </a:r>
            <a:r>
              <a:rPr lang="nb-NO" sz="1400" dirty="0" err="1">
                <a:latin typeface="Consolas" panose="020B0609020204030204" pitchFamily="49" charset="0"/>
              </a:rPr>
              <a:t>Click</a:t>
            </a:r>
            <a:r>
              <a:rPr lang="nb-NO" sz="1400" dirty="0">
                <a:latin typeface="Consolas" panose="020B0609020204030204" pitchFamily="49" charset="0"/>
              </a:rPr>
              <a:t> </a:t>
            </a:r>
            <a:r>
              <a:rPr lang="nb-NO" sz="1400" dirty="0" err="1">
                <a:latin typeface="Consolas" panose="020B0609020204030204" pitchFamily="49" charset="0"/>
              </a:rPr>
              <a:t>me</a:t>
            </a:r>
            <a:endParaRPr lang="nb-NO" sz="1400" dirty="0">
              <a:latin typeface="Consolas" panose="020B0609020204030204" pitchFamily="49" charset="0"/>
            </a:endParaRPr>
          </a:p>
          <a:p>
            <a:r>
              <a:rPr lang="nb-NO" sz="1400" dirty="0">
                <a:latin typeface="Consolas" panose="020B0609020204030204" pitchFamily="49" charset="0"/>
              </a:rPr>
              <a:t>  &lt;/</a:t>
            </a:r>
            <a:r>
              <a:rPr lang="nb-NO" sz="1400" dirty="0" err="1">
                <a:latin typeface="Consolas" panose="020B0609020204030204" pitchFamily="49" charset="0"/>
              </a:rPr>
              <a:t>button</a:t>
            </a:r>
            <a:r>
              <a:rPr lang="nb-NO" sz="1400" dirty="0">
                <a:latin typeface="Consolas" panose="020B0609020204030204" pitchFamily="49" charset="0"/>
              </a:rPr>
              <a:t>&gt;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&lt;/div&gt;</a:t>
            </a:r>
            <a:endParaRPr lang="nb-NO" sz="1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914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D64E7A-B1F9-4A13-8F1D-A3407D12F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Browser</a:t>
            </a:r>
            <a:r>
              <a:rPr lang="nb-NO" dirty="0"/>
              <a:t> </a:t>
            </a:r>
            <a:r>
              <a:rPr lang="nb-NO" dirty="0" err="1"/>
              <a:t>draws</a:t>
            </a:r>
            <a:r>
              <a:rPr lang="nb-NO" dirty="0"/>
              <a:t> the </a:t>
            </a:r>
            <a:r>
              <a:rPr lang="nb-NO" dirty="0" err="1"/>
              <a:t>new</a:t>
            </a:r>
            <a:r>
              <a:rPr lang="nb-NO" dirty="0"/>
              <a:t> UI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DD444D-C390-4467-8CE2-DA2C3B4F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</a:t>
            </a:r>
            <a:r>
              <a:rPr lang="nb-NO" dirty="0" err="1"/>
              <a:t>event</a:t>
            </a:r>
            <a:r>
              <a:rPr lang="nb-NO" dirty="0"/>
              <a:t>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00C87-D781-4C00-B86E-FA3464EB68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9" t="6261"/>
          <a:stretch/>
        </p:blipFill>
        <p:spPr>
          <a:xfrm>
            <a:off x="4865325" y="3374923"/>
            <a:ext cx="2885455" cy="14592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1388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Open quotation mark">
            <a:extLst>
              <a:ext uri="{FF2B5EF4-FFF2-40B4-BE49-F238E27FC236}">
                <a16:creationId xmlns:a16="http://schemas.microsoft.com/office/drawing/2014/main" id="{F36F94CA-A27D-41D9-B515-CBEA86247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1175" y="2248694"/>
            <a:ext cx="914400" cy="9144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A033D90-CE26-43FD-9E22-250F8D13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React</a:t>
            </a:r>
            <a:endParaRPr lang="nb-NO" dirty="0"/>
          </a:p>
        </p:txBody>
      </p:sp>
      <p:pic>
        <p:nvPicPr>
          <p:cNvPr id="9" name="Graphic 8" descr="Closed quotation mark">
            <a:extLst>
              <a:ext uri="{FF2B5EF4-FFF2-40B4-BE49-F238E27FC236}">
                <a16:creationId xmlns:a16="http://schemas.microsoft.com/office/drawing/2014/main" id="{7E483D1D-1882-432F-8F50-3F24381C1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7910" y="4029850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6B1087-6FCF-4AD2-9E64-0E7605B90AAE}"/>
              </a:ext>
            </a:extLst>
          </p:cNvPr>
          <p:cNvSpPr txBox="1"/>
          <p:nvPr/>
        </p:nvSpPr>
        <p:spPr>
          <a:xfrm>
            <a:off x="3775075" y="3021628"/>
            <a:ext cx="45506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A JavaScript library for</a:t>
            </a:r>
          </a:p>
          <a:p>
            <a:r>
              <a:rPr lang="en-US" sz="3600" i="1" dirty="0"/>
              <a:t>building user interfaces</a:t>
            </a:r>
            <a:endParaRPr lang="nb-NO" sz="36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03D58-BCE2-49CA-8E85-DFB6C9BACE19}"/>
              </a:ext>
            </a:extLst>
          </p:cNvPr>
          <p:cNvSpPr txBox="1"/>
          <p:nvPr/>
        </p:nvSpPr>
        <p:spPr>
          <a:xfrm>
            <a:off x="3775075" y="4121438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reactjs.org</a:t>
            </a:r>
            <a:endParaRPr lang="nb-NO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56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B63364-F5DF-4A2C-B7A7-7E93E77D7B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146321"/>
              </p:ext>
            </p:extLst>
          </p:nvPr>
        </p:nvGraphicFramePr>
        <p:xfrm>
          <a:off x="605809" y="1958361"/>
          <a:ext cx="1110932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60E0508-5C65-42A8-AA2E-5708F994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</a:t>
            </a:r>
            <a:r>
              <a:rPr lang="nb-NO" dirty="0" err="1"/>
              <a:t>event</a:t>
            </a:r>
            <a:r>
              <a:rPr lang="nb-NO" dirty="0"/>
              <a:t> loop</a:t>
            </a:r>
          </a:p>
        </p:txBody>
      </p:sp>
      <p:sp>
        <p:nvSpPr>
          <p:cNvPr id="6" name="Lightning Bolt 5">
            <a:extLst>
              <a:ext uri="{FF2B5EF4-FFF2-40B4-BE49-F238E27FC236}">
                <a16:creationId xmlns:a16="http://schemas.microsoft.com/office/drawing/2014/main" id="{0411B742-68AF-4542-B04D-EE9CD0650690}"/>
              </a:ext>
            </a:extLst>
          </p:cNvPr>
          <p:cNvSpPr/>
          <p:nvPr/>
        </p:nvSpPr>
        <p:spPr>
          <a:xfrm>
            <a:off x="847788" y="2040747"/>
            <a:ext cx="678230" cy="666119"/>
          </a:xfrm>
          <a:prstGeom prst="lightningBol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8707BC-1077-44AA-9641-B5A73667BBB2}"/>
              </a:ext>
            </a:extLst>
          </p:cNvPr>
          <p:cNvCxnSpPr>
            <a:cxnSpLocks/>
          </p:cNvCxnSpPr>
          <p:nvPr/>
        </p:nvCxnSpPr>
        <p:spPr>
          <a:xfrm>
            <a:off x="1186903" y="2706866"/>
            <a:ext cx="0" cy="7221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538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981E056-26AD-4ED8-AC75-4121AAA38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graphicEl>
                                              <a:dgm id="{3981E056-26AD-4ED8-AC75-4121AAA38C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D6D8B7-74D8-4DA0-9628-B8A13706B0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>
                                            <p:graphicEl>
                                              <a:dgm id="{28D6D8B7-74D8-4DA0-9628-B8A13706B0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2F2948-31E9-4831-B940-E221971164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>
                                            <p:graphicEl>
                                              <a:dgm id="{DE2F2948-31E9-4831-B940-E221971164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8F3134-7D1B-42A5-8250-5D81850780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">
                                            <p:graphicEl>
                                              <a:dgm id="{948F3134-7D1B-42A5-8250-5D81850780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1EBDE33-B52D-4A24-8136-40DB575FDC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">
                                            <p:graphicEl>
                                              <a:dgm id="{71EBDE33-B52D-4A24-8136-40DB575FDC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456261-FF6F-4BD9-A6C6-389D6CABF3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">
                                            <p:graphicEl>
                                              <a:dgm id="{AB456261-FF6F-4BD9-A6C6-389D6CABF3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FB27D67-77D2-4531-B667-5CC97197A0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">
                                            <p:graphicEl>
                                              <a:dgm id="{0FB27D67-77D2-4531-B667-5CC97197A0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62CFB59-EAD0-4224-8F28-E0035C4C7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4">
                                            <p:graphicEl>
                                              <a:dgm id="{262CFB59-EAD0-4224-8F28-E0035C4C7D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794569F-6151-40E7-B105-2FEA50557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">
                                            <p:graphicEl>
                                              <a:dgm id="{C794569F-6151-40E7-B105-2FEA505571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CDFB61-99E6-43B7-B79A-6F3907422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4">
                                            <p:graphicEl>
                                              <a:dgm id="{20CDFB61-99E6-43B7-B79A-6F39074221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26AAF2-B59F-4D8F-A821-0CB38ED112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4">
                                            <p:graphicEl>
                                              <a:dgm id="{7826AAF2-B59F-4D8F-A821-0CB38ED112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10A9ED-72FE-47B5-981B-473C6E1FF0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4">
                                            <p:graphicEl>
                                              <a:dgm id="{E710A9ED-72FE-47B5-981B-473C6E1FF0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73A80E-CBC2-4A61-8ABB-1F3F386EF3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4">
                                            <p:graphicEl>
                                              <a:dgm id="{CD73A80E-CBC2-4A61-8ABB-1F3F386EF3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EAEA4F-B819-4B2D-9530-472F04A42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Create</a:t>
            </a:r>
            <a:r>
              <a:rPr lang="nb-NO" dirty="0"/>
              <a:t> a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</a:t>
            </a:r>
            <a:r>
              <a:rPr lang="nb-NO" dirty="0" err="1"/>
              <a:t>buttons</a:t>
            </a:r>
            <a:r>
              <a:rPr lang="nb-NO" dirty="0"/>
              <a:t>: </a:t>
            </a:r>
            <a:r>
              <a:rPr lang="nb-NO" dirty="0" err="1"/>
              <a:t>Increment</a:t>
            </a:r>
            <a:r>
              <a:rPr lang="nb-NO" dirty="0"/>
              <a:t> and </a:t>
            </a:r>
            <a:r>
              <a:rPr lang="nb-NO" dirty="0" err="1"/>
              <a:t>Decrement</a:t>
            </a:r>
            <a:r>
              <a:rPr lang="nb-NO" dirty="0"/>
              <a:t> and a </a:t>
            </a:r>
            <a:r>
              <a:rPr lang="nb-NO" dirty="0" err="1"/>
              <a:t>text</a:t>
            </a:r>
            <a:r>
              <a:rPr lang="nb-NO" dirty="0"/>
              <a:t> element.</a:t>
            </a:r>
          </a:p>
          <a:p>
            <a:r>
              <a:rPr lang="nb-NO" dirty="0"/>
              <a:t>Buttons </a:t>
            </a:r>
            <a:r>
              <a:rPr lang="nb-NO" dirty="0" err="1"/>
              <a:t>should</a:t>
            </a:r>
            <a:r>
              <a:rPr lang="nb-NO" dirty="0"/>
              <a:t> </a:t>
            </a:r>
            <a:r>
              <a:rPr lang="nb-NO" dirty="0" err="1"/>
              <a:t>add</a:t>
            </a:r>
            <a:r>
              <a:rPr lang="nb-NO" dirty="0"/>
              <a:t> or </a:t>
            </a:r>
            <a:r>
              <a:rPr lang="nb-NO" dirty="0" err="1"/>
              <a:t>subtract</a:t>
            </a:r>
            <a:r>
              <a:rPr lang="nb-NO" dirty="0"/>
              <a:t> from an </a:t>
            </a:r>
            <a:r>
              <a:rPr lang="nb-NO" dirty="0" err="1"/>
              <a:t>internal</a:t>
            </a:r>
            <a:r>
              <a:rPr lang="nb-NO" dirty="0"/>
              <a:t> </a:t>
            </a:r>
            <a:r>
              <a:rPr lang="nb-NO" dirty="0" err="1"/>
              <a:t>counter</a:t>
            </a:r>
            <a:r>
              <a:rPr lang="nb-NO" dirty="0"/>
              <a:t> by </a:t>
            </a:r>
            <a:r>
              <a:rPr lang="nb-NO" dirty="0" err="1"/>
              <a:t>one</a:t>
            </a:r>
            <a:r>
              <a:rPr lang="nb-NO" dirty="0"/>
              <a:t>.</a:t>
            </a:r>
          </a:p>
          <a:p>
            <a:r>
              <a:rPr lang="nb-NO" dirty="0"/>
              <a:t>Show the </a:t>
            </a:r>
            <a:r>
              <a:rPr lang="nb-NO" dirty="0" err="1"/>
              <a:t>current</a:t>
            </a:r>
            <a:r>
              <a:rPr lang="nb-NO" dirty="0"/>
              <a:t> </a:t>
            </a:r>
            <a:r>
              <a:rPr lang="nb-NO" dirty="0" err="1"/>
              <a:t>count</a:t>
            </a:r>
            <a:r>
              <a:rPr lang="nb-NO" dirty="0"/>
              <a:t> in the </a:t>
            </a:r>
            <a:r>
              <a:rPr lang="nb-NO" dirty="0" err="1"/>
              <a:t>text</a:t>
            </a:r>
            <a:r>
              <a:rPr lang="nb-NO" dirty="0"/>
              <a:t> element.</a:t>
            </a:r>
          </a:p>
          <a:p>
            <a:r>
              <a:rPr lang="nb-NO" dirty="0"/>
              <a:t>Counter </a:t>
            </a:r>
            <a:r>
              <a:rPr lang="nb-NO" dirty="0" err="1"/>
              <a:t>should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be </a:t>
            </a:r>
            <a:r>
              <a:rPr lang="nb-NO" dirty="0" err="1"/>
              <a:t>allowed</a:t>
            </a:r>
            <a:r>
              <a:rPr lang="nb-NO" dirty="0"/>
              <a:t> to be </a:t>
            </a:r>
            <a:r>
              <a:rPr lang="nb-NO" dirty="0" err="1"/>
              <a:t>between</a:t>
            </a:r>
            <a:r>
              <a:rPr lang="nb-NO" dirty="0"/>
              <a:t> 0 and 10.</a:t>
            </a:r>
          </a:p>
          <a:p>
            <a:pPr lvl="1"/>
            <a:r>
              <a:rPr lang="nb-NO" dirty="0"/>
              <a:t>If &gt;= 10 </a:t>
            </a:r>
            <a:r>
              <a:rPr lang="nb-NO" dirty="0" err="1"/>
              <a:t>disable</a:t>
            </a:r>
            <a:r>
              <a:rPr lang="nb-NO" dirty="0"/>
              <a:t> </a:t>
            </a:r>
            <a:r>
              <a:rPr lang="nb-NO" dirty="0" err="1"/>
              <a:t>Increment</a:t>
            </a:r>
            <a:r>
              <a:rPr lang="nb-NO" dirty="0"/>
              <a:t> </a:t>
            </a:r>
            <a:r>
              <a:rPr lang="nb-NO" dirty="0" err="1"/>
              <a:t>button</a:t>
            </a:r>
            <a:endParaRPr lang="nb-NO" dirty="0"/>
          </a:p>
          <a:p>
            <a:pPr lvl="1"/>
            <a:r>
              <a:rPr lang="nb-NO" dirty="0"/>
              <a:t>If &lt;= 0 </a:t>
            </a:r>
            <a:r>
              <a:rPr lang="nb-NO" dirty="0" err="1"/>
              <a:t>disable</a:t>
            </a:r>
            <a:r>
              <a:rPr lang="nb-NO" dirty="0"/>
              <a:t> </a:t>
            </a:r>
            <a:r>
              <a:rPr lang="nb-NO" dirty="0" err="1"/>
              <a:t>Decrement</a:t>
            </a:r>
            <a:r>
              <a:rPr lang="nb-NO" dirty="0"/>
              <a:t> </a:t>
            </a:r>
            <a:r>
              <a:rPr lang="nb-NO" dirty="0" err="1"/>
              <a:t>button</a:t>
            </a:r>
            <a:endParaRPr lang="nb-NO" dirty="0"/>
          </a:p>
          <a:p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button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toggles</a:t>
            </a:r>
            <a:r>
              <a:rPr lang="nb-NO" dirty="0"/>
              <a:t> </a:t>
            </a:r>
            <a:r>
              <a:rPr lang="nb-NO" dirty="0" err="1"/>
              <a:t>whether</a:t>
            </a:r>
            <a:r>
              <a:rPr lang="nb-NO" dirty="0"/>
              <a:t> </a:t>
            </a:r>
            <a:r>
              <a:rPr lang="nb-NO" dirty="0" err="1"/>
              <a:t>Increment</a:t>
            </a:r>
            <a:r>
              <a:rPr lang="nb-NO" dirty="0"/>
              <a:t> AND </a:t>
            </a:r>
            <a:r>
              <a:rPr lang="nb-NO" dirty="0" err="1"/>
              <a:t>Decrement</a:t>
            </a:r>
            <a:r>
              <a:rPr lang="nb-NO" dirty="0"/>
              <a:t> </a:t>
            </a:r>
            <a:r>
              <a:rPr lang="nb-NO" dirty="0" err="1"/>
              <a:t>buttons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visible.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B463F9-49CA-4F60-8842-7A6DCDC1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Counter</a:t>
            </a:r>
          </a:p>
        </p:txBody>
      </p:sp>
    </p:spTree>
    <p:extLst>
      <p:ext uri="{BB962C8B-B14F-4D97-AF65-F5344CB8AC3E}">
        <p14:creationId xmlns:p14="http://schemas.microsoft.com/office/powerpoint/2010/main" val="2841597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00D581-F5E7-410B-9CAC-53661BF2C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prop</a:t>
            </a:r>
            <a:r>
              <a:rPr lang="nb-NO" dirty="0"/>
              <a:t> «</a:t>
            </a:r>
            <a:r>
              <a:rPr lang="nb-NO" dirty="0" err="1"/>
              <a:t>initialCount</a:t>
            </a:r>
            <a:r>
              <a:rPr lang="nb-NO" dirty="0"/>
              <a:t>» to Counter </a:t>
            </a:r>
            <a:r>
              <a:rPr lang="nb-NO" dirty="0" err="1"/>
              <a:t>that</a:t>
            </a:r>
            <a:r>
              <a:rPr lang="nb-NO" dirty="0"/>
              <a:t> passes the initial </a:t>
            </a:r>
            <a:r>
              <a:rPr lang="nb-NO" dirty="0" err="1"/>
              <a:t>count</a:t>
            </a:r>
            <a:r>
              <a:rPr lang="nb-NO" dirty="0"/>
              <a:t> </a:t>
            </a:r>
            <a:r>
              <a:rPr lang="nb-NO" dirty="0" err="1"/>
              <a:t>down</a:t>
            </a:r>
            <a:r>
              <a:rPr lang="nb-NO" dirty="0"/>
              <a:t> from </a:t>
            </a:r>
            <a:r>
              <a:rPr lang="nb-NO" dirty="0" err="1"/>
              <a:t>another</a:t>
            </a:r>
            <a:r>
              <a:rPr lang="nb-NO" dirty="0"/>
              <a:t> </a:t>
            </a:r>
            <a:r>
              <a:rPr lang="nb-NO" dirty="0" err="1"/>
              <a:t>component</a:t>
            </a:r>
            <a:r>
              <a:rPr lang="nb-NO" dirty="0"/>
              <a:t>.</a:t>
            </a:r>
          </a:p>
          <a:p>
            <a:r>
              <a:rPr lang="nb-NO" dirty="0"/>
              <a:t>«</a:t>
            </a:r>
            <a:r>
              <a:rPr lang="nb-NO" dirty="0" err="1"/>
              <a:t>initialCount</a:t>
            </a:r>
            <a:r>
              <a:rPr lang="nb-NO" dirty="0"/>
              <a:t>» </a:t>
            </a:r>
            <a:r>
              <a:rPr lang="nb-NO" dirty="0" err="1"/>
              <a:t>should</a:t>
            </a:r>
            <a:r>
              <a:rPr lang="nb-NO" dirty="0"/>
              <a:t> be </a:t>
            </a:r>
            <a:r>
              <a:rPr lang="nb-NO" dirty="0" err="1"/>
              <a:t>optional</a:t>
            </a:r>
            <a:r>
              <a:rPr lang="nb-NO" dirty="0"/>
              <a:t> and </a:t>
            </a:r>
            <a:r>
              <a:rPr lang="nb-NO" dirty="0" err="1"/>
              <a:t>default</a:t>
            </a:r>
            <a:r>
              <a:rPr lang="nb-NO" dirty="0"/>
              <a:t> to 0.</a:t>
            </a:r>
          </a:p>
          <a:p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prop</a:t>
            </a:r>
            <a:r>
              <a:rPr lang="nb-NO" dirty="0"/>
              <a:t> «</a:t>
            </a:r>
            <a:r>
              <a:rPr lang="nb-NO" dirty="0" err="1"/>
              <a:t>alertCount</a:t>
            </a:r>
            <a:r>
              <a:rPr lang="nb-NO" dirty="0"/>
              <a:t>»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takes</a:t>
            </a:r>
            <a:r>
              <a:rPr lang="nb-NO" dirty="0"/>
              <a:t> a </a:t>
            </a:r>
            <a:r>
              <a:rPr lang="nb-NO" dirty="0" err="1"/>
              <a:t>function</a:t>
            </a:r>
            <a:r>
              <a:rPr lang="nb-NO" dirty="0"/>
              <a:t>. Call the </a:t>
            </a:r>
            <a:r>
              <a:rPr lang="nb-NO" dirty="0" err="1"/>
              <a:t>function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the </a:t>
            </a:r>
            <a:r>
              <a:rPr lang="nb-NO" dirty="0" err="1"/>
              <a:t>current</a:t>
            </a:r>
            <a:r>
              <a:rPr lang="nb-NO" dirty="0"/>
              <a:t> </a:t>
            </a:r>
            <a:r>
              <a:rPr lang="nb-NO" dirty="0" err="1"/>
              <a:t>count</a:t>
            </a:r>
            <a:r>
              <a:rPr lang="nb-NO" dirty="0"/>
              <a:t> </a:t>
            </a:r>
            <a:r>
              <a:rPr lang="nb-NO" dirty="0" err="1"/>
              <a:t>value</a:t>
            </a:r>
            <a:r>
              <a:rPr lang="nb-NO" dirty="0"/>
              <a:t> </a:t>
            </a:r>
            <a:r>
              <a:rPr lang="nb-NO" dirty="0" err="1"/>
              <a:t>whenever</a:t>
            </a:r>
            <a:r>
              <a:rPr lang="nb-NO" dirty="0"/>
              <a:t> </a:t>
            </a:r>
            <a:r>
              <a:rPr lang="nb-NO" dirty="0" err="1"/>
              <a:t>controls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toggled</a:t>
            </a:r>
            <a:r>
              <a:rPr lang="nb-NO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13D246-0C02-439C-82F9-63954AD7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Counter </a:t>
            </a:r>
            <a:r>
              <a:rPr lang="nb-NO" dirty="0" err="1"/>
              <a:t>with</a:t>
            </a:r>
            <a:r>
              <a:rPr lang="nb-NO" dirty="0"/>
              <a:t> initial </a:t>
            </a:r>
            <a:r>
              <a:rPr lang="nb-NO" dirty="0" err="1"/>
              <a:t>count</a:t>
            </a:r>
            <a:r>
              <a:rPr lang="nb-NO" dirty="0"/>
              <a:t> support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709998-819E-435D-B117-E28273ADCBCE}"/>
              </a:ext>
            </a:extLst>
          </p:cNvPr>
          <p:cNvSpPr/>
          <p:nvPr/>
        </p:nvSpPr>
        <p:spPr>
          <a:xfrm>
            <a:off x="11689939" y="6444734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/>
              <a:t>🤝</a:t>
            </a:r>
          </a:p>
        </p:txBody>
      </p:sp>
    </p:spTree>
    <p:extLst>
      <p:ext uri="{BB962C8B-B14F-4D97-AF65-F5344CB8AC3E}">
        <p14:creationId xmlns:p14="http://schemas.microsoft.com/office/powerpoint/2010/main" val="3564694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DC00F0-5EA0-4A52-8906-FD67C5614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Split Counter </a:t>
            </a:r>
            <a:r>
              <a:rPr lang="nb-NO" dirty="0" err="1"/>
              <a:t>into</a:t>
            </a:r>
            <a:r>
              <a:rPr lang="nb-NO" dirty="0"/>
              <a:t> multiple </a:t>
            </a:r>
            <a:r>
              <a:rPr lang="nb-NO" dirty="0" err="1"/>
              <a:t>components</a:t>
            </a:r>
            <a:endParaRPr lang="nb-NO" dirty="0"/>
          </a:p>
          <a:p>
            <a:pPr lvl="1"/>
            <a:r>
              <a:rPr lang="nb-NO" dirty="0"/>
              <a:t>One </a:t>
            </a:r>
            <a:r>
              <a:rPr lang="nb-NO" dirty="0" err="1"/>
              <a:t>contains</a:t>
            </a:r>
            <a:r>
              <a:rPr lang="nb-NO" dirty="0"/>
              <a:t> the </a:t>
            </a:r>
            <a:r>
              <a:rPr lang="nb-NO" dirty="0" err="1"/>
              <a:t>control</a:t>
            </a:r>
            <a:r>
              <a:rPr lang="nb-NO" dirty="0"/>
              <a:t> </a:t>
            </a:r>
            <a:r>
              <a:rPr lang="nb-NO" dirty="0" err="1"/>
              <a:t>buttons</a:t>
            </a:r>
            <a:endParaRPr lang="nb-NO" dirty="0"/>
          </a:p>
          <a:p>
            <a:pPr lvl="1"/>
            <a:r>
              <a:rPr lang="nb-NO" dirty="0"/>
              <a:t>One displays the </a:t>
            </a:r>
            <a:r>
              <a:rPr lang="nb-NO" dirty="0" err="1"/>
              <a:t>count</a:t>
            </a:r>
            <a:endParaRPr lang="nb-NO" dirty="0"/>
          </a:p>
          <a:p>
            <a:pPr lvl="1"/>
            <a:r>
              <a:rPr lang="nb-NO" dirty="0"/>
              <a:t>One </a:t>
            </a:r>
            <a:r>
              <a:rPr lang="nb-NO" dirty="0" err="1"/>
              <a:t>contains</a:t>
            </a:r>
            <a:r>
              <a:rPr lang="nb-NO" dirty="0"/>
              <a:t> the </a:t>
            </a:r>
            <a:r>
              <a:rPr lang="nb-NO" dirty="0" err="1"/>
              <a:t>control</a:t>
            </a:r>
            <a:r>
              <a:rPr lang="nb-NO" dirty="0"/>
              <a:t> </a:t>
            </a:r>
            <a:r>
              <a:rPr lang="nb-NO" dirty="0" err="1"/>
              <a:t>toggle</a:t>
            </a:r>
            <a:r>
              <a:rPr lang="nb-NO" dirty="0"/>
              <a:t> </a:t>
            </a:r>
            <a:r>
              <a:rPr lang="nb-NO" dirty="0" err="1"/>
              <a:t>button</a:t>
            </a:r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8277E2-B16B-48D4-BB87-7DB155C5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</a:t>
            </a:r>
            <a:r>
              <a:rPr lang="nb-NO" dirty="0" err="1"/>
              <a:t>CounterTree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separate </a:t>
            </a:r>
            <a:r>
              <a:rPr lang="nb-NO" dirty="0" err="1"/>
              <a:t>controls</a:t>
            </a:r>
            <a:endParaRPr lang="nb-NO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C3B0EA1-643C-461A-873B-2E239C4A8A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2941910"/>
              </p:ext>
            </p:extLst>
          </p:nvPr>
        </p:nvGraphicFramePr>
        <p:xfrm>
          <a:off x="7179142" y="3218040"/>
          <a:ext cx="3840030" cy="2806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5666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41F46C-0C17-4C69-B1B7-09A65AF68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E49E3E-2A07-449F-9FE3-9466039FC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lists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923BF5-7A9E-44CF-BCC4-3F09457E9E98}"/>
              </a:ext>
            </a:extLst>
          </p:cNvPr>
          <p:cNvSpPr/>
          <p:nvPr/>
        </p:nvSpPr>
        <p:spPr>
          <a:xfrm>
            <a:off x="486670" y="287725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dirty="0">
                <a:latin typeface="Consolas" panose="020B0609020204030204" pitchFamily="49" charset="0"/>
              </a:rPr>
              <a:t>[</a:t>
            </a:r>
          </a:p>
          <a:p>
            <a:r>
              <a:rPr lang="nb-NO" dirty="0">
                <a:latin typeface="Consolas" panose="020B0609020204030204" pitchFamily="49" charset="0"/>
              </a:rPr>
              <a:t>  { </a:t>
            </a:r>
            <a:r>
              <a:rPr lang="nb-NO" dirty="0" err="1">
                <a:latin typeface="Consolas" panose="020B0609020204030204" pitchFamily="49" charset="0"/>
              </a:rPr>
              <a:t>text</a:t>
            </a:r>
            <a:r>
              <a:rPr lang="nb-NO" dirty="0">
                <a:latin typeface="Consolas" panose="020B0609020204030204" pitchFamily="49" charset="0"/>
              </a:rPr>
              <a:t>: "</a:t>
            </a:r>
            <a:r>
              <a:rPr lang="nb-NO" dirty="0" err="1">
                <a:latin typeface="Consolas" panose="020B0609020204030204" pitchFamily="49" charset="0"/>
              </a:rPr>
              <a:t>hello</a:t>
            </a:r>
            <a:r>
              <a:rPr lang="nb-NO" dirty="0">
                <a:latin typeface="Consolas" panose="020B0609020204030204" pitchFamily="49" charset="0"/>
              </a:rPr>
              <a:t> </a:t>
            </a:r>
            <a:r>
              <a:rPr lang="nb-NO" dirty="0" err="1">
                <a:latin typeface="Consolas" panose="020B0609020204030204" pitchFamily="49" charset="0"/>
              </a:rPr>
              <a:t>world</a:t>
            </a:r>
            <a:r>
              <a:rPr lang="nb-NO" dirty="0">
                <a:latin typeface="Consolas" panose="020B0609020204030204" pitchFamily="49" charset="0"/>
              </a:rPr>
              <a:t>" },</a:t>
            </a:r>
          </a:p>
          <a:p>
            <a:r>
              <a:rPr lang="nb-NO" dirty="0">
                <a:latin typeface="Consolas" panose="020B0609020204030204" pitchFamily="49" charset="0"/>
              </a:rPr>
              <a:t>  { </a:t>
            </a:r>
            <a:r>
              <a:rPr lang="nb-NO" dirty="0" err="1">
                <a:latin typeface="Consolas" panose="020B0609020204030204" pitchFamily="49" charset="0"/>
              </a:rPr>
              <a:t>text</a:t>
            </a:r>
            <a:r>
              <a:rPr lang="nb-NO" dirty="0">
                <a:latin typeface="Consolas" panose="020B0609020204030204" pitchFamily="49" charset="0"/>
              </a:rPr>
              <a:t>: "</a:t>
            </a:r>
            <a:r>
              <a:rPr lang="nb-NO" dirty="0" err="1">
                <a:latin typeface="Consolas" panose="020B0609020204030204" pitchFamily="49" charset="0"/>
              </a:rPr>
              <a:t>goodbye</a:t>
            </a:r>
            <a:r>
              <a:rPr lang="nb-NO" dirty="0">
                <a:latin typeface="Consolas" panose="020B0609020204030204" pitchFamily="49" charset="0"/>
              </a:rPr>
              <a:t> </a:t>
            </a:r>
            <a:r>
              <a:rPr lang="nb-NO" dirty="0" err="1">
                <a:latin typeface="Consolas" panose="020B0609020204030204" pitchFamily="49" charset="0"/>
              </a:rPr>
              <a:t>cruel</a:t>
            </a:r>
            <a:r>
              <a:rPr lang="nb-NO" dirty="0">
                <a:latin typeface="Consolas" panose="020B0609020204030204" pitchFamily="49" charset="0"/>
              </a:rPr>
              <a:t> </a:t>
            </a:r>
            <a:r>
              <a:rPr lang="nb-NO" dirty="0" err="1">
                <a:latin typeface="Consolas" panose="020B0609020204030204" pitchFamily="49" charset="0"/>
              </a:rPr>
              <a:t>world</a:t>
            </a:r>
            <a:r>
              <a:rPr lang="nb-NO" dirty="0">
                <a:latin typeface="Consolas" panose="020B0609020204030204" pitchFamily="49" charset="0"/>
              </a:rPr>
              <a:t>" },</a:t>
            </a:r>
          </a:p>
          <a:p>
            <a:r>
              <a:rPr lang="nb-NO" dirty="0">
                <a:latin typeface="Consolas" panose="020B0609020204030204" pitchFamily="49" charset="0"/>
              </a:rPr>
              <a:t>  { </a:t>
            </a:r>
            <a:r>
              <a:rPr lang="nb-NO" dirty="0" err="1">
                <a:latin typeface="Consolas" panose="020B0609020204030204" pitchFamily="49" charset="0"/>
              </a:rPr>
              <a:t>text</a:t>
            </a:r>
            <a:r>
              <a:rPr lang="nb-NO" dirty="0">
                <a:latin typeface="Consolas" panose="020B0609020204030204" pitchFamily="49" charset="0"/>
              </a:rPr>
              <a:t>: "</a:t>
            </a:r>
            <a:r>
              <a:rPr lang="nb-NO" dirty="0" err="1">
                <a:latin typeface="Consolas" panose="020B0609020204030204" pitchFamily="49" charset="0"/>
              </a:rPr>
              <a:t>hello</a:t>
            </a:r>
            <a:r>
              <a:rPr lang="nb-NO" dirty="0">
                <a:latin typeface="Consolas" panose="020B0609020204030204" pitchFamily="49" charset="0"/>
              </a:rPr>
              <a:t> </a:t>
            </a:r>
            <a:r>
              <a:rPr lang="nb-NO" dirty="0" err="1">
                <a:latin typeface="Consolas" panose="020B0609020204030204" pitchFamily="49" charset="0"/>
              </a:rPr>
              <a:t>again</a:t>
            </a:r>
            <a:r>
              <a:rPr lang="nb-NO" dirty="0">
                <a:latin typeface="Consolas" panose="020B0609020204030204" pitchFamily="49" charset="0"/>
              </a:rPr>
              <a:t>" }</a:t>
            </a:r>
          </a:p>
          <a:p>
            <a:r>
              <a:rPr lang="nb-NO" dirty="0">
                <a:latin typeface="Consolas" panose="020B0609020204030204" pitchFamily="49" charset="0"/>
              </a:rPr>
              <a:t>]</a:t>
            </a:r>
            <a:endParaRPr lang="nb-NO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81C9DD-337E-4047-B013-79B2E39D0D6B}"/>
              </a:ext>
            </a:extLst>
          </p:cNvPr>
          <p:cNvSpPr/>
          <p:nvPr/>
        </p:nvSpPr>
        <p:spPr>
          <a:xfrm>
            <a:off x="6893364" y="2806530"/>
            <a:ext cx="41198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>
                <a:latin typeface="Consolas" panose="020B0609020204030204" pitchFamily="49" charset="0"/>
              </a:rPr>
              <a:t>&lt;ul&gt;</a:t>
            </a:r>
          </a:p>
          <a:p>
            <a:r>
              <a:rPr lang="nb-NO" dirty="0">
                <a:latin typeface="Consolas" panose="020B0609020204030204" pitchFamily="49" charset="0"/>
              </a:rPr>
              <a:t>  &lt;li&gt;</a:t>
            </a:r>
            <a:r>
              <a:rPr lang="nb-NO" dirty="0" err="1">
                <a:latin typeface="Consolas" panose="020B0609020204030204" pitchFamily="49" charset="0"/>
              </a:rPr>
              <a:t>hello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world</a:t>
            </a:r>
            <a:r>
              <a:rPr lang="nb-NO" dirty="0">
                <a:latin typeface="Consolas" panose="020B0609020204030204" pitchFamily="49" charset="0"/>
              </a:rPr>
              <a:t>&lt;/li&gt;</a:t>
            </a:r>
          </a:p>
          <a:p>
            <a:r>
              <a:rPr lang="nb-NO" dirty="0">
                <a:latin typeface="Consolas" panose="020B0609020204030204" pitchFamily="49" charset="0"/>
              </a:rPr>
              <a:t>  &lt;li&gt;</a:t>
            </a:r>
            <a:r>
              <a:rPr lang="nb-NO" dirty="0" err="1">
                <a:latin typeface="Consolas" panose="020B0609020204030204" pitchFamily="49" charset="0"/>
              </a:rPr>
              <a:t>goodbye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cruel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world</a:t>
            </a:r>
            <a:r>
              <a:rPr lang="nb-NO" dirty="0">
                <a:latin typeface="Consolas" panose="020B0609020204030204" pitchFamily="49" charset="0"/>
              </a:rPr>
              <a:t>&lt;/li&gt;</a:t>
            </a:r>
          </a:p>
          <a:p>
            <a:r>
              <a:rPr lang="nb-NO" dirty="0">
                <a:latin typeface="Consolas" panose="020B0609020204030204" pitchFamily="49" charset="0"/>
              </a:rPr>
              <a:t>  &lt;li&gt;</a:t>
            </a:r>
            <a:r>
              <a:rPr lang="nb-NO" dirty="0" err="1">
                <a:latin typeface="Consolas" panose="020B0609020204030204" pitchFamily="49" charset="0"/>
              </a:rPr>
              <a:t>hello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again</a:t>
            </a:r>
            <a:r>
              <a:rPr lang="nb-NO" dirty="0">
                <a:latin typeface="Consolas" panose="020B0609020204030204" pitchFamily="49" charset="0"/>
              </a:rPr>
              <a:t>&lt;/li&gt;</a:t>
            </a:r>
          </a:p>
          <a:p>
            <a:r>
              <a:rPr lang="nb-NO" b="0" dirty="0">
                <a:effectLst/>
                <a:latin typeface="Consolas" panose="020B0609020204030204" pitchFamily="49" charset="0"/>
              </a:rPr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3275163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41F46C-0C17-4C69-B1B7-09A65AF68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E49E3E-2A07-449F-9FE3-9466039FC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lists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923BF5-7A9E-44CF-BCC4-3F09457E9E98}"/>
              </a:ext>
            </a:extLst>
          </p:cNvPr>
          <p:cNvSpPr/>
          <p:nvPr/>
        </p:nvSpPr>
        <p:spPr>
          <a:xfrm>
            <a:off x="486670" y="287725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dirty="0">
                <a:latin typeface="Consolas" panose="020B0609020204030204" pitchFamily="49" charset="0"/>
              </a:rPr>
              <a:t>[</a:t>
            </a:r>
          </a:p>
          <a:p>
            <a:r>
              <a:rPr lang="nb-NO" dirty="0">
                <a:latin typeface="Consolas" panose="020B0609020204030204" pitchFamily="49" charset="0"/>
              </a:rPr>
              <a:t>  { id: 1, </a:t>
            </a:r>
            <a:r>
              <a:rPr lang="nb-NO" dirty="0" err="1">
                <a:latin typeface="Consolas" panose="020B0609020204030204" pitchFamily="49" charset="0"/>
              </a:rPr>
              <a:t>text</a:t>
            </a:r>
            <a:r>
              <a:rPr lang="nb-NO" dirty="0">
                <a:latin typeface="Consolas" panose="020B0609020204030204" pitchFamily="49" charset="0"/>
              </a:rPr>
              <a:t>: "</a:t>
            </a:r>
            <a:r>
              <a:rPr lang="nb-NO" dirty="0" err="1">
                <a:latin typeface="Consolas" panose="020B0609020204030204" pitchFamily="49" charset="0"/>
              </a:rPr>
              <a:t>hello</a:t>
            </a:r>
            <a:r>
              <a:rPr lang="nb-NO" dirty="0">
                <a:latin typeface="Consolas" panose="020B0609020204030204" pitchFamily="49" charset="0"/>
              </a:rPr>
              <a:t> </a:t>
            </a:r>
            <a:r>
              <a:rPr lang="nb-NO" dirty="0" err="1">
                <a:latin typeface="Consolas" panose="020B0609020204030204" pitchFamily="49" charset="0"/>
              </a:rPr>
              <a:t>world</a:t>
            </a:r>
            <a:r>
              <a:rPr lang="nb-NO" dirty="0">
                <a:latin typeface="Consolas" panose="020B0609020204030204" pitchFamily="49" charset="0"/>
              </a:rPr>
              <a:t>" },</a:t>
            </a:r>
          </a:p>
          <a:p>
            <a:r>
              <a:rPr lang="nb-NO" dirty="0">
                <a:latin typeface="Consolas" panose="020B0609020204030204" pitchFamily="49" charset="0"/>
              </a:rPr>
              <a:t>  { id: 2, </a:t>
            </a:r>
            <a:r>
              <a:rPr lang="nb-NO" dirty="0" err="1">
                <a:latin typeface="Consolas" panose="020B0609020204030204" pitchFamily="49" charset="0"/>
              </a:rPr>
              <a:t>text</a:t>
            </a:r>
            <a:r>
              <a:rPr lang="nb-NO" dirty="0">
                <a:latin typeface="Consolas" panose="020B0609020204030204" pitchFamily="49" charset="0"/>
              </a:rPr>
              <a:t>: "</a:t>
            </a:r>
            <a:r>
              <a:rPr lang="nb-NO" dirty="0" err="1">
                <a:latin typeface="Consolas" panose="020B0609020204030204" pitchFamily="49" charset="0"/>
              </a:rPr>
              <a:t>goodbye</a:t>
            </a:r>
            <a:r>
              <a:rPr lang="nb-NO" dirty="0">
                <a:latin typeface="Consolas" panose="020B0609020204030204" pitchFamily="49" charset="0"/>
              </a:rPr>
              <a:t> </a:t>
            </a:r>
            <a:r>
              <a:rPr lang="nb-NO" dirty="0" err="1">
                <a:latin typeface="Consolas" panose="020B0609020204030204" pitchFamily="49" charset="0"/>
              </a:rPr>
              <a:t>cruel</a:t>
            </a:r>
            <a:r>
              <a:rPr lang="nb-NO" dirty="0">
                <a:latin typeface="Consolas" panose="020B0609020204030204" pitchFamily="49" charset="0"/>
              </a:rPr>
              <a:t> </a:t>
            </a:r>
            <a:r>
              <a:rPr lang="nb-NO" dirty="0" err="1">
                <a:latin typeface="Consolas" panose="020B0609020204030204" pitchFamily="49" charset="0"/>
              </a:rPr>
              <a:t>world</a:t>
            </a:r>
            <a:r>
              <a:rPr lang="nb-NO" dirty="0">
                <a:latin typeface="Consolas" panose="020B0609020204030204" pitchFamily="49" charset="0"/>
              </a:rPr>
              <a:t>" },</a:t>
            </a:r>
          </a:p>
          <a:p>
            <a:r>
              <a:rPr lang="nb-NO" dirty="0">
                <a:latin typeface="Consolas" panose="020B0609020204030204" pitchFamily="49" charset="0"/>
              </a:rPr>
              <a:t>  { id: 3, </a:t>
            </a:r>
            <a:r>
              <a:rPr lang="nb-NO" dirty="0" err="1">
                <a:latin typeface="Consolas" panose="020B0609020204030204" pitchFamily="49" charset="0"/>
              </a:rPr>
              <a:t>text</a:t>
            </a:r>
            <a:r>
              <a:rPr lang="nb-NO" dirty="0">
                <a:latin typeface="Consolas" panose="020B0609020204030204" pitchFamily="49" charset="0"/>
              </a:rPr>
              <a:t>: "</a:t>
            </a:r>
            <a:r>
              <a:rPr lang="nb-NO" dirty="0" err="1">
                <a:latin typeface="Consolas" panose="020B0609020204030204" pitchFamily="49" charset="0"/>
              </a:rPr>
              <a:t>hello</a:t>
            </a:r>
            <a:r>
              <a:rPr lang="nb-NO" dirty="0">
                <a:latin typeface="Consolas" panose="020B0609020204030204" pitchFamily="49" charset="0"/>
              </a:rPr>
              <a:t> </a:t>
            </a:r>
            <a:r>
              <a:rPr lang="nb-NO" dirty="0" err="1">
                <a:latin typeface="Consolas" panose="020B0609020204030204" pitchFamily="49" charset="0"/>
              </a:rPr>
              <a:t>again</a:t>
            </a:r>
            <a:r>
              <a:rPr lang="nb-NO" dirty="0">
                <a:latin typeface="Consolas" panose="020B0609020204030204" pitchFamily="49" charset="0"/>
              </a:rPr>
              <a:t>" }</a:t>
            </a:r>
          </a:p>
          <a:p>
            <a:r>
              <a:rPr lang="nb-NO" dirty="0">
                <a:latin typeface="Consolas" panose="020B0609020204030204" pitchFamily="49" charset="0"/>
              </a:rPr>
              <a:t>]</a:t>
            </a:r>
            <a:endParaRPr lang="nb-NO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81C9DD-337E-4047-B013-79B2E39D0D6B}"/>
              </a:ext>
            </a:extLst>
          </p:cNvPr>
          <p:cNvSpPr/>
          <p:nvPr/>
        </p:nvSpPr>
        <p:spPr>
          <a:xfrm>
            <a:off x="6749383" y="2806530"/>
            <a:ext cx="50620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>
                <a:latin typeface="Consolas" panose="020B0609020204030204" pitchFamily="49" charset="0"/>
              </a:rPr>
              <a:t>&lt;ul&gt;</a:t>
            </a:r>
          </a:p>
          <a:p>
            <a:r>
              <a:rPr lang="nb-NO" dirty="0">
                <a:latin typeface="Consolas" panose="020B0609020204030204" pitchFamily="49" charset="0"/>
              </a:rPr>
              <a:t>  &lt;li </a:t>
            </a:r>
            <a:r>
              <a:rPr lang="nb-NO" dirty="0" err="1">
                <a:latin typeface="Consolas" panose="020B0609020204030204" pitchFamily="49" charset="0"/>
              </a:rPr>
              <a:t>key</a:t>
            </a:r>
            <a:r>
              <a:rPr lang="nb-NO" dirty="0">
                <a:latin typeface="Consolas" panose="020B0609020204030204" pitchFamily="49" charset="0"/>
              </a:rPr>
              <a:t>=1&gt;</a:t>
            </a:r>
            <a:r>
              <a:rPr lang="nb-NO" dirty="0" err="1">
                <a:latin typeface="Consolas" panose="020B0609020204030204" pitchFamily="49" charset="0"/>
              </a:rPr>
              <a:t>hello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world</a:t>
            </a:r>
            <a:r>
              <a:rPr lang="nb-NO" dirty="0">
                <a:latin typeface="Consolas" panose="020B0609020204030204" pitchFamily="49" charset="0"/>
              </a:rPr>
              <a:t>&lt;/li&gt;</a:t>
            </a:r>
          </a:p>
          <a:p>
            <a:r>
              <a:rPr lang="nb-NO" dirty="0">
                <a:latin typeface="Consolas" panose="020B0609020204030204" pitchFamily="49" charset="0"/>
              </a:rPr>
              <a:t>  &lt;li </a:t>
            </a:r>
            <a:r>
              <a:rPr lang="nb-NO" dirty="0" err="1">
                <a:latin typeface="Consolas" panose="020B0609020204030204" pitchFamily="49" charset="0"/>
              </a:rPr>
              <a:t>key</a:t>
            </a:r>
            <a:r>
              <a:rPr lang="nb-NO" dirty="0">
                <a:latin typeface="Consolas" panose="020B0609020204030204" pitchFamily="49" charset="0"/>
              </a:rPr>
              <a:t>=2&gt;</a:t>
            </a:r>
            <a:r>
              <a:rPr lang="nb-NO" dirty="0" err="1">
                <a:latin typeface="Consolas" panose="020B0609020204030204" pitchFamily="49" charset="0"/>
              </a:rPr>
              <a:t>goodbye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cruel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world</a:t>
            </a:r>
            <a:r>
              <a:rPr lang="nb-NO" dirty="0">
                <a:latin typeface="Consolas" panose="020B0609020204030204" pitchFamily="49" charset="0"/>
              </a:rPr>
              <a:t>&lt;/li&gt;</a:t>
            </a:r>
          </a:p>
          <a:p>
            <a:r>
              <a:rPr lang="nb-NO" dirty="0">
                <a:latin typeface="Consolas" panose="020B0609020204030204" pitchFamily="49" charset="0"/>
              </a:rPr>
              <a:t>  &lt;li </a:t>
            </a:r>
            <a:r>
              <a:rPr lang="nb-NO" dirty="0" err="1">
                <a:latin typeface="Consolas" panose="020B0609020204030204" pitchFamily="49" charset="0"/>
              </a:rPr>
              <a:t>key</a:t>
            </a:r>
            <a:r>
              <a:rPr lang="nb-NO" dirty="0">
                <a:latin typeface="Consolas" panose="020B0609020204030204" pitchFamily="49" charset="0"/>
              </a:rPr>
              <a:t>=3&gt;</a:t>
            </a:r>
            <a:r>
              <a:rPr lang="nb-NO" dirty="0" err="1">
                <a:latin typeface="Consolas" panose="020B0609020204030204" pitchFamily="49" charset="0"/>
              </a:rPr>
              <a:t>hello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again</a:t>
            </a:r>
            <a:r>
              <a:rPr lang="nb-NO" dirty="0">
                <a:latin typeface="Consolas" panose="020B0609020204030204" pitchFamily="49" charset="0"/>
              </a:rPr>
              <a:t>&lt;/li&gt;</a:t>
            </a:r>
          </a:p>
          <a:p>
            <a:r>
              <a:rPr lang="nb-NO" b="0" dirty="0">
                <a:effectLst/>
                <a:latin typeface="Consolas" panose="020B0609020204030204" pitchFamily="49" charset="0"/>
              </a:rPr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1644203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F4C83B-EF88-48F9-8609-24EF4592C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Create</a:t>
            </a:r>
            <a:r>
              <a:rPr lang="nb-NO" dirty="0"/>
              <a:t> a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renders a list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items</a:t>
            </a:r>
            <a:r>
              <a:rPr lang="nb-NO" dirty="0"/>
              <a:t>.</a:t>
            </a:r>
          </a:p>
          <a:p>
            <a:r>
              <a:rPr lang="nb-NO" dirty="0"/>
              <a:t>Pass </a:t>
            </a:r>
            <a:r>
              <a:rPr lang="nb-NO" dirty="0" err="1"/>
              <a:t>items</a:t>
            </a:r>
            <a:r>
              <a:rPr lang="nb-NO" dirty="0"/>
              <a:t> as a </a:t>
            </a:r>
            <a:r>
              <a:rPr lang="nb-NO" dirty="0" err="1"/>
              <a:t>prop</a:t>
            </a:r>
            <a:r>
              <a:rPr lang="nb-NO" dirty="0"/>
              <a:t> from the </a:t>
            </a:r>
            <a:r>
              <a:rPr lang="nb-NO" dirty="0" err="1"/>
              <a:t>outside</a:t>
            </a:r>
            <a:r>
              <a:rPr lang="nb-NO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0EF13B-3091-4C41-9A38-0F1A2B09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</a:t>
            </a:r>
            <a:r>
              <a:rPr lang="nb-NO" dirty="0" err="1"/>
              <a:t>ListItems</a:t>
            </a:r>
            <a:r>
              <a:rPr lang="nb-NO" dirty="0"/>
              <a:t> </a:t>
            </a:r>
            <a:r>
              <a:rPr lang="nb-NO" dirty="0" err="1"/>
              <a:t>component</a:t>
            </a:r>
            <a:r>
              <a:rPr lang="nb-NO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96A4A9-B03E-421C-9386-2F67531B638C}"/>
              </a:ext>
            </a:extLst>
          </p:cNvPr>
          <p:cNvSpPr/>
          <p:nvPr/>
        </p:nvSpPr>
        <p:spPr>
          <a:xfrm>
            <a:off x="11689939" y="6444734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/>
              <a:t>🤝</a:t>
            </a:r>
          </a:p>
        </p:txBody>
      </p:sp>
    </p:spTree>
    <p:extLst>
      <p:ext uri="{BB962C8B-B14F-4D97-AF65-F5344CB8AC3E}">
        <p14:creationId xmlns:p14="http://schemas.microsoft.com/office/powerpoint/2010/main" val="371051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A5437D-7057-4CCB-BFD6-8701CC32D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Create</a:t>
            </a:r>
            <a:r>
              <a:rPr lang="nb-NO" dirty="0"/>
              <a:t> a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 </a:t>
            </a:r>
            <a:r>
              <a:rPr lang="nb-NO" dirty="0" err="1"/>
              <a:t>text</a:t>
            </a:r>
            <a:r>
              <a:rPr lang="nb-NO" dirty="0"/>
              <a:t> input </a:t>
            </a:r>
            <a:r>
              <a:rPr lang="nb-NO" dirty="0" err="1"/>
              <a:t>field</a:t>
            </a:r>
            <a:r>
              <a:rPr lang="nb-NO" dirty="0"/>
              <a:t> and a &lt;ul&gt;&lt;li&gt; list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items</a:t>
            </a:r>
            <a:r>
              <a:rPr lang="nb-NO" dirty="0"/>
              <a:t>.</a:t>
            </a:r>
          </a:p>
          <a:p>
            <a:r>
              <a:rPr lang="nb-NO" dirty="0" err="1"/>
              <a:t>When</a:t>
            </a:r>
            <a:r>
              <a:rPr lang="nb-NO" dirty="0"/>
              <a:t> the </a:t>
            </a:r>
            <a:r>
              <a:rPr lang="nb-NO" dirty="0" err="1"/>
              <a:t>field</a:t>
            </a:r>
            <a:r>
              <a:rPr lang="nb-NO" dirty="0"/>
              <a:t> has </a:t>
            </a:r>
            <a:r>
              <a:rPr lang="nb-NO" dirty="0" err="1"/>
              <a:t>text</a:t>
            </a:r>
            <a:r>
              <a:rPr lang="nb-NO" dirty="0"/>
              <a:t> and the </a:t>
            </a:r>
            <a:r>
              <a:rPr lang="nb-NO" dirty="0" err="1"/>
              <a:t>user</a:t>
            </a:r>
            <a:r>
              <a:rPr lang="nb-NO" dirty="0"/>
              <a:t> presses </a:t>
            </a:r>
            <a:r>
              <a:rPr lang="nb-NO" dirty="0" err="1"/>
              <a:t>enter</a:t>
            </a:r>
            <a:r>
              <a:rPr lang="nb-NO" dirty="0"/>
              <a:t> the </a:t>
            </a:r>
            <a:r>
              <a:rPr lang="nb-NO" dirty="0" err="1"/>
              <a:t>text</a:t>
            </a:r>
            <a:r>
              <a:rPr lang="nb-NO" dirty="0"/>
              <a:t> is </a:t>
            </a:r>
            <a:r>
              <a:rPr lang="nb-NO" dirty="0" err="1"/>
              <a:t>added</a:t>
            </a:r>
            <a:r>
              <a:rPr lang="nb-NO" dirty="0"/>
              <a:t> to the list.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B6AAE0-ED09-4DA4-B9EF-1FE7972F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</a:t>
            </a:r>
            <a:r>
              <a:rPr lang="nb-NO" dirty="0" err="1"/>
              <a:t>EditableItemList</a:t>
            </a:r>
            <a:r>
              <a:rPr lang="nb-NO" dirty="0"/>
              <a:t> </a:t>
            </a:r>
            <a:r>
              <a:rPr lang="nb-NO" dirty="0" err="1"/>
              <a:t>component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0979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90EFD-9570-483D-8B27-F2840383D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2000" dirty="0" err="1"/>
              <a:t>Copy</a:t>
            </a:r>
            <a:r>
              <a:rPr lang="nb-NO" sz="2000" dirty="0"/>
              <a:t> the JSON from </a:t>
            </a:r>
            <a:r>
              <a:rPr lang="nb-NO" sz="2000" dirty="0" err="1"/>
              <a:t>this</a:t>
            </a:r>
            <a:r>
              <a:rPr lang="nb-NO" sz="2000" dirty="0"/>
              <a:t> </a:t>
            </a:r>
            <a:r>
              <a:rPr lang="nb-NO" sz="2000" dirty="0" err="1"/>
              <a:t>endpoint</a:t>
            </a:r>
            <a:r>
              <a:rPr lang="nb-NO" sz="2000" dirty="0"/>
              <a:t> </a:t>
            </a:r>
            <a:r>
              <a:rPr lang="nb-NO" sz="2000" dirty="0" err="1"/>
              <a:t>into</a:t>
            </a:r>
            <a:r>
              <a:rPr lang="nb-NO" sz="2000" dirty="0"/>
              <a:t> </a:t>
            </a:r>
            <a:r>
              <a:rPr lang="nb-NO" sz="2000" dirty="0" err="1"/>
              <a:t>your</a:t>
            </a:r>
            <a:r>
              <a:rPr lang="nb-NO" sz="2000" dirty="0"/>
              <a:t> </a:t>
            </a:r>
            <a:r>
              <a:rPr lang="nb-NO" sz="2000" dirty="0" err="1"/>
              <a:t>application</a:t>
            </a:r>
            <a:r>
              <a:rPr lang="nb-NO" sz="2000" dirty="0"/>
              <a:t>.</a:t>
            </a:r>
          </a:p>
          <a:p>
            <a:pPr lvl="1"/>
            <a:r>
              <a:rPr lang="nb-NO" sz="1800" dirty="0">
                <a:hlinkClick r:id="rId3"/>
              </a:rPr>
              <a:t>http://jsonplaceholder.typicode.com/users</a:t>
            </a:r>
            <a:endParaRPr lang="nb-NO" sz="1800" dirty="0"/>
          </a:p>
          <a:p>
            <a:r>
              <a:rPr lang="nb-NO" sz="2000" dirty="0" err="1"/>
              <a:t>Create</a:t>
            </a:r>
            <a:r>
              <a:rPr lang="nb-NO" sz="2000" dirty="0"/>
              <a:t> a </a:t>
            </a:r>
            <a:r>
              <a:rPr lang="nb-NO" sz="2000" dirty="0" err="1"/>
              <a:t>component</a:t>
            </a:r>
            <a:r>
              <a:rPr lang="nb-NO" sz="2000" dirty="0"/>
              <a:t> </a:t>
            </a:r>
            <a:r>
              <a:rPr lang="nb-NO" sz="2000" dirty="0" err="1"/>
              <a:t>that</a:t>
            </a:r>
            <a:r>
              <a:rPr lang="nb-NO" sz="2000" dirty="0"/>
              <a:t> displays </a:t>
            </a:r>
            <a:r>
              <a:rPr lang="nb-NO" sz="2000" dirty="0" err="1"/>
              <a:t>this</a:t>
            </a:r>
            <a:r>
              <a:rPr lang="nb-NO" sz="2000" dirty="0"/>
              <a:t> data in a </a:t>
            </a:r>
            <a:r>
              <a:rPr lang="nb-NO" sz="2000" dirty="0" err="1"/>
              <a:t>table</a:t>
            </a:r>
            <a:r>
              <a:rPr lang="nb-NO" sz="2000" dirty="0"/>
              <a:t> </a:t>
            </a:r>
            <a:r>
              <a:rPr lang="nb-NO" sz="2000" dirty="0" err="1"/>
              <a:t>with</a:t>
            </a:r>
            <a:r>
              <a:rPr lang="nb-NO" sz="2000" dirty="0"/>
              <a:t> </a:t>
            </a:r>
            <a:r>
              <a:rPr lang="nb-NO" sz="2000" dirty="0" err="1"/>
              <a:t>columns</a:t>
            </a:r>
            <a:r>
              <a:rPr lang="nb-NO" sz="2000" dirty="0"/>
              <a:t>:</a:t>
            </a:r>
          </a:p>
          <a:p>
            <a:pPr lvl="1"/>
            <a:r>
              <a:rPr lang="nb-NO" sz="1800" dirty="0"/>
              <a:t>id</a:t>
            </a:r>
          </a:p>
          <a:p>
            <a:pPr lvl="1"/>
            <a:r>
              <a:rPr lang="nb-NO" sz="1800" dirty="0" err="1"/>
              <a:t>name</a:t>
            </a:r>
            <a:endParaRPr lang="nb-NO" sz="1800" dirty="0"/>
          </a:p>
          <a:p>
            <a:pPr lvl="1"/>
            <a:r>
              <a:rPr lang="nb-NO" sz="1800" dirty="0"/>
              <a:t>email</a:t>
            </a:r>
          </a:p>
          <a:p>
            <a:r>
              <a:rPr lang="nb-NO" sz="2000" dirty="0" err="1"/>
              <a:t>Add</a:t>
            </a:r>
            <a:r>
              <a:rPr lang="nb-NO" sz="2000" dirty="0"/>
              <a:t> a </a:t>
            </a:r>
            <a:r>
              <a:rPr lang="nb-NO" sz="2000" dirty="0" err="1"/>
              <a:t>text</a:t>
            </a:r>
            <a:r>
              <a:rPr lang="nb-NO" sz="2000" dirty="0"/>
              <a:t> </a:t>
            </a:r>
            <a:r>
              <a:rPr lang="nb-NO" sz="2000" dirty="0" err="1"/>
              <a:t>field</a:t>
            </a:r>
            <a:r>
              <a:rPr lang="nb-NO" sz="2000" dirty="0"/>
              <a:t> to the </a:t>
            </a:r>
            <a:r>
              <a:rPr lang="nb-NO" sz="2000" dirty="0" err="1"/>
              <a:t>component</a:t>
            </a:r>
            <a:r>
              <a:rPr lang="nb-NO" sz="2000" dirty="0"/>
              <a:t> </a:t>
            </a:r>
            <a:r>
              <a:rPr lang="nb-NO" sz="2000" dirty="0" err="1"/>
              <a:t>that</a:t>
            </a:r>
            <a:r>
              <a:rPr lang="nb-NO" sz="2000" dirty="0"/>
              <a:t> filters the </a:t>
            </a:r>
            <a:r>
              <a:rPr lang="nb-NO" sz="2000" dirty="0" err="1"/>
              <a:t>values</a:t>
            </a:r>
            <a:r>
              <a:rPr lang="nb-NO" sz="2000" dirty="0"/>
              <a:t>. </a:t>
            </a:r>
            <a:r>
              <a:rPr lang="nb-NO" sz="2000" dirty="0" err="1"/>
              <a:t>Search</a:t>
            </a:r>
            <a:r>
              <a:rPr lang="nb-NO" sz="2000" dirty="0"/>
              <a:t> for the </a:t>
            </a:r>
            <a:r>
              <a:rPr lang="nb-NO" sz="2000" dirty="0" err="1"/>
              <a:t>text</a:t>
            </a:r>
            <a:r>
              <a:rPr lang="nb-NO" sz="2000" dirty="0"/>
              <a:t> in:</a:t>
            </a:r>
          </a:p>
          <a:p>
            <a:pPr lvl="1"/>
            <a:r>
              <a:rPr lang="nb-NO" sz="1800" dirty="0" err="1"/>
              <a:t>name</a:t>
            </a:r>
            <a:endParaRPr lang="nb-NO" sz="1800" dirty="0"/>
          </a:p>
          <a:p>
            <a:pPr lvl="1"/>
            <a:r>
              <a:rPr lang="nb-NO" sz="1800" dirty="0" err="1"/>
              <a:t>username</a:t>
            </a:r>
            <a:endParaRPr lang="nb-NO" sz="1800" dirty="0"/>
          </a:p>
          <a:p>
            <a:pPr lvl="1"/>
            <a:r>
              <a:rPr lang="nb-NO" sz="1800" dirty="0"/>
              <a:t>email</a:t>
            </a:r>
          </a:p>
          <a:p>
            <a:r>
              <a:rPr lang="nb-NO" sz="2000" dirty="0"/>
              <a:t>If </a:t>
            </a:r>
            <a:r>
              <a:rPr lang="nb-NO" sz="2000" dirty="0" err="1"/>
              <a:t>no</a:t>
            </a:r>
            <a:r>
              <a:rPr lang="nb-NO" sz="2000" dirty="0"/>
              <a:t> data matches show the </a:t>
            </a:r>
            <a:r>
              <a:rPr lang="nb-NO" sz="2000" dirty="0" err="1"/>
              <a:t>text</a:t>
            </a:r>
            <a:r>
              <a:rPr lang="nb-NO" sz="2000" dirty="0"/>
              <a:t> «</a:t>
            </a:r>
            <a:r>
              <a:rPr lang="nb-NO" sz="2000" dirty="0" err="1"/>
              <a:t>no</a:t>
            </a:r>
            <a:r>
              <a:rPr lang="nb-NO" sz="2000" dirty="0"/>
              <a:t> data».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DD8451-1CAC-417A-9734-85E52198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</a:t>
            </a:r>
            <a:r>
              <a:rPr lang="nb-NO" dirty="0" err="1"/>
              <a:t>DisplayList</a:t>
            </a:r>
            <a:r>
              <a:rPr lang="nb-NO" dirty="0"/>
              <a:t> </a:t>
            </a:r>
            <a:r>
              <a:rPr lang="nb-NO" dirty="0" err="1"/>
              <a:t>component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17578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3EC951-B0F2-480A-9D47-982E03E307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35075" y="1825625"/>
          <a:ext cx="8382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9C2A436-8F83-4426-876B-7FB43C5B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Error</a:t>
            </a:r>
            <a:r>
              <a:rPr lang="nb-NO" dirty="0"/>
              <a:t> </a:t>
            </a:r>
            <a:r>
              <a:rPr lang="nb-NO" dirty="0" err="1"/>
              <a:t>Boundary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83761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3A82E5-303F-4938-9E5D-56B9DB42D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Create</a:t>
            </a:r>
            <a:r>
              <a:rPr lang="nb-NO" dirty="0"/>
              <a:t>-</a:t>
            </a:r>
            <a:r>
              <a:rPr lang="nb-NO" dirty="0" err="1"/>
              <a:t>React</a:t>
            </a:r>
            <a:r>
              <a:rPr lang="nb-NO" dirty="0"/>
              <a:t>-App </a:t>
            </a:r>
            <a:r>
              <a:rPr lang="nb-NO" dirty="0">
                <a:hlinkClick r:id="rId2"/>
              </a:rPr>
              <a:t>https://create-react-app.dev</a:t>
            </a:r>
            <a:endParaRPr lang="nb-NO" dirty="0"/>
          </a:p>
          <a:p>
            <a:pPr lvl="1"/>
            <a:r>
              <a:rPr lang="nb-NO" dirty="0"/>
              <a:t>Single </a:t>
            </a:r>
            <a:r>
              <a:rPr lang="nb-NO" dirty="0" err="1"/>
              <a:t>page</a:t>
            </a:r>
            <a:r>
              <a:rPr lang="nb-NO" dirty="0"/>
              <a:t> </a:t>
            </a:r>
            <a:r>
              <a:rPr lang="nb-NO" dirty="0" err="1"/>
              <a:t>applications</a:t>
            </a:r>
            <a:r>
              <a:rPr lang="nb-NO" dirty="0"/>
              <a:t> (SPAs)</a:t>
            </a:r>
          </a:p>
          <a:p>
            <a:pPr lvl="1"/>
            <a:r>
              <a:rPr lang="nb-NO" dirty="0"/>
              <a:t>Hot-</a:t>
            </a:r>
            <a:r>
              <a:rPr lang="nb-NO" dirty="0" err="1"/>
              <a:t>reloading</a:t>
            </a:r>
            <a:endParaRPr lang="nb-NO" dirty="0"/>
          </a:p>
          <a:p>
            <a:pPr lvl="1"/>
            <a:r>
              <a:rPr lang="nb-NO" dirty="0"/>
              <a:t>Testing</a:t>
            </a:r>
          </a:p>
          <a:p>
            <a:pPr lvl="1"/>
            <a:r>
              <a:rPr lang="nb-NO" dirty="0" err="1"/>
              <a:t>Build</a:t>
            </a:r>
            <a:r>
              <a:rPr lang="nb-NO" dirty="0"/>
              <a:t> for </a:t>
            </a:r>
            <a:r>
              <a:rPr lang="nb-NO" dirty="0" err="1"/>
              <a:t>production</a:t>
            </a:r>
            <a:endParaRPr lang="nb-NO" dirty="0"/>
          </a:p>
          <a:p>
            <a:r>
              <a:rPr lang="nb-NO" dirty="0" err="1"/>
              <a:t>TypeScript</a:t>
            </a:r>
            <a:endParaRPr lang="nb-NO" dirty="0"/>
          </a:p>
          <a:p>
            <a:pPr lvl="1"/>
            <a:r>
              <a:rPr lang="nb-NO" dirty="0"/>
              <a:t>Typesafe JavaScript</a:t>
            </a:r>
          </a:p>
          <a:p>
            <a:r>
              <a:rPr lang="nb-NO" dirty="0" err="1"/>
              <a:t>Prettier</a:t>
            </a:r>
            <a:endParaRPr lang="nb-NO" dirty="0"/>
          </a:p>
          <a:p>
            <a:pPr lvl="1"/>
            <a:r>
              <a:rPr lang="nb-NO" dirty="0"/>
              <a:t>Code formatting</a:t>
            </a:r>
          </a:p>
          <a:p>
            <a:r>
              <a:rPr lang="nb-NO" dirty="0"/>
              <a:t>Code </a:t>
            </a:r>
            <a:r>
              <a:rPr lang="nb-NO" dirty="0" err="1"/>
              <a:t>repo</a:t>
            </a:r>
            <a:endParaRPr lang="nb-NO" dirty="0"/>
          </a:p>
          <a:p>
            <a:pPr lvl="1"/>
            <a:r>
              <a:rPr lang="nb-NO" dirty="0">
                <a:hlinkClick r:id="rId3"/>
              </a:rPr>
              <a:t>https://github.com/rudfoss/create-react-app-workshop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361C8F-C080-41B1-BA62-64B833BD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483967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3EC951-B0F2-480A-9D47-982E03E30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1899017"/>
              </p:ext>
            </p:extLst>
          </p:nvPr>
        </p:nvGraphicFramePr>
        <p:xfrm>
          <a:off x="1235075" y="1825625"/>
          <a:ext cx="8382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9C2A436-8F83-4426-876B-7FB43C5B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Error</a:t>
            </a:r>
            <a:r>
              <a:rPr lang="nb-NO" dirty="0"/>
              <a:t> </a:t>
            </a:r>
            <a:r>
              <a:rPr lang="nb-NO" dirty="0" err="1"/>
              <a:t>Boundary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34135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3EC951-B0F2-480A-9D47-982E03E30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719072"/>
              </p:ext>
            </p:extLst>
          </p:nvPr>
        </p:nvGraphicFramePr>
        <p:xfrm>
          <a:off x="1235075" y="1825625"/>
          <a:ext cx="8382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9C2A436-8F83-4426-876B-7FB43C5B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Error</a:t>
            </a:r>
            <a:r>
              <a:rPr lang="nb-NO" dirty="0"/>
              <a:t> </a:t>
            </a:r>
            <a:r>
              <a:rPr lang="nb-NO" dirty="0" err="1"/>
              <a:t>Boundary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44995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3EC951-B0F2-480A-9D47-982E03E30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243773"/>
              </p:ext>
            </p:extLst>
          </p:nvPr>
        </p:nvGraphicFramePr>
        <p:xfrm>
          <a:off x="1235075" y="1825625"/>
          <a:ext cx="8382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9C2A436-8F83-4426-876B-7FB43C5B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Error</a:t>
            </a:r>
            <a:r>
              <a:rPr lang="nb-NO" dirty="0"/>
              <a:t> </a:t>
            </a:r>
            <a:r>
              <a:rPr lang="nb-NO" dirty="0" err="1"/>
              <a:t>Boundary</a:t>
            </a:r>
            <a:endParaRPr lang="nb-NO" dirty="0"/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9252F87D-09CC-4305-B1F6-88864D961E71}"/>
              </a:ext>
            </a:extLst>
          </p:cNvPr>
          <p:cNvSpPr/>
          <p:nvPr/>
        </p:nvSpPr>
        <p:spPr>
          <a:xfrm>
            <a:off x="6848061" y="2178465"/>
            <a:ext cx="735496" cy="735496"/>
          </a:xfrm>
          <a:prstGeom prst="noSmoking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573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93FD60-B241-4527-9435-11162CFA9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Create</a:t>
            </a:r>
            <a:r>
              <a:rPr lang="nb-NO" dirty="0"/>
              <a:t> an </a:t>
            </a:r>
            <a:r>
              <a:rPr lang="nb-NO" dirty="0" err="1"/>
              <a:t>error</a:t>
            </a:r>
            <a:r>
              <a:rPr lang="nb-NO" dirty="0"/>
              <a:t> </a:t>
            </a:r>
            <a:r>
              <a:rPr lang="nb-NO" dirty="0" err="1"/>
              <a:t>boundary</a:t>
            </a:r>
            <a:r>
              <a:rPr lang="nb-NO" dirty="0"/>
              <a:t>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shows a </a:t>
            </a:r>
            <a:r>
              <a:rPr lang="nb-NO" dirty="0" err="1"/>
              <a:t>message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an </a:t>
            </a:r>
            <a:r>
              <a:rPr lang="nb-NO" dirty="0" err="1"/>
              <a:t>error</a:t>
            </a:r>
            <a:r>
              <a:rPr lang="nb-NO" dirty="0"/>
              <a:t> </a:t>
            </a:r>
            <a:r>
              <a:rPr lang="nb-NO" dirty="0" err="1"/>
              <a:t>occurs</a:t>
            </a:r>
            <a:r>
              <a:rPr lang="nb-NO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F617A0-54BF-4D18-8164-2FBF1F81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</a:t>
            </a:r>
            <a:r>
              <a:rPr lang="nb-NO" dirty="0" err="1"/>
              <a:t>ErrorBoundary</a:t>
            </a:r>
            <a:endParaRPr lang="nb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2008E5-8575-4AC8-BB1E-D363456DD034}"/>
              </a:ext>
            </a:extLst>
          </p:cNvPr>
          <p:cNvSpPr/>
          <p:nvPr/>
        </p:nvSpPr>
        <p:spPr>
          <a:xfrm>
            <a:off x="11689939" y="6444734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/>
              <a:t>🤝</a:t>
            </a:r>
          </a:p>
        </p:txBody>
      </p:sp>
    </p:spTree>
    <p:extLst>
      <p:ext uri="{BB962C8B-B14F-4D97-AF65-F5344CB8AC3E}">
        <p14:creationId xmlns:p14="http://schemas.microsoft.com/office/powerpoint/2010/main" val="793653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8E7CAA-CF85-4A3D-AC5E-AD678F60E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1800" dirty="0" err="1"/>
              <a:t>Create</a:t>
            </a:r>
            <a:r>
              <a:rPr lang="nb-NO" sz="1800" dirty="0"/>
              <a:t> a form </a:t>
            </a:r>
            <a:r>
              <a:rPr lang="nb-NO" sz="1800" dirty="0" err="1"/>
              <a:t>with</a:t>
            </a:r>
            <a:r>
              <a:rPr lang="nb-NO" sz="1800" dirty="0"/>
              <a:t> the </a:t>
            </a:r>
            <a:r>
              <a:rPr lang="nb-NO" sz="1800" dirty="0" err="1"/>
              <a:t>following</a:t>
            </a:r>
            <a:r>
              <a:rPr lang="nb-NO" sz="1800" dirty="0"/>
              <a:t> </a:t>
            </a:r>
            <a:r>
              <a:rPr lang="nb-NO" sz="1800" dirty="0" err="1"/>
              <a:t>fields</a:t>
            </a:r>
            <a:endParaRPr lang="nb-NO" sz="1800" dirty="0"/>
          </a:p>
          <a:p>
            <a:pPr lvl="1"/>
            <a:r>
              <a:rPr lang="nb-NO" sz="1600" dirty="0" err="1"/>
              <a:t>Name</a:t>
            </a:r>
            <a:r>
              <a:rPr lang="nb-NO" sz="1600" dirty="0"/>
              <a:t> (single-line </a:t>
            </a:r>
            <a:r>
              <a:rPr lang="nb-NO" sz="1600" dirty="0" err="1"/>
              <a:t>text</a:t>
            </a:r>
            <a:r>
              <a:rPr lang="nb-NO" sz="1600" dirty="0"/>
              <a:t>)</a:t>
            </a:r>
          </a:p>
          <a:p>
            <a:pPr lvl="1"/>
            <a:r>
              <a:rPr lang="nb-NO" sz="1600" dirty="0"/>
              <a:t>Email (single-line </a:t>
            </a:r>
            <a:r>
              <a:rPr lang="nb-NO" sz="1600" dirty="0" err="1"/>
              <a:t>text</a:t>
            </a:r>
            <a:r>
              <a:rPr lang="nb-NO" sz="1600" dirty="0"/>
              <a:t>)</a:t>
            </a:r>
          </a:p>
          <a:p>
            <a:pPr lvl="1"/>
            <a:r>
              <a:rPr lang="nb-NO" sz="1600" dirty="0" err="1"/>
              <a:t>Password</a:t>
            </a:r>
            <a:endParaRPr lang="nb-NO" sz="1600" dirty="0"/>
          </a:p>
          <a:p>
            <a:pPr lvl="1"/>
            <a:r>
              <a:rPr lang="nb-NO" sz="1600" dirty="0" err="1"/>
              <a:t>Repeat</a:t>
            </a:r>
            <a:r>
              <a:rPr lang="nb-NO" sz="1600" dirty="0"/>
              <a:t> </a:t>
            </a:r>
            <a:r>
              <a:rPr lang="nb-NO" sz="1600" dirty="0" err="1"/>
              <a:t>password</a:t>
            </a:r>
            <a:endParaRPr lang="nb-NO" sz="1600" dirty="0"/>
          </a:p>
          <a:p>
            <a:pPr lvl="1"/>
            <a:r>
              <a:rPr lang="nb-NO" sz="1600" dirty="0" err="1"/>
              <a:t>Experience</a:t>
            </a:r>
            <a:r>
              <a:rPr lang="nb-NO" sz="1600" dirty="0"/>
              <a:t>: single-line </a:t>
            </a:r>
            <a:r>
              <a:rPr lang="nb-NO" sz="1600" dirty="0" err="1"/>
              <a:t>text</a:t>
            </a:r>
            <a:r>
              <a:rPr lang="nb-NO" sz="1600" dirty="0"/>
              <a:t> </a:t>
            </a:r>
            <a:r>
              <a:rPr lang="nb-NO" sz="1600" dirty="0" err="1"/>
              <a:t>that</a:t>
            </a:r>
            <a:r>
              <a:rPr lang="nb-NO" sz="1600" dirty="0"/>
              <a:t> </a:t>
            </a:r>
            <a:r>
              <a:rPr lang="nb-NO" sz="1600" dirty="0" err="1"/>
              <a:t>adds</a:t>
            </a:r>
            <a:r>
              <a:rPr lang="nb-NO" sz="1600" dirty="0"/>
              <a:t> to a list </a:t>
            </a:r>
            <a:r>
              <a:rPr lang="nb-NO" sz="1600" dirty="0" err="1"/>
              <a:t>when</a:t>
            </a:r>
            <a:r>
              <a:rPr lang="nb-NO" sz="1600" dirty="0"/>
              <a:t> </a:t>
            </a:r>
            <a:r>
              <a:rPr lang="nb-NO" sz="1600" dirty="0" err="1"/>
              <a:t>enter</a:t>
            </a:r>
            <a:r>
              <a:rPr lang="nb-NO" sz="1600" dirty="0"/>
              <a:t> is </a:t>
            </a:r>
            <a:r>
              <a:rPr lang="nb-NO" sz="1600" dirty="0" err="1"/>
              <a:t>pressed</a:t>
            </a:r>
            <a:r>
              <a:rPr lang="nb-NO" sz="1600" dirty="0"/>
              <a:t> or </a:t>
            </a:r>
            <a:r>
              <a:rPr lang="nb-NO" sz="1600" dirty="0" err="1"/>
              <a:t>when</a:t>
            </a:r>
            <a:r>
              <a:rPr lang="nb-NO" sz="1600" dirty="0"/>
              <a:t> an </a:t>
            </a:r>
            <a:r>
              <a:rPr lang="nb-NO" sz="1600" dirty="0" err="1"/>
              <a:t>Add</a:t>
            </a:r>
            <a:r>
              <a:rPr lang="nb-NO" sz="1600" dirty="0"/>
              <a:t> </a:t>
            </a:r>
            <a:r>
              <a:rPr lang="nb-NO" sz="1600" dirty="0" err="1"/>
              <a:t>button</a:t>
            </a:r>
            <a:r>
              <a:rPr lang="nb-NO" sz="1600" dirty="0"/>
              <a:t> is </a:t>
            </a:r>
            <a:r>
              <a:rPr lang="nb-NO" sz="1600" dirty="0" err="1"/>
              <a:t>clicked</a:t>
            </a:r>
            <a:r>
              <a:rPr lang="nb-NO" sz="1600" dirty="0"/>
              <a:t>.</a:t>
            </a:r>
          </a:p>
          <a:p>
            <a:pPr lvl="1"/>
            <a:r>
              <a:rPr lang="nb-NO" sz="1600" dirty="0"/>
              <a:t>Accept terms and </a:t>
            </a:r>
            <a:r>
              <a:rPr lang="nb-NO" sz="1600" dirty="0" err="1"/>
              <a:t>conditions</a:t>
            </a:r>
            <a:r>
              <a:rPr lang="nb-NO" sz="1600" dirty="0"/>
              <a:t> (</a:t>
            </a:r>
            <a:r>
              <a:rPr lang="nb-NO" sz="1600" dirty="0" err="1"/>
              <a:t>checkbox</a:t>
            </a:r>
            <a:r>
              <a:rPr lang="nb-NO" sz="1600" dirty="0"/>
              <a:t>)</a:t>
            </a:r>
          </a:p>
          <a:p>
            <a:r>
              <a:rPr lang="nb-NO" sz="1800" dirty="0" err="1"/>
              <a:t>Can</a:t>
            </a:r>
            <a:r>
              <a:rPr lang="nb-NO" sz="1800" dirty="0"/>
              <a:t> </a:t>
            </a:r>
            <a:r>
              <a:rPr lang="nb-NO" sz="1800" dirty="0" err="1"/>
              <a:t>submit</a:t>
            </a:r>
            <a:r>
              <a:rPr lang="nb-NO" sz="1800" dirty="0"/>
              <a:t> form by </a:t>
            </a:r>
            <a:r>
              <a:rPr lang="nb-NO" sz="1800" dirty="0" err="1"/>
              <a:t>clicking</a:t>
            </a:r>
            <a:r>
              <a:rPr lang="nb-NO" sz="1800" dirty="0"/>
              <a:t> a «</a:t>
            </a:r>
            <a:r>
              <a:rPr lang="nb-NO" sz="1800" dirty="0" err="1"/>
              <a:t>submit</a:t>
            </a:r>
            <a:r>
              <a:rPr lang="nb-NO" sz="1800" dirty="0"/>
              <a:t>» </a:t>
            </a:r>
            <a:r>
              <a:rPr lang="nb-NO" sz="1800" dirty="0" err="1"/>
              <a:t>button</a:t>
            </a:r>
            <a:r>
              <a:rPr lang="nb-NO" sz="1800" dirty="0"/>
              <a:t> </a:t>
            </a:r>
            <a:r>
              <a:rPr lang="nb-NO" sz="1800" dirty="0" err="1"/>
              <a:t>if</a:t>
            </a:r>
            <a:r>
              <a:rPr lang="nb-NO" sz="1800" dirty="0"/>
              <a:t>:</a:t>
            </a:r>
          </a:p>
          <a:p>
            <a:pPr lvl="1"/>
            <a:r>
              <a:rPr lang="nb-NO" sz="1600" dirty="0" err="1"/>
              <a:t>Name</a:t>
            </a:r>
            <a:r>
              <a:rPr lang="nb-NO" sz="1600" dirty="0"/>
              <a:t> has </a:t>
            </a:r>
            <a:r>
              <a:rPr lang="nb-NO" sz="1600" dirty="0" err="1"/>
              <a:t>value</a:t>
            </a:r>
            <a:endParaRPr lang="nb-NO" sz="1600" dirty="0"/>
          </a:p>
          <a:p>
            <a:pPr lvl="1"/>
            <a:r>
              <a:rPr lang="nb-NO" sz="1600" dirty="0"/>
              <a:t>Email is a valid email </a:t>
            </a:r>
            <a:r>
              <a:rPr lang="nb-NO" sz="1600" dirty="0" err="1"/>
              <a:t>address</a:t>
            </a:r>
            <a:endParaRPr lang="nb-NO" sz="1600" dirty="0"/>
          </a:p>
          <a:p>
            <a:pPr lvl="1"/>
            <a:r>
              <a:rPr lang="nb-NO" sz="1600" dirty="0" err="1"/>
              <a:t>Password</a:t>
            </a:r>
            <a:r>
              <a:rPr lang="nb-NO" sz="1600" dirty="0"/>
              <a:t> is </a:t>
            </a:r>
            <a:r>
              <a:rPr lang="nb-NO" sz="1600" dirty="0" err="1"/>
              <a:t>filled</a:t>
            </a:r>
            <a:r>
              <a:rPr lang="nb-NO" sz="1600" dirty="0"/>
              <a:t> in and </a:t>
            </a:r>
            <a:r>
              <a:rPr lang="nb-NO" sz="1600" dirty="0" err="1"/>
              <a:t>repeat</a:t>
            </a:r>
            <a:r>
              <a:rPr lang="nb-NO" sz="1600" dirty="0"/>
              <a:t> </a:t>
            </a:r>
            <a:r>
              <a:rPr lang="nb-NO" sz="1600" dirty="0" err="1"/>
              <a:t>password</a:t>
            </a:r>
            <a:r>
              <a:rPr lang="nb-NO" sz="1600" dirty="0"/>
              <a:t> matches (</a:t>
            </a:r>
            <a:r>
              <a:rPr lang="nb-NO" sz="1600" dirty="0" err="1"/>
              <a:t>optionally</a:t>
            </a:r>
            <a:r>
              <a:rPr lang="nb-NO" sz="1600" dirty="0"/>
              <a:t> </a:t>
            </a:r>
            <a:r>
              <a:rPr lang="nb-NO" sz="1600" dirty="0" err="1"/>
              <a:t>with</a:t>
            </a:r>
            <a:r>
              <a:rPr lang="nb-NO" sz="1600" dirty="0"/>
              <a:t> </a:t>
            </a:r>
            <a:r>
              <a:rPr lang="nb-NO" sz="1600" dirty="0" err="1"/>
              <a:t>strength</a:t>
            </a:r>
            <a:r>
              <a:rPr lang="nb-NO" sz="1600" dirty="0"/>
              <a:t> </a:t>
            </a:r>
            <a:r>
              <a:rPr lang="nb-NO" sz="1600" dirty="0" err="1"/>
              <a:t>indicator</a:t>
            </a:r>
            <a:r>
              <a:rPr lang="nb-NO" sz="1600" dirty="0"/>
              <a:t>)</a:t>
            </a:r>
          </a:p>
          <a:p>
            <a:pPr lvl="1"/>
            <a:r>
              <a:rPr lang="nb-NO" sz="1600" dirty="0"/>
              <a:t>At </a:t>
            </a:r>
            <a:r>
              <a:rPr lang="nb-NO" sz="1600" dirty="0" err="1"/>
              <a:t>least</a:t>
            </a:r>
            <a:r>
              <a:rPr lang="nb-NO" sz="1600" dirty="0"/>
              <a:t> </a:t>
            </a:r>
            <a:r>
              <a:rPr lang="nb-NO" sz="1600" dirty="0" err="1"/>
              <a:t>one</a:t>
            </a:r>
            <a:r>
              <a:rPr lang="nb-NO" sz="1600" dirty="0"/>
              <a:t> </a:t>
            </a:r>
            <a:r>
              <a:rPr lang="nb-NO" sz="1600" dirty="0" err="1"/>
              <a:t>experience</a:t>
            </a:r>
            <a:r>
              <a:rPr lang="nb-NO" sz="1600" dirty="0"/>
              <a:t> item is </a:t>
            </a:r>
            <a:r>
              <a:rPr lang="nb-NO" sz="1600" dirty="0" err="1"/>
              <a:t>added</a:t>
            </a:r>
            <a:endParaRPr lang="nb-NO" sz="1600" dirty="0"/>
          </a:p>
          <a:p>
            <a:r>
              <a:rPr lang="nb-NO" sz="1800" dirty="0"/>
              <a:t>Form </a:t>
            </a:r>
            <a:r>
              <a:rPr lang="nb-NO" sz="1800" dirty="0" err="1"/>
              <a:t>should</a:t>
            </a:r>
            <a:r>
              <a:rPr lang="nb-NO" sz="1800" dirty="0"/>
              <a:t> log all data to </a:t>
            </a:r>
            <a:r>
              <a:rPr lang="nb-NO" sz="1800" dirty="0" err="1"/>
              <a:t>console</a:t>
            </a:r>
            <a:r>
              <a:rPr lang="nb-NO" sz="1800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D845DC-341A-47A3-ABB9-4EB644EE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</a:t>
            </a:r>
            <a:r>
              <a:rPr lang="nb-NO" dirty="0" err="1"/>
              <a:t>NewUserForm</a:t>
            </a:r>
            <a:r>
              <a:rPr lang="nb-NO" dirty="0"/>
              <a:t> </a:t>
            </a:r>
            <a:r>
              <a:rPr lang="nb-NO" dirty="0" err="1"/>
              <a:t>feature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41101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5A5BAA-DEE2-4C14-9748-265DA2B46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Show </a:t>
            </a:r>
            <a:r>
              <a:rPr lang="nb-NO" dirty="0" err="1"/>
              <a:t>sections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the </a:t>
            </a:r>
            <a:r>
              <a:rPr lang="nb-NO" dirty="0" err="1"/>
              <a:t>application</a:t>
            </a:r>
            <a:r>
              <a:rPr lang="nb-NO" dirty="0"/>
              <a:t>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path</a:t>
            </a:r>
            <a:endParaRPr lang="nb-NO" dirty="0"/>
          </a:p>
          <a:p>
            <a:r>
              <a:rPr lang="nb-NO" dirty="0"/>
              <a:t>«</a:t>
            </a:r>
            <a:r>
              <a:rPr lang="nb-NO" dirty="0" err="1"/>
              <a:t>Conditional</a:t>
            </a:r>
            <a:r>
              <a:rPr lang="nb-NO" dirty="0"/>
              <a:t> render»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93BA47-EBB8-4B4A-B1A5-F518899B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897283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3EC951-B0F2-480A-9D47-982E03E307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35075" y="1825625"/>
          <a:ext cx="8382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9C2A436-8F83-4426-876B-7FB43C5B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128727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3EC951-B0F2-480A-9D47-982E03E30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427741"/>
              </p:ext>
            </p:extLst>
          </p:nvPr>
        </p:nvGraphicFramePr>
        <p:xfrm>
          <a:off x="1235075" y="1825625"/>
          <a:ext cx="8382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9C2A436-8F83-4426-876B-7FB43C5B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Routing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6207F9-6558-4315-8493-92FED5D0F24B}"/>
              </a:ext>
            </a:extLst>
          </p:cNvPr>
          <p:cNvSpPr txBox="1"/>
          <p:nvPr/>
        </p:nvSpPr>
        <p:spPr>
          <a:xfrm>
            <a:off x="10570507" y="1456293"/>
            <a:ext cx="81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b-NO" dirty="0" err="1"/>
              <a:t>Path</a:t>
            </a:r>
            <a:r>
              <a:rPr lang="nb-NO" dirty="0"/>
              <a:t>: /</a:t>
            </a:r>
          </a:p>
        </p:txBody>
      </p:sp>
    </p:spTree>
    <p:extLst>
      <p:ext uri="{BB962C8B-B14F-4D97-AF65-F5344CB8AC3E}">
        <p14:creationId xmlns:p14="http://schemas.microsoft.com/office/powerpoint/2010/main" val="2468134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3EC951-B0F2-480A-9D47-982E03E30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785094"/>
              </p:ext>
            </p:extLst>
          </p:nvPr>
        </p:nvGraphicFramePr>
        <p:xfrm>
          <a:off x="1235075" y="1825625"/>
          <a:ext cx="8382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9C2A436-8F83-4426-876B-7FB43C5B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Routing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6207F9-6558-4315-8493-92FED5D0F24B}"/>
              </a:ext>
            </a:extLst>
          </p:cNvPr>
          <p:cNvSpPr txBox="1"/>
          <p:nvPr/>
        </p:nvSpPr>
        <p:spPr>
          <a:xfrm>
            <a:off x="10112048" y="1456293"/>
            <a:ext cx="126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b-NO" dirty="0" err="1"/>
              <a:t>Path</a:t>
            </a:r>
            <a:r>
              <a:rPr lang="nb-NO" dirty="0"/>
              <a:t>: /</a:t>
            </a:r>
            <a:r>
              <a:rPr lang="nb-NO" dirty="0" err="1"/>
              <a:t>login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53827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3EC951-B0F2-480A-9D47-982E03E30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339741"/>
              </p:ext>
            </p:extLst>
          </p:nvPr>
        </p:nvGraphicFramePr>
        <p:xfrm>
          <a:off x="1235075" y="1825625"/>
          <a:ext cx="8382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9C2A436-8F83-4426-876B-7FB43C5B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Routing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6207F9-6558-4315-8493-92FED5D0F24B}"/>
              </a:ext>
            </a:extLst>
          </p:cNvPr>
          <p:cNvSpPr txBox="1"/>
          <p:nvPr/>
        </p:nvSpPr>
        <p:spPr>
          <a:xfrm>
            <a:off x="9751885" y="1456293"/>
            <a:ext cx="162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b-NO" dirty="0" err="1"/>
              <a:t>Path</a:t>
            </a:r>
            <a:r>
              <a:rPr lang="nb-NO" dirty="0"/>
              <a:t>: /</a:t>
            </a:r>
            <a:r>
              <a:rPr lang="nb-NO" dirty="0" err="1"/>
              <a:t>profile</a:t>
            </a:r>
            <a:r>
              <a:rPr lang="nb-NO" dirty="0"/>
              <a:t>/1</a:t>
            </a:r>
          </a:p>
        </p:txBody>
      </p:sp>
    </p:spTree>
    <p:extLst>
      <p:ext uri="{BB962C8B-B14F-4D97-AF65-F5344CB8AC3E}">
        <p14:creationId xmlns:p14="http://schemas.microsoft.com/office/powerpoint/2010/main" val="2845469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3EC951-B0F2-480A-9D47-982E03E30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045014"/>
              </p:ext>
            </p:extLst>
          </p:nvPr>
        </p:nvGraphicFramePr>
        <p:xfrm>
          <a:off x="1235075" y="1825625"/>
          <a:ext cx="8382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9C2A436-8F83-4426-876B-7FB43C5B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3625483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B554E2-501D-4EAE-9B8D-36C98C716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Create</a:t>
            </a:r>
            <a:r>
              <a:rPr lang="nb-NO" dirty="0"/>
              <a:t> a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route</a:t>
            </a:r>
            <a:r>
              <a:rPr lang="nb-NO" dirty="0"/>
              <a:t> to the different </a:t>
            </a:r>
            <a:r>
              <a:rPr lang="nb-NO" dirty="0" err="1"/>
              <a:t>tasks</a:t>
            </a:r>
            <a:endParaRPr lang="nb-NO" dirty="0"/>
          </a:p>
          <a:p>
            <a:r>
              <a:rPr lang="nb-NO" dirty="0" err="1"/>
              <a:t>Add</a:t>
            </a:r>
            <a:r>
              <a:rPr lang="nb-NO" dirty="0"/>
              <a:t> a «not </a:t>
            </a:r>
            <a:r>
              <a:rPr lang="nb-NO" dirty="0" err="1"/>
              <a:t>found</a:t>
            </a:r>
            <a:r>
              <a:rPr lang="nb-NO" dirty="0"/>
              <a:t>»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renders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no</a:t>
            </a:r>
            <a:r>
              <a:rPr lang="nb-NO" dirty="0"/>
              <a:t> </a:t>
            </a:r>
            <a:r>
              <a:rPr lang="nb-NO" dirty="0" err="1"/>
              <a:t>route</a:t>
            </a:r>
            <a:r>
              <a:rPr lang="nb-NO" dirty="0"/>
              <a:t> matches the </a:t>
            </a:r>
            <a:r>
              <a:rPr lang="nb-NO" dirty="0" err="1"/>
              <a:t>path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F36C41-7C8C-44B3-820B-C855FF43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</a:t>
            </a:r>
            <a:r>
              <a:rPr lang="nb-NO" dirty="0" err="1"/>
              <a:t>Routes</a:t>
            </a:r>
            <a:r>
              <a:rPr lang="nb-NO" dirty="0"/>
              <a:t> </a:t>
            </a:r>
            <a:r>
              <a:rPr lang="nb-NO" dirty="0" err="1"/>
              <a:t>component</a:t>
            </a:r>
            <a:endParaRPr lang="nb-N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E5E665-36AE-4C45-B887-5052EB254FF4}"/>
              </a:ext>
            </a:extLst>
          </p:cNvPr>
          <p:cNvSpPr/>
          <p:nvPr/>
        </p:nvSpPr>
        <p:spPr>
          <a:xfrm>
            <a:off x="11689939" y="6444734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/>
              <a:t>🤝</a:t>
            </a:r>
          </a:p>
        </p:txBody>
      </p:sp>
    </p:spTree>
    <p:extLst>
      <p:ext uri="{BB962C8B-B14F-4D97-AF65-F5344CB8AC3E}">
        <p14:creationId xmlns:p14="http://schemas.microsoft.com/office/powerpoint/2010/main" val="20556434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4C4B77-3BE6-4D61-8E90-CF8E9E21B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Create</a:t>
            </a:r>
            <a:r>
              <a:rPr lang="nb-NO" dirty="0"/>
              <a:t> a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renders a list </a:t>
            </a:r>
            <a:r>
              <a:rPr lang="nb-NO" dirty="0" err="1"/>
              <a:t>of</a:t>
            </a:r>
            <a:r>
              <a:rPr lang="nb-NO" dirty="0"/>
              <a:t> links in a &lt;nav&gt; tag.</a:t>
            </a:r>
          </a:p>
          <a:p>
            <a:r>
              <a:rPr lang="nb-NO" dirty="0"/>
              <a:t>Link </a:t>
            </a:r>
            <a:r>
              <a:rPr lang="nb-NO" dirty="0" err="1"/>
              <a:t>text</a:t>
            </a:r>
            <a:r>
              <a:rPr lang="nb-NO" dirty="0"/>
              <a:t> and url </a:t>
            </a:r>
            <a:r>
              <a:rPr lang="nb-NO" dirty="0" err="1"/>
              <a:t>should</a:t>
            </a:r>
            <a:r>
              <a:rPr lang="nb-NO" dirty="0"/>
              <a:t> be </a:t>
            </a:r>
            <a:r>
              <a:rPr lang="nb-NO" dirty="0" err="1"/>
              <a:t>configurable</a:t>
            </a:r>
            <a:r>
              <a:rPr lang="nb-NO" dirty="0"/>
              <a:t> by props.</a:t>
            </a:r>
          </a:p>
          <a:p>
            <a:r>
              <a:rPr lang="nb-NO" dirty="0" err="1"/>
              <a:t>Each</a:t>
            </a:r>
            <a:r>
              <a:rPr lang="nb-NO" dirty="0"/>
              <a:t> link </a:t>
            </a:r>
            <a:r>
              <a:rPr lang="nb-NO" dirty="0" err="1"/>
              <a:t>should</a:t>
            </a:r>
            <a:r>
              <a:rPr lang="nb-NO" dirty="0"/>
              <a:t> be to a separate </a:t>
            </a:r>
            <a:r>
              <a:rPr lang="nb-NO" dirty="0" err="1"/>
              <a:t>feature</a:t>
            </a:r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8AA740-276D-4918-885A-F39A7C8A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Nav </a:t>
            </a:r>
            <a:r>
              <a:rPr lang="nb-NO" dirty="0" err="1"/>
              <a:t>component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761021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5BCB8C-DBC7-426C-851C-048B5207D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Split </a:t>
            </a:r>
            <a:r>
              <a:rPr lang="nb-NO" dirty="0" err="1"/>
              <a:t>code</a:t>
            </a:r>
            <a:r>
              <a:rPr lang="nb-NO" dirty="0"/>
              <a:t> </a:t>
            </a:r>
            <a:r>
              <a:rPr lang="nb-NO" dirty="0" err="1"/>
              <a:t>into</a:t>
            </a:r>
            <a:r>
              <a:rPr lang="nb-NO" dirty="0"/>
              <a:t> </a:t>
            </a:r>
            <a:r>
              <a:rPr lang="nb-NO" dirty="0" err="1"/>
              <a:t>smaller</a:t>
            </a:r>
            <a:r>
              <a:rPr lang="nb-NO" dirty="0"/>
              <a:t> </a:t>
            </a:r>
            <a:r>
              <a:rPr lang="nb-NO" dirty="0" err="1"/>
              <a:t>chunks</a:t>
            </a:r>
            <a:r>
              <a:rPr lang="nb-NO" dirty="0"/>
              <a:t> so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loaded</a:t>
            </a:r>
            <a:r>
              <a:rPr lang="nb-NO" dirty="0"/>
              <a:t> faster</a:t>
            </a:r>
          </a:p>
          <a:p>
            <a:r>
              <a:rPr lang="nb-NO" dirty="0" err="1"/>
              <a:t>Prefer</a:t>
            </a:r>
            <a:r>
              <a:rPr lang="nb-NO" dirty="0"/>
              <a:t> not to have to </a:t>
            </a:r>
            <a:r>
              <a:rPr lang="nb-NO" dirty="0" err="1"/>
              <a:t>think</a:t>
            </a:r>
            <a:r>
              <a:rPr lang="nb-NO" dirty="0"/>
              <a:t> </a:t>
            </a:r>
            <a:r>
              <a:rPr lang="nb-NO" dirty="0" err="1"/>
              <a:t>too</a:t>
            </a:r>
            <a:r>
              <a:rPr lang="nb-NO" dirty="0"/>
              <a:t> </a:t>
            </a:r>
            <a:r>
              <a:rPr lang="nb-NO" dirty="0" err="1"/>
              <a:t>much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4BABD5-E5AF-4EBB-9E97-11855EB9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Code splitting</a:t>
            </a:r>
          </a:p>
        </p:txBody>
      </p:sp>
    </p:spTree>
    <p:extLst>
      <p:ext uri="{BB962C8B-B14F-4D97-AF65-F5344CB8AC3E}">
        <p14:creationId xmlns:p14="http://schemas.microsoft.com/office/powerpoint/2010/main" val="3209765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3EC951-B0F2-480A-9D47-982E03E307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35075" y="1825625"/>
          <a:ext cx="8382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9C2A436-8F83-4426-876B-7FB43C5B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Code splitting</a:t>
            </a:r>
          </a:p>
        </p:txBody>
      </p:sp>
    </p:spTree>
    <p:extLst>
      <p:ext uri="{BB962C8B-B14F-4D97-AF65-F5344CB8AC3E}">
        <p14:creationId xmlns:p14="http://schemas.microsoft.com/office/powerpoint/2010/main" val="3645184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3EC951-B0F2-480A-9D47-982E03E30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845527"/>
              </p:ext>
            </p:extLst>
          </p:nvPr>
        </p:nvGraphicFramePr>
        <p:xfrm>
          <a:off x="1235075" y="1825625"/>
          <a:ext cx="8382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9C2A436-8F83-4426-876B-7FB43C5B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Code splitting</a:t>
            </a:r>
          </a:p>
        </p:txBody>
      </p:sp>
    </p:spTree>
    <p:extLst>
      <p:ext uri="{BB962C8B-B14F-4D97-AF65-F5344CB8AC3E}">
        <p14:creationId xmlns:p14="http://schemas.microsoft.com/office/powerpoint/2010/main" val="2863872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F038C2-7391-429B-88CF-1408BAE16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Create</a:t>
            </a:r>
            <a:r>
              <a:rPr lang="nb-NO" dirty="0"/>
              <a:t> a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displays a </a:t>
            </a:r>
            <a:r>
              <a:rPr lang="nb-NO" dirty="0" err="1"/>
              <a:t>specific</a:t>
            </a:r>
            <a:r>
              <a:rPr lang="nb-NO" dirty="0"/>
              <a:t> </a:t>
            </a:r>
            <a:r>
              <a:rPr lang="nb-NO" dirty="0" err="1"/>
              <a:t>user</a:t>
            </a:r>
            <a:r>
              <a:rPr lang="nb-NO" dirty="0"/>
              <a:t> from the </a:t>
            </a:r>
            <a:r>
              <a:rPr lang="nb-NO" dirty="0" err="1"/>
              <a:t>user</a:t>
            </a:r>
            <a:r>
              <a:rPr lang="nb-NO" dirty="0"/>
              <a:t> list.</a:t>
            </a:r>
          </a:p>
          <a:p>
            <a:r>
              <a:rPr lang="nb-NO" dirty="0"/>
              <a:t>User </a:t>
            </a:r>
            <a:r>
              <a:rPr lang="nb-NO" dirty="0" err="1"/>
              <a:t>identified</a:t>
            </a:r>
            <a:r>
              <a:rPr lang="nb-NO" dirty="0"/>
              <a:t> by the </a:t>
            </a:r>
            <a:r>
              <a:rPr lang="nb-NO" dirty="0" err="1"/>
              <a:t>path</a:t>
            </a:r>
            <a:r>
              <a:rPr lang="nb-NO" dirty="0"/>
              <a:t> «</a:t>
            </a:r>
            <a:r>
              <a:rPr lang="nb-NO" dirty="0" err="1"/>
              <a:t>user</a:t>
            </a:r>
            <a:r>
              <a:rPr lang="nb-NO" dirty="0"/>
              <a:t>/:id»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61B815-A71B-499C-88B0-D83D27BA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</a:t>
            </a:r>
            <a:r>
              <a:rPr lang="nb-NO" dirty="0" err="1"/>
              <a:t>DisplayUser</a:t>
            </a:r>
            <a:r>
              <a:rPr lang="nb-NO" dirty="0"/>
              <a:t> </a:t>
            </a:r>
            <a:r>
              <a:rPr lang="nb-NO" dirty="0" err="1"/>
              <a:t>component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078867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AD76BB-0656-4F10-BA2C-533998694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35F5A-B6D9-479C-A456-06B1DBC0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Context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67116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09637C-0ECD-4E14-9FEC-666374F76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4FBF42-00BE-43EB-BC14-38AFDD4C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Asynchronous</a:t>
            </a:r>
            <a:r>
              <a:rPr lang="nb-NO" dirty="0"/>
              <a:t> Data </a:t>
            </a:r>
            <a:r>
              <a:rPr lang="nb-NO" dirty="0" err="1"/>
              <a:t>Fetching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82594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039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3EC951-B0F2-480A-9D47-982E03E30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168471"/>
              </p:ext>
            </p:extLst>
          </p:nvPr>
        </p:nvGraphicFramePr>
        <p:xfrm>
          <a:off x="1235075" y="1825625"/>
          <a:ext cx="8382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9C2A436-8F83-4426-876B-7FB43C5B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2565739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28C889-5016-44F7-9278-CF1014CAE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Encapsulated</a:t>
            </a:r>
            <a:r>
              <a:rPr lang="nb-NO" dirty="0"/>
              <a:t> </a:t>
            </a:r>
            <a:r>
              <a:rPr lang="nb-NO" dirty="0" err="1"/>
              <a:t>functionality</a:t>
            </a:r>
            <a:endParaRPr lang="nb-NO" dirty="0"/>
          </a:p>
          <a:p>
            <a:r>
              <a:rPr lang="nb-NO" dirty="0" err="1"/>
              <a:t>Reusable</a:t>
            </a:r>
            <a:endParaRPr lang="nb-NO" dirty="0"/>
          </a:p>
          <a:p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contain</a:t>
            </a:r>
            <a:r>
              <a:rPr lang="nb-NO" dirty="0"/>
              <a:t> </a:t>
            </a:r>
            <a:r>
              <a:rPr lang="nb-NO" dirty="0" err="1"/>
              <a:t>state</a:t>
            </a:r>
            <a:endParaRPr lang="nb-NO" dirty="0"/>
          </a:p>
          <a:p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take</a:t>
            </a:r>
            <a:r>
              <a:rPr lang="nb-NO" dirty="0"/>
              <a:t> parameters (</a:t>
            </a:r>
            <a:r>
              <a:rPr lang="nb-NO" dirty="0" err="1"/>
              <a:t>called</a:t>
            </a:r>
            <a:r>
              <a:rPr lang="nb-NO" dirty="0"/>
              <a:t> props)</a:t>
            </a:r>
          </a:p>
          <a:p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components</a:t>
            </a:r>
            <a:endParaRPr lang="nb-NO" dirty="0"/>
          </a:p>
          <a:p>
            <a:r>
              <a:rPr lang="nb-NO" dirty="0"/>
              <a:t>May or </a:t>
            </a:r>
            <a:r>
              <a:rPr lang="nb-NO" dirty="0" err="1"/>
              <a:t>may</a:t>
            </a:r>
            <a:r>
              <a:rPr lang="nb-NO" dirty="0"/>
              <a:t> not render </a:t>
            </a:r>
            <a:r>
              <a:rPr lang="nb-NO" dirty="0" err="1"/>
              <a:t>something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73FF18-9675-47A4-8B85-0112EFE6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</a:t>
            </a:r>
            <a:r>
              <a:rPr lang="nb-NO" dirty="0" err="1"/>
              <a:t>components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00788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8A12B9-9DE8-403D-AB21-338C1DE49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Create</a:t>
            </a:r>
            <a:r>
              <a:rPr lang="nb-NO" dirty="0"/>
              <a:t> a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 </a:t>
            </a:r>
            <a:r>
              <a:rPr lang="nb-NO" dirty="0" err="1"/>
              <a:t>button</a:t>
            </a:r>
            <a:endParaRPr lang="nb-NO" dirty="0"/>
          </a:p>
          <a:p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button</a:t>
            </a:r>
            <a:r>
              <a:rPr lang="nb-NO" dirty="0"/>
              <a:t> is </a:t>
            </a:r>
            <a:r>
              <a:rPr lang="nb-NO" dirty="0" err="1"/>
              <a:t>clicked</a:t>
            </a:r>
            <a:r>
              <a:rPr lang="nb-NO" dirty="0"/>
              <a:t> show an alert </a:t>
            </a:r>
            <a:r>
              <a:rPr lang="nb-NO" dirty="0" err="1"/>
              <a:t>with</a:t>
            </a:r>
            <a:r>
              <a:rPr lang="nb-NO" dirty="0"/>
              <a:t> «</a:t>
            </a:r>
            <a:r>
              <a:rPr lang="nb-NO" dirty="0" err="1"/>
              <a:t>Hello</a:t>
            </a:r>
            <a:r>
              <a:rPr lang="nb-NO" dirty="0"/>
              <a:t> World»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0C2359-3BCE-478F-9A46-14B4EE2F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</a:t>
            </a:r>
            <a:r>
              <a:rPr lang="nb-NO" dirty="0" err="1"/>
              <a:t>Hello</a:t>
            </a:r>
            <a:r>
              <a:rPr lang="nb-NO" dirty="0"/>
              <a:t> </a:t>
            </a:r>
            <a:r>
              <a:rPr lang="nb-NO" dirty="0" err="1"/>
              <a:t>world</a:t>
            </a:r>
            <a:endParaRPr lang="nb-N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1F8EAA-E7A4-4CD5-98D1-91C7F8AE221E}"/>
              </a:ext>
            </a:extLst>
          </p:cNvPr>
          <p:cNvSpPr/>
          <p:nvPr/>
        </p:nvSpPr>
        <p:spPr>
          <a:xfrm>
            <a:off x="11689939" y="6444734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/>
              <a:t>🤝</a:t>
            </a:r>
          </a:p>
        </p:txBody>
      </p:sp>
    </p:spTree>
    <p:extLst>
      <p:ext uri="{BB962C8B-B14F-4D97-AF65-F5344CB8AC3E}">
        <p14:creationId xmlns:p14="http://schemas.microsoft.com/office/powerpoint/2010/main" val="751079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93AE2B-D785-4A03-97B4-A079DDC3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Create</a:t>
            </a:r>
            <a:r>
              <a:rPr lang="nb-NO" dirty="0"/>
              <a:t> a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 </a:t>
            </a:r>
            <a:r>
              <a:rPr lang="nb-NO" dirty="0" err="1"/>
              <a:t>button</a:t>
            </a:r>
            <a:r>
              <a:rPr lang="nb-NO" dirty="0"/>
              <a:t> and an </a:t>
            </a:r>
            <a:r>
              <a:rPr lang="nb-NO" dirty="0" err="1"/>
              <a:t>empty</a:t>
            </a:r>
            <a:r>
              <a:rPr lang="nb-NO" dirty="0"/>
              <a:t> heading</a:t>
            </a:r>
          </a:p>
          <a:p>
            <a:r>
              <a:rPr lang="nb-NO" dirty="0"/>
              <a:t>Button </a:t>
            </a:r>
            <a:r>
              <a:rPr lang="nb-NO" dirty="0" err="1"/>
              <a:t>text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be «</a:t>
            </a:r>
            <a:r>
              <a:rPr lang="nb-NO" dirty="0" err="1"/>
              <a:t>Click</a:t>
            </a:r>
            <a:r>
              <a:rPr lang="nb-NO" dirty="0"/>
              <a:t> </a:t>
            </a:r>
            <a:r>
              <a:rPr lang="nb-NO" dirty="0" err="1"/>
              <a:t>me</a:t>
            </a:r>
            <a:r>
              <a:rPr lang="nb-NO" dirty="0"/>
              <a:t>»</a:t>
            </a:r>
          </a:p>
          <a:p>
            <a:r>
              <a:rPr lang="nb-NO" dirty="0" err="1"/>
              <a:t>When</a:t>
            </a:r>
            <a:r>
              <a:rPr lang="nb-NO" dirty="0"/>
              <a:t> the </a:t>
            </a:r>
            <a:r>
              <a:rPr lang="nb-NO" dirty="0" err="1"/>
              <a:t>button</a:t>
            </a:r>
            <a:r>
              <a:rPr lang="nb-NO" dirty="0"/>
              <a:t> is </a:t>
            </a:r>
            <a:r>
              <a:rPr lang="nb-NO" dirty="0" err="1"/>
              <a:t>clicked</a:t>
            </a:r>
            <a:r>
              <a:rPr lang="nb-NO" dirty="0"/>
              <a:t> </a:t>
            </a:r>
            <a:r>
              <a:rPr lang="nb-NO" dirty="0" err="1"/>
              <a:t>toggle</a:t>
            </a:r>
            <a:r>
              <a:rPr lang="nb-NO" dirty="0"/>
              <a:t> the </a:t>
            </a:r>
            <a:r>
              <a:rPr lang="nb-NO" dirty="0" err="1"/>
              <a:t>text</a:t>
            </a:r>
            <a:r>
              <a:rPr lang="nb-NO" dirty="0"/>
              <a:t> «</a:t>
            </a:r>
            <a:r>
              <a:rPr lang="nb-NO" dirty="0" err="1"/>
              <a:t>Hello</a:t>
            </a:r>
            <a:r>
              <a:rPr lang="nb-NO" dirty="0"/>
              <a:t> World» in the heading.</a:t>
            </a:r>
          </a:p>
          <a:p>
            <a:r>
              <a:rPr lang="nb-NO" dirty="0" err="1"/>
              <a:t>Create</a:t>
            </a:r>
            <a:r>
              <a:rPr lang="nb-NO" dirty="0"/>
              <a:t> tests for the </a:t>
            </a:r>
            <a:r>
              <a:rPr lang="nb-NO" dirty="0" err="1"/>
              <a:t>component</a:t>
            </a:r>
            <a:r>
              <a:rPr lang="nb-NO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A53B43-5A64-4DB1-A648-851CB70B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</a:t>
            </a:r>
            <a:r>
              <a:rPr lang="nb-NO" dirty="0" err="1"/>
              <a:t>Hello</a:t>
            </a:r>
            <a:r>
              <a:rPr lang="nb-NO" dirty="0"/>
              <a:t> </a:t>
            </a:r>
            <a:r>
              <a:rPr lang="nb-NO" dirty="0" err="1"/>
              <a:t>world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heading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9197FE-693A-4164-BBF1-0BBE364C2E41}"/>
              </a:ext>
            </a:extLst>
          </p:cNvPr>
          <p:cNvSpPr/>
          <p:nvPr/>
        </p:nvSpPr>
        <p:spPr>
          <a:xfrm>
            <a:off x="11689939" y="6444734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/>
              <a:t>🤝</a:t>
            </a:r>
          </a:p>
        </p:txBody>
      </p:sp>
    </p:spTree>
    <p:extLst>
      <p:ext uri="{BB962C8B-B14F-4D97-AF65-F5344CB8AC3E}">
        <p14:creationId xmlns:p14="http://schemas.microsoft.com/office/powerpoint/2010/main" val="1226529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F0524D-8A2B-41AC-BB2D-057D3E396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Create</a:t>
            </a:r>
            <a:r>
              <a:rPr lang="nb-NO" dirty="0"/>
              <a:t> a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 </a:t>
            </a:r>
            <a:r>
              <a:rPr lang="nb-NO" dirty="0" err="1"/>
              <a:t>button</a:t>
            </a:r>
            <a:r>
              <a:rPr lang="nb-NO" dirty="0"/>
              <a:t> and a </a:t>
            </a:r>
            <a:r>
              <a:rPr lang="nb-NO" dirty="0" err="1"/>
              <a:t>text</a:t>
            </a:r>
            <a:r>
              <a:rPr lang="nb-NO" dirty="0"/>
              <a:t> element.</a:t>
            </a:r>
          </a:p>
          <a:p>
            <a:r>
              <a:rPr lang="nb-NO" dirty="0" err="1"/>
              <a:t>When</a:t>
            </a:r>
            <a:r>
              <a:rPr lang="nb-NO" dirty="0"/>
              <a:t> the </a:t>
            </a:r>
            <a:r>
              <a:rPr lang="nb-NO" dirty="0" err="1"/>
              <a:t>button</a:t>
            </a:r>
            <a:r>
              <a:rPr lang="nb-NO" dirty="0"/>
              <a:t> is </a:t>
            </a:r>
            <a:r>
              <a:rPr lang="nb-NO" dirty="0" err="1"/>
              <a:t>clicked</a:t>
            </a:r>
            <a:r>
              <a:rPr lang="nb-NO" dirty="0"/>
              <a:t> an </a:t>
            </a:r>
            <a:r>
              <a:rPr lang="nb-NO" dirty="0" err="1"/>
              <a:t>internal</a:t>
            </a:r>
            <a:r>
              <a:rPr lang="nb-NO" dirty="0"/>
              <a:t> </a:t>
            </a:r>
            <a:r>
              <a:rPr lang="nb-NO" dirty="0" err="1"/>
              <a:t>counter</a:t>
            </a:r>
            <a:r>
              <a:rPr lang="nb-NO" dirty="0"/>
              <a:t> is </a:t>
            </a:r>
            <a:r>
              <a:rPr lang="nb-NO" dirty="0" err="1"/>
              <a:t>incremented</a:t>
            </a:r>
            <a:r>
              <a:rPr lang="nb-NO" dirty="0"/>
              <a:t>.</a:t>
            </a:r>
          </a:p>
          <a:p>
            <a:r>
              <a:rPr lang="nb-NO" dirty="0"/>
              <a:t>The </a:t>
            </a:r>
            <a:r>
              <a:rPr lang="nb-NO" dirty="0" err="1"/>
              <a:t>count</a:t>
            </a:r>
            <a:r>
              <a:rPr lang="nb-NO" dirty="0"/>
              <a:t> is </a:t>
            </a:r>
            <a:r>
              <a:rPr lang="nb-NO" dirty="0" err="1"/>
              <a:t>displayed</a:t>
            </a:r>
            <a:r>
              <a:rPr lang="nb-NO" dirty="0"/>
              <a:t> in the </a:t>
            </a:r>
            <a:r>
              <a:rPr lang="nb-NO" dirty="0" err="1"/>
              <a:t>text</a:t>
            </a:r>
            <a:r>
              <a:rPr lang="nb-NO" dirty="0"/>
              <a:t> element.</a:t>
            </a:r>
          </a:p>
          <a:p>
            <a:r>
              <a:rPr lang="nb-NO" dirty="0" err="1"/>
              <a:t>Create</a:t>
            </a:r>
            <a:r>
              <a:rPr lang="nb-NO" dirty="0"/>
              <a:t> tests for the </a:t>
            </a:r>
            <a:r>
              <a:rPr lang="nb-NO" dirty="0" err="1"/>
              <a:t>component</a:t>
            </a:r>
            <a:r>
              <a:rPr lang="nb-NO" dirty="0"/>
              <a:t>:</a:t>
            </a:r>
          </a:p>
          <a:p>
            <a:pPr lvl="1"/>
            <a:r>
              <a:rPr lang="nb-NO" dirty="0"/>
              <a:t>It is </a:t>
            </a:r>
            <a:r>
              <a:rPr lang="nb-NO" dirty="0" err="1"/>
              <a:t>defined</a:t>
            </a:r>
            <a:endParaRPr lang="nb-NO" dirty="0"/>
          </a:p>
          <a:p>
            <a:pPr lvl="1"/>
            <a:r>
              <a:rPr lang="nb-NO" dirty="0"/>
              <a:t>It renders the </a:t>
            </a:r>
            <a:r>
              <a:rPr lang="nb-NO" dirty="0" err="1"/>
              <a:t>text</a:t>
            </a:r>
            <a:r>
              <a:rPr lang="nb-NO" dirty="0"/>
              <a:t> «</a:t>
            </a:r>
            <a:r>
              <a:rPr lang="nb-NO" dirty="0" err="1"/>
              <a:t>Increment</a:t>
            </a:r>
            <a:r>
              <a:rPr lang="nb-NO" dirty="0"/>
              <a:t>» (or </a:t>
            </a:r>
            <a:r>
              <a:rPr lang="nb-NO" dirty="0" err="1"/>
              <a:t>equivalent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It renders the initial </a:t>
            </a:r>
            <a:r>
              <a:rPr lang="nb-NO" dirty="0" err="1"/>
              <a:t>count</a:t>
            </a:r>
            <a:r>
              <a:rPr lang="nb-NO" dirty="0"/>
              <a:t> (0)</a:t>
            </a:r>
          </a:p>
          <a:p>
            <a:pPr lvl="1"/>
            <a:r>
              <a:rPr lang="nb-NO" dirty="0"/>
              <a:t>It renders the </a:t>
            </a:r>
            <a:r>
              <a:rPr lang="nb-NO" dirty="0" err="1"/>
              <a:t>correct</a:t>
            </a:r>
            <a:r>
              <a:rPr lang="nb-NO" dirty="0"/>
              <a:t> </a:t>
            </a:r>
            <a:r>
              <a:rPr lang="nb-NO" dirty="0" err="1"/>
              <a:t>count</a:t>
            </a:r>
            <a:r>
              <a:rPr lang="nb-NO" dirty="0"/>
              <a:t> </a:t>
            </a:r>
            <a:r>
              <a:rPr lang="nb-NO" dirty="0" err="1"/>
              <a:t>after</a:t>
            </a:r>
            <a:r>
              <a:rPr lang="nb-NO" dirty="0"/>
              <a:t> multiple </a:t>
            </a:r>
            <a:r>
              <a:rPr lang="nb-NO" dirty="0" err="1"/>
              <a:t>clicks</a:t>
            </a:r>
            <a:endParaRPr lang="nb-NO" dirty="0"/>
          </a:p>
          <a:p>
            <a:endParaRPr lang="nb-NO" dirty="0"/>
          </a:p>
          <a:p>
            <a:r>
              <a:rPr lang="nb-NO" dirty="0"/>
              <a:t>(</a:t>
            </a:r>
            <a:r>
              <a:rPr lang="nb-NO" dirty="0" err="1"/>
              <a:t>remember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the </a:t>
            </a:r>
            <a:r>
              <a:rPr lang="nb-NO" dirty="0" err="1"/>
              <a:t>component</a:t>
            </a:r>
            <a:r>
              <a:rPr lang="nb-NO" dirty="0"/>
              <a:t> to </a:t>
            </a:r>
            <a:r>
              <a:rPr lang="nb-NO" dirty="0" err="1"/>
              <a:t>App.tsx</a:t>
            </a:r>
            <a:r>
              <a:rPr lang="nb-NO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DDD187-3DBE-44D6-9423-06CD07B09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</a:t>
            </a:r>
            <a:r>
              <a:rPr lang="nb-NO" dirty="0" err="1"/>
              <a:t>Incrementor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48236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Forside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CB236AAF-9971-9C45-9473-74DB1CECFB46}" vid="{00B0097D-3EE0-DD4D-8718-F48ADA07C024}"/>
    </a:ext>
  </a:extLst>
</a:theme>
</file>

<file path=ppt/theme/theme2.xml><?xml version="1.0" encoding="utf-8"?>
<a:theme xmlns:a="http://schemas.openxmlformats.org/drawingml/2006/main" name="Innhold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CB236AAF-9971-9C45-9473-74DB1CECFB46}" vid="{0B1F0433-743C-BD42-83F5-448E2D3208D3}"/>
    </a:ext>
  </a:extLst>
</a:theme>
</file>

<file path=ppt/theme/theme3.xml><?xml version="1.0" encoding="utf-8"?>
<a:theme xmlns:a="http://schemas.openxmlformats.org/drawingml/2006/main" name="Prosess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CB236AAF-9971-9C45-9473-74DB1CECFB46}" vid="{34CF756A-323C-5447-BBAD-40F3A1C9F4E2}"/>
    </a:ext>
  </a:extLst>
</a:theme>
</file>

<file path=ppt/theme/theme4.xml><?xml version="1.0" encoding="utf-8"?>
<a:theme xmlns:a="http://schemas.openxmlformats.org/drawingml/2006/main" name="Office Theme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FE785D6160304BB6A5FD93DB1EDB3E" ma:contentTypeVersion="8" ma:contentTypeDescription="Create a new document." ma:contentTypeScope="" ma:versionID="3df9420626eb5d4661094b48ad7482e7">
  <xsd:schema xmlns:xsd="http://www.w3.org/2001/XMLSchema" xmlns:xs="http://www.w3.org/2001/XMLSchema" xmlns:p="http://schemas.microsoft.com/office/2006/metadata/properties" xmlns:ns2="aee5cf27-d2e3-4c29-9ada-09e5fc3a01a3" targetNamespace="http://schemas.microsoft.com/office/2006/metadata/properties" ma:root="true" ma:fieldsID="7debcdb16a79f0799169c6672a6e3b19" ns2:_="">
    <xsd:import namespace="aee5cf27-d2e3-4c29-9ada-09e5fc3a01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e5cf27-d2e3-4c29-9ada-09e5fc3a01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1C29EB-5597-443F-8939-FA32CE7497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e5cf27-d2e3-4c29-9ada-09e5fc3a01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82CC63-55FC-4D22-9ED3-DB88AF6228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2CB842-18D5-4EEF-9009-B0CAFCE7AC3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Powerpoint-presentasjon_2018</Template>
  <TotalTime>2205</TotalTime>
  <Words>1647</Words>
  <Application>Microsoft Office PowerPoint</Application>
  <PresentationFormat>Widescreen</PresentationFormat>
  <Paragraphs>383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Calibri Light</vt:lpstr>
      <vt:lpstr>Consolas</vt:lpstr>
      <vt:lpstr>Courier New</vt:lpstr>
      <vt:lpstr>Georgia</vt:lpstr>
      <vt:lpstr>Wingdings</vt:lpstr>
      <vt:lpstr>Forside</vt:lpstr>
      <vt:lpstr>Innhold</vt:lpstr>
      <vt:lpstr>Prosess</vt:lpstr>
      <vt:lpstr>React Workshop</vt:lpstr>
      <vt:lpstr>React</vt:lpstr>
      <vt:lpstr>Environment</vt:lpstr>
      <vt:lpstr>React app</vt:lpstr>
      <vt:lpstr>React app</vt:lpstr>
      <vt:lpstr>React components</vt:lpstr>
      <vt:lpstr>Task – Hello world</vt:lpstr>
      <vt:lpstr>Task – Hello world with heading</vt:lpstr>
      <vt:lpstr>Task – Incrementor</vt:lpstr>
      <vt:lpstr>Application structure</vt:lpstr>
      <vt:lpstr>Application structure – features</vt:lpstr>
      <vt:lpstr>Application structure – supporting files</vt:lpstr>
      <vt:lpstr>React event loop</vt:lpstr>
      <vt:lpstr>React event loop</vt:lpstr>
      <vt:lpstr>React event loop</vt:lpstr>
      <vt:lpstr>React event loop</vt:lpstr>
      <vt:lpstr>React event loop</vt:lpstr>
      <vt:lpstr>React event loop</vt:lpstr>
      <vt:lpstr>React event loop</vt:lpstr>
      <vt:lpstr>React event loop</vt:lpstr>
      <vt:lpstr>Task – Counter</vt:lpstr>
      <vt:lpstr>Task – Counter with initial count support</vt:lpstr>
      <vt:lpstr>Task – CounterTree with separate controls</vt:lpstr>
      <vt:lpstr>React lists</vt:lpstr>
      <vt:lpstr>React lists</vt:lpstr>
      <vt:lpstr>Task – ListItems component </vt:lpstr>
      <vt:lpstr>Task – EditableItemList component</vt:lpstr>
      <vt:lpstr>Task – DisplayList component</vt:lpstr>
      <vt:lpstr>Error Boundary</vt:lpstr>
      <vt:lpstr>Error Boundary</vt:lpstr>
      <vt:lpstr>Error Boundary</vt:lpstr>
      <vt:lpstr>Error Boundary</vt:lpstr>
      <vt:lpstr>Task – ErrorBoundary</vt:lpstr>
      <vt:lpstr>Task – NewUserForm feature</vt:lpstr>
      <vt:lpstr>Routing</vt:lpstr>
      <vt:lpstr>Routing</vt:lpstr>
      <vt:lpstr>Routing</vt:lpstr>
      <vt:lpstr>Routing</vt:lpstr>
      <vt:lpstr>Routing</vt:lpstr>
      <vt:lpstr>Task – Routes component</vt:lpstr>
      <vt:lpstr>Task – Nav component</vt:lpstr>
      <vt:lpstr>Code splitting</vt:lpstr>
      <vt:lpstr>Code splitting</vt:lpstr>
      <vt:lpstr>Code splitting</vt:lpstr>
      <vt:lpstr>Task – DisplayUser component</vt:lpstr>
      <vt:lpstr>Context</vt:lpstr>
      <vt:lpstr>Asynchronous Data Fetching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Workshop</dc:title>
  <dc:creator>Thomas Haugland Rudfoss</dc:creator>
  <cp:lastModifiedBy>Thomas Haugland Rudfoss</cp:lastModifiedBy>
  <cp:revision>4</cp:revision>
  <dcterms:created xsi:type="dcterms:W3CDTF">2020-02-01T12:05:02Z</dcterms:created>
  <dcterms:modified xsi:type="dcterms:W3CDTF">2020-02-05T13:35:57Z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0x010100D0FE785D6160304BB6A5FD93DB1EDB3E</vt:lpwstr>
  </property>
  <property fmtid="{D5CDD505-2E9C-101B-9397-08002B2CF9AE}" pid="3" name="_dlc_DocIdItemGuid">
    <vt:lpwstr>86852120-cc66-4c0f-8b63-a8fb53c60303</vt:lpwstr>
  </property>
</Properties>
</file>