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67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3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2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65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7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5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2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58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5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E92F-D9B7-C848-A412-70E684C7BEFC}" type="datetimeFigureOut">
              <a:rPr lang="es-ES" smtClean="0"/>
              <a:t>19/10/17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8A69-51B7-5D4A-AE0D-B624CB9C70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50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5124200" y="6113012"/>
            <a:ext cx="3889169" cy="64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Andrés Ospina mesa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186085" y="1405719"/>
            <a:ext cx="8016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La idea que quiero destacar es sobré la importancia que representa en las empresas</a:t>
            </a:r>
          </a:p>
          <a:p>
            <a:r>
              <a:rPr lang="es-ES_tradnl" dirty="0" smtClean="0"/>
              <a:t>El manejo de una segunda lengua, donde los participantes contestaron con ejemplos prácticos</a:t>
            </a:r>
          </a:p>
          <a:p>
            <a:r>
              <a:rPr lang="es-ES_tradnl" dirty="0" smtClean="0"/>
              <a:t>De la importancia de este en sus actividades  diarias, considero que es un pilar fundamental a la hora </a:t>
            </a:r>
          </a:p>
          <a:p>
            <a:r>
              <a:rPr lang="es-ES_tradnl" dirty="0" smtClean="0"/>
              <a:t>De desempeñar un papel  en alguna organización, ya que permite la interacción con otras culturas y la posibilidad de nuevos negocios</a:t>
            </a:r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79" y="3630010"/>
            <a:ext cx="3835021" cy="24927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36932" y="4221030"/>
            <a:ext cx="373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www.businessenglishpod.com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3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 Alvarez</dc:creator>
  <cp:lastModifiedBy>Andres Ospina Mesa</cp:lastModifiedBy>
  <cp:revision>13</cp:revision>
  <dcterms:created xsi:type="dcterms:W3CDTF">2016-02-15T03:38:27Z</dcterms:created>
  <dcterms:modified xsi:type="dcterms:W3CDTF">2017-10-20T04:51:43Z</dcterms:modified>
</cp:coreProperties>
</file>