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6-18T15:47:20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526 290 1152,'14'12'0,"-14"-11"0,0-1 0,0 0 0,0 0 0,0 1 0,0-1 0,0 0 0,0 1 0,0-1 0,0 0 0,0 1 0,0-1 0,0 0 0,0 0 0,0 1 0,0-1 0,0 0 0,0 1 0,0-1 0,0 0 0,0 0 0,-1 1 0,1-1 0,0 0 0,0 0 0,0 1 0,0-1 0,-1 0 0,1 0 0,0 1 0,0-1 0,0 0 0,-1 0 0,1 0 0,0 0 0,0 1 0,-33 11 0,22-8 0,-32 9-19,-46 15 25,1 7 86,68-25-23,0 2 0,1 0 1,-4 4-70,-14 16 156,4 7 41,1 6-18,21-29-118,1 2 0,0 0 0,1 0 0,1 1 0,-2 8-61,-2 13 122,4 3 40,1 9 79,4-1-70,3 1-73,6 1-75,2-5 197,1 0-1,12 35-219,-14-65 63,0 1 0,0-1 0,6 9-63,-7-15 28,2 1 0,-1-1 0,2-1 0,-1 0 0,2 1-28,20 19 127,0-2-1,2-2 1,1-1-1,27 16-126,43 18 278,1-8 48,-67-35-340,0 0 73,87 34 319,-71-32-289,-16-8-67,1-2 1,1-1-1,-1-3 1,17-1-23,155-5 59,-12-5-68,478-21-89,-520 10 42,103-30 56,-94 16-114,-20 0-179,47-21 293,140-58-278,-185 59 123,-130 46 144,35-13 9,47-23 2,-81 31-9,0-1 0,0 0 0,10-11 9,-15 11-29,-1 0-1,0-1 1,1-3 29,4-4-22,-1-2-1,-1-1 0,0 0 1,7-16 22,-18 29-5,1 0 1,-1-1 0,-1 1 0,0-1 0,0 0-1,0 0 1,-1 0 0,0 0 0,-1 0 0,0-1-1,0 1 1,-1-1 0,0 1 0,-1-3 4,-1-7-5,-2 0 0,0 0 0,-1 1 0,-1-1 0,0 1 0,-1 1 0,-1-1 0,-1 2 1,0-1-1,0 1 0,-2 1 0,0 0 0,-5-6 5,-16-16-16,-2 1 0,-1 2 0,-1 2 0,-17-11 16,-2 3 0,-2 3 0,0 3 0,-2 3 0,-1 3 0,-51-15 0,-26-6 26,-68-20 76,-3 14-1,66 30-74,-28 6 5,0 8 0,-1 10 0,0 9 0,-36 13-32,115-6 0,-79 27 0,-85 39 0,192-59 0,-427 162 0,404-140-72,59-28 2,0 1-68,3-1-76,-1-1-103,13-7-12,0 0-82,-2 1-162,-8 5-375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8T15:47:26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6-18T15:47:30.1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ersona.computrabajo.com.co/Acces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E6080-B8BB-4E64-B485-BFAA484C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4571999"/>
            <a:ext cx="7673801" cy="1087656"/>
          </a:xfrm>
        </p:spPr>
        <p:txBody>
          <a:bodyPr>
            <a:normAutofit/>
          </a:bodyPr>
          <a:lstStyle/>
          <a:p>
            <a:pPr algn="l"/>
            <a:r>
              <a:rPr lang="es-CO" sz="4800" dirty="0"/>
              <a:t>Lic. Andrés Paz Burbano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F279C9-6095-42A1-A79A-AA0AD9FF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72" y="2286001"/>
            <a:ext cx="8751703" cy="20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7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02CE-F559-43D7-A1F3-D23C9B42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Diligenciar la información solicitada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5FAACF-EB15-4E2B-9394-8A3CE5537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008" y="1731097"/>
            <a:ext cx="832731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6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02CE-F559-43D7-A1F3-D23C9B42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Diligenciar la información solicitada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0F5DE-138B-42F4-AE09-A3F6CF92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" y="1449094"/>
            <a:ext cx="6925795" cy="30459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1F0EC54-B0C9-44EA-A3BB-E6A3E31B0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99" y="2877627"/>
            <a:ext cx="6626802" cy="323491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5CBABD8-480E-424C-BBFD-8B47549AAB16}"/>
              </a:ext>
            </a:extLst>
          </p:cNvPr>
          <p:cNvSpPr/>
          <p:nvPr/>
        </p:nvSpPr>
        <p:spPr>
          <a:xfrm>
            <a:off x="4530436" y="4184073"/>
            <a:ext cx="4743566" cy="115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226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02CE-F559-43D7-A1F3-D23C9B42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Diligenciar la información solicitada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2FC2F-D05C-436B-ACB3-3E4CB12A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582676"/>
            <a:ext cx="6744544" cy="496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4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02CE-F559-43D7-A1F3-D23C9B42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Adjuntar hoja de vida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261D4F-C0E9-47AD-BF80-A29003E9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1376078"/>
            <a:ext cx="6841138" cy="31338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4BF896-2819-4CFA-89EB-F76F92F95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48" y="4756650"/>
            <a:ext cx="7778838" cy="180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AE5AD-A35A-4127-ACAF-A7CF4BED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Taller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DD14D0-5FD0-4984-B9A8-A32AC1FE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771"/>
            <a:ext cx="8596668" cy="1857229"/>
          </a:xfrm>
        </p:spPr>
        <p:txBody>
          <a:bodyPr>
            <a:normAutofit fontScale="92500" lnSpcReduction="20000"/>
          </a:bodyPr>
          <a:lstStyle/>
          <a:p>
            <a:r>
              <a:rPr lang="es-CO" sz="2800" dirty="0"/>
              <a:t>Crear una carpeta que se llame oferta laboral HST y postular a mínimo a 4 ofertas laborales y guardar en la carpeta antes mencionada las capturas de pantalla por cada uno de los empleos aplicados y enviar por correo electrónico.</a:t>
            </a:r>
          </a:p>
        </p:txBody>
      </p:sp>
    </p:spTree>
    <p:extLst>
      <p:ext uri="{BB962C8B-B14F-4D97-AF65-F5344CB8AC3E}">
        <p14:creationId xmlns:p14="http://schemas.microsoft.com/office/powerpoint/2010/main" val="181860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8F2E0-7117-49AD-B413-ED7FE1B0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</a:t>
            </a:r>
            <a:r>
              <a:rPr lang="es-MX" dirty="0" err="1"/>
              <a:t>Computrabajo</a:t>
            </a:r>
            <a:r>
              <a:rPr lang="es-MX" b="1" dirty="0"/>
              <a:t>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7EFE1-BFD0-4CD6-A6DA-074558E3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5680"/>
            <a:ext cx="8596668" cy="3880773"/>
          </a:xfrm>
        </p:spPr>
        <p:txBody>
          <a:bodyPr>
            <a:normAutofit/>
          </a:bodyPr>
          <a:lstStyle/>
          <a:p>
            <a:r>
              <a:rPr lang="es-MX" sz="2800" dirty="0"/>
              <a:t>Es un sitio web que te permite iniciar en el mundo de los trabajos por internet. Puedes encontrar trabajo consultando la lista de empresas y trabajos que computrabajo.com tiene para ti o solicitar formar parte de uno.</a:t>
            </a:r>
            <a:br>
              <a:rPr lang="es-MX" sz="3600" dirty="0"/>
            </a:br>
            <a:br>
              <a:rPr lang="es-MX" sz="2400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0457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713AC-1A6B-4107-8B65-8F306C47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Pasos para ser parte de </a:t>
            </a:r>
            <a:r>
              <a:rPr lang="es-CO" dirty="0" err="1"/>
              <a:t>Computrabajo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BBB984-49DD-488E-A5AD-7889817B3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70" y="1576749"/>
            <a:ext cx="9893684" cy="70730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CO" dirty="0"/>
              <a:t>Abrir el navegador web de nuestro computador y escribir en la barra de direcciones </a:t>
            </a:r>
            <a:r>
              <a:rPr lang="es-CO" dirty="0">
                <a:hlinkClick r:id="rId2"/>
              </a:rPr>
              <a:t>https://persona.computrabajo.com.co/Acceso/</a:t>
            </a:r>
            <a:r>
              <a:rPr lang="es-CO" dirty="0"/>
              <a:t> y pulsar </a:t>
            </a:r>
            <a:r>
              <a:rPr lang="es-CO" dirty="0" err="1"/>
              <a:t>enter</a:t>
            </a:r>
            <a:endParaRPr lang="es-CO" dirty="0"/>
          </a:p>
          <a:p>
            <a:pPr>
              <a:buFont typeface="+mj-lt"/>
              <a:buAutoNum type="arabicPeriod"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00ABD7-4F31-4BE8-9317-2BD14B3C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97" y="2617522"/>
            <a:ext cx="7558541" cy="36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2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F2BD6-ACCE-472D-8421-2FD9F5D2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1" y="402561"/>
            <a:ext cx="8596668" cy="1320800"/>
          </a:xfrm>
        </p:spPr>
        <p:txBody>
          <a:bodyPr/>
          <a:lstStyle/>
          <a:p>
            <a:r>
              <a:rPr lang="es-CO" dirty="0"/>
              <a:t>Registrarse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D8E5E1-1122-4851-86B2-AEB6EC63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32" y="1350103"/>
            <a:ext cx="9192057" cy="443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7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514E0F6D-5B77-48FE-8B9F-F383CEF3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309" y="777923"/>
            <a:ext cx="9060506" cy="883820"/>
          </a:xfrm>
        </p:spPr>
        <p:txBody>
          <a:bodyPr/>
          <a:lstStyle/>
          <a:p>
            <a:r>
              <a:rPr lang="es-CO" dirty="0"/>
              <a:t>  Información Académica básica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F6948662-AA3F-473E-BFD0-48C2B3EF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49" y="1500453"/>
            <a:ext cx="8563899" cy="39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514E0F6D-5B77-48FE-8B9F-F383CEF3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36" y="635677"/>
            <a:ext cx="9060506" cy="883820"/>
          </a:xfrm>
        </p:spPr>
        <p:txBody>
          <a:bodyPr/>
          <a:lstStyle/>
          <a:p>
            <a:r>
              <a:rPr lang="es-CO" dirty="0"/>
              <a:t>Experiencia laboral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4DFFEF-C1FE-4D15-BD53-0B8B025A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10" y="1375450"/>
            <a:ext cx="10166991" cy="470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234E6277-431E-4B67-B7C6-60C47DBF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63" y="1496540"/>
            <a:ext cx="8887366" cy="4369745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2729D13F-689A-417D-9376-670E59FF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36" y="635677"/>
            <a:ext cx="9060506" cy="883820"/>
          </a:xfrm>
        </p:spPr>
        <p:txBody>
          <a:bodyPr/>
          <a:lstStyle/>
          <a:p>
            <a:r>
              <a:rPr lang="es-CO" dirty="0"/>
              <a:t>Test de competencias laborales</a:t>
            </a:r>
          </a:p>
        </p:txBody>
      </p:sp>
    </p:spTree>
    <p:extLst>
      <p:ext uri="{BB962C8B-B14F-4D97-AF65-F5344CB8AC3E}">
        <p14:creationId xmlns:p14="http://schemas.microsoft.com/office/powerpoint/2010/main" val="317856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9D733-E8C8-4178-9C5E-B01F2F63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Adjuntar hoja de vida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22CACD2-C69D-4635-A7E5-87E90A88D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62" y="1436978"/>
            <a:ext cx="6574466" cy="3093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A5E0B219-F8A4-4E7E-BCA4-8B86BF40079F}"/>
                  </a:ext>
                </a:extLst>
              </p14:cNvPr>
              <p14:cNvContentPartPr/>
              <p14:nvPr/>
            </p14:nvContentPartPr>
            <p14:xfrm>
              <a:off x="1874891" y="2231698"/>
              <a:ext cx="1394782" cy="618429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A5E0B219-F8A4-4E7E-BCA4-8B86BF4007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250" y="2222699"/>
                <a:ext cx="1412424" cy="636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EA9CDD2A-D2DC-4FA4-86A6-C38FF304235D}"/>
                  </a:ext>
                </a:extLst>
              </p14:cNvPr>
              <p14:cNvContentPartPr/>
              <p14:nvPr/>
            </p14:nvContentPartPr>
            <p14:xfrm>
              <a:off x="2673633" y="1135320"/>
              <a:ext cx="36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EA9CDD2A-D2DC-4FA4-86A6-C38FF30423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4633" y="1126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46743FB-8E78-44E3-8616-1006060AE2D0}"/>
                  </a:ext>
                </a:extLst>
              </p14:cNvPr>
              <p14:cNvContentPartPr/>
              <p14:nvPr/>
            </p14:nvContentPartPr>
            <p14:xfrm>
              <a:off x="1454673" y="1371120"/>
              <a:ext cx="36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46743FB-8E78-44E3-8616-1006060AE2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5673" y="13621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5205B99C-C9AA-4D50-832D-ECACEC9BA4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4673" y="4795291"/>
            <a:ext cx="5652655" cy="18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7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CA48A-505D-4A45-B73F-48B2C8D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Completar el perfil profesional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C92CA8-131C-4EFC-828A-E2861F4C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54" y="1828799"/>
            <a:ext cx="8865385" cy="423454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BAFFA8A-2979-4B4F-BC05-022C3BDCA884}"/>
              </a:ext>
            </a:extLst>
          </p:cNvPr>
          <p:cNvSpPr/>
          <p:nvPr/>
        </p:nvSpPr>
        <p:spPr>
          <a:xfrm>
            <a:off x="2090057" y="3091543"/>
            <a:ext cx="1654629" cy="337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674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767</TotalTime>
  <Words>163</Words>
  <Application>Microsoft Office PowerPoint</Application>
  <PresentationFormat>Panorámica</PresentationFormat>
  <Paragraphs>17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Lic. Andrés Paz Burbano</vt:lpstr>
      <vt:lpstr>¿Qué es Computrabajo?</vt:lpstr>
      <vt:lpstr>Pasos para ser parte de Computrabajo</vt:lpstr>
      <vt:lpstr>Registrarse</vt:lpstr>
      <vt:lpstr>  Información Académica básica</vt:lpstr>
      <vt:lpstr>Experiencia laboral</vt:lpstr>
      <vt:lpstr>Test de competencias laborales</vt:lpstr>
      <vt:lpstr>Adjuntar hoja de vida</vt:lpstr>
      <vt:lpstr>Completar el perfil profesional</vt:lpstr>
      <vt:lpstr>Diligenciar la información solicitada</vt:lpstr>
      <vt:lpstr>Diligenciar la información solicitada</vt:lpstr>
      <vt:lpstr>Diligenciar la información solicitada</vt:lpstr>
      <vt:lpstr>Adjuntar hoja de vida </vt:lpstr>
      <vt:lpstr>Taller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EIA/TIA 568­A</dc:title>
  <dc:creator>andres paz</dc:creator>
  <cp:lastModifiedBy>andres paz</cp:lastModifiedBy>
  <cp:revision>40</cp:revision>
  <dcterms:created xsi:type="dcterms:W3CDTF">2018-06-12T15:44:07Z</dcterms:created>
  <dcterms:modified xsi:type="dcterms:W3CDTF">2018-06-18T16:34:39Z</dcterms:modified>
</cp:coreProperties>
</file>