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aven Pro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bold.fntdata"/><Relationship Id="rId14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a5908a8f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a5908a8f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bda5908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bda5908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bda5908a8f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bda5908a8f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4835175" y="1413225"/>
            <a:ext cx="4073400" cy="21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Los datos en una base de datos</a:t>
            </a:r>
            <a:endParaRPr sz="3300"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00" y="552275"/>
            <a:ext cx="4073402" cy="407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423950" y="295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es" sz="40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Incremento del trabajo</a:t>
            </a:r>
            <a:endParaRPr sz="4200"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50" y="1597875"/>
            <a:ext cx="38100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97875"/>
            <a:ext cx="42862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5102" y="146999"/>
            <a:ext cx="917000" cy="12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208025" y="614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(no normalizada)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825775" y="1805975"/>
            <a:ext cx="7635300" cy="30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28625" lvl="0" marL="457200" rtl="0" algn="l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150"/>
              <a:buFont typeface="Arial"/>
              <a:buChar char="●"/>
            </a:pPr>
            <a:r>
              <a:rPr lang="es" sz="3150">
                <a:solidFill>
                  <a:srgbClr val="3C3C3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múltiples redundancias</a:t>
            </a:r>
            <a:endParaRPr sz="3150">
              <a:solidFill>
                <a:srgbClr val="3C3C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428625" lvl="0" marL="457200" rtl="0" algn="l">
              <a:spcBef>
                <a:spcPts val="0"/>
              </a:spcBef>
              <a:spcAft>
                <a:spcPts val="0"/>
              </a:spcAft>
              <a:buClr>
                <a:srgbClr val="3C3C3C"/>
              </a:buClr>
              <a:buSzPts val="3150"/>
              <a:buFont typeface="Arial"/>
              <a:buChar char="●"/>
            </a:pPr>
            <a:r>
              <a:t/>
            </a:r>
            <a:endParaRPr sz="3150">
              <a:solidFill>
                <a:srgbClr val="3C3C3C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