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e9d6f78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e9d6f78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e9d6f78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e9d6f78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e9d6f78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e9d6f78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e9d6f789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e9d6f789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e9d6f78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e9d6f78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e9d6f789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e9d6f789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e9d6f789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e9d6f789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ea5242a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ea5242a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ea5242a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ea5242a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ea5242a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ea5242a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ea5242a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ea5242a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ea5242a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ea5242a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ea5242a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ea5242a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ea5242a8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ea5242a8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ea5242a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ea5242a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ea5242a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ea5242a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ea5242a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ea5242a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ea5242a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ea5242a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ea5242a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ea5242a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e9d6f7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e9d6f7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ea5242a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ea5242a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ea5242a8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ea5242a8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ea5242a8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ea5242a8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e9d6f78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e9d6f78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a5242a8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ea5242a8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e9d6f78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e9d6f78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body"/>
          </p:nvPr>
        </p:nvSpPr>
        <p:spPr>
          <a:xfrm>
            <a:off x="508000" y="1620442"/>
            <a:ext cx="6447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2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 rot="5400000">
            <a:off x="2424002" y="-295658"/>
            <a:ext cx="26154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6" name="Google Shape;166;p12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7" name="Google Shape;167;p12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508000" y="1620442"/>
            <a:ext cx="6447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13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800"/>
              </a:spcBef>
              <a:spcAft>
                <a:spcPts val="0"/>
              </a:spcAft>
              <a:buSzPts val="1100"/>
              <a:buChar char="▪"/>
              <a:defRPr/>
            </a:lvl1pPr>
            <a:lvl2pPr indent="-292100" lvl="1" marL="914400" rtl="0"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2pPr>
            <a:lvl3pPr indent="-279400" lvl="2" marL="1371600" rtl="0">
              <a:spcBef>
                <a:spcPts val="800"/>
              </a:spcBef>
              <a:spcAft>
                <a:spcPts val="0"/>
              </a:spcAft>
              <a:buSzPts val="800"/>
              <a:buChar char="▪"/>
              <a:defRPr/>
            </a:lvl3pPr>
            <a:lvl4pPr indent="-273050" lvl="3" marL="1828800" rtl="0">
              <a:spcBef>
                <a:spcPts val="800"/>
              </a:spcBef>
              <a:spcAft>
                <a:spcPts val="0"/>
              </a:spcAft>
              <a:buSzPts val="700"/>
              <a:buChar char="▪"/>
              <a:defRPr/>
            </a:lvl4pPr>
            <a:lvl5pPr indent="-273050" lvl="4" marL="2286000" rtl="0">
              <a:spcBef>
                <a:spcPts val="800"/>
              </a:spcBef>
              <a:spcAft>
                <a:spcPts val="0"/>
              </a:spcAft>
              <a:buSzPts val="700"/>
              <a:buChar char="▪"/>
              <a:defRPr/>
            </a:lvl5pPr>
            <a:lvl6pPr indent="-273050" lvl="5" marL="274320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6pPr>
            <a:lvl7pPr indent="-273050" lvl="6" marL="320040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7pPr>
            <a:lvl8pPr indent="-273050" lvl="7" marL="365760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8pPr>
            <a:lvl9pPr indent="-273050" lvl="8" marL="411480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9pPr>
          </a:lstStyle>
          <a:p/>
        </p:txBody>
      </p:sp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3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3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4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4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4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4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5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6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6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6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Google Shape;129;p7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7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7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F6C6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8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Google Shape;139;p8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9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9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9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0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0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8000" y="1620442"/>
            <a:ext cx="6447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2756" y="-9514"/>
            <a:ext cx="9153119" cy="1987038"/>
          </a:xfrm>
          <a:custGeom>
            <a:rect b="b" l="l" r="r" t="t"/>
            <a:pathLst>
              <a:path extrusionOk="0" h="6161359" w="11964861">
                <a:moveTo>
                  <a:pt x="0" y="2844800"/>
                </a:moveTo>
                <a:lnTo>
                  <a:pt x="0" y="0"/>
                </a:lnTo>
                <a:lnTo>
                  <a:pt x="11964861" y="12702"/>
                </a:lnTo>
                <a:cubicBezTo>
                  <a:pt x="11964462" y="956735"/>
                  <a:pt x="11964064" y="5217326"/>
                  <a:pt x="11963665" y="6161359"/>
                </a:cubicBezTo>
                <a:lnTo>
                  <a:pt x="11655384" y="5870082"/>
                </a:lnTo>
                <a:cubicBezTo>
                  <a:pt x="11101094" y="4569477"/>
                  <a:pt x="10627746" y="4200063"/>
                  <a:pt x="10207426" y="3438870"/>
                </a:cubicBezTo>
                <a:lnTo>
                  <a:pt x="10161804" y="2855715"/>
                </a:lnTo>
                <a:lnTo>
                  <a:pt x="0" y="28448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EA41F"/>
              </a:gs>
            </a:gsLst>
            <a:lin ang="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1" y="99262"/>
            <a:ext cx="9141983" cy="5046686"/>
            <a:chOff x="-1" y="132349"/>
            <a:chExt cx="12189311" cy="6728915"/>
          </a:xfrm>
        </p:grpSpPr>
        <p:grpSp>
          <p:nvGrpSpPr>
            <p:cNvPr id="13" name="Google Shape;13;p1"/>
            <p:cNvGrpSpPr/>
            <p:nvPr/>
          </p:nvGrpSpPr>
          <p:grpSpPr>
            <a:xfrm>
              <a:off x="-1" y="132349"/>
              <a:ext cx="12189311" cy="6728915"/>
              <a:chOff x="-1" y="132350"/>
              <a:chExt cx="12189311" cy="6728915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-1" y="6413209"/>
                <a:ext cx="12174246" cy="448056"/>
              </a:xfrm>
              <a:custGeom>
                <a:rect b="b" l="l" r="r" t="t"/>
                <a:pathLst>
                  <a:path extrusionOk="0" h="2844800" w="11964861">
                    <a:moveTo>
                      <a:pt x="0" y="2844800"/>
                    </a:moveTo>
                    <a:lnTo>
                      <a:pt x="0" y="0"/>
                    </a:lnTo>
                    <a:lnTo>
                      <a:pt x="11964861" y="12702"/>
                    </a:lnTo>
                    <a:cubicBezTo>
                      <a:pt x="11964462" y="956735"/>
                      <a:pt x="11964064" y="1900767"/>
                      <a:pt x="11963665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11325089" y="6041383"/>
                <a:ext cx="862824" cy="373950"/>
                <a:chOff x="6873497" y="5991734"/>
                <a:chExt cx="862824" cy="445869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>
                  <a:off x="7526739" y="6202907"/>
                  <a:ext cx="209582" cy="234696"/>
                </a:xfrm>
                <a:custGeom>
                  <a:rect b="b" l="l" r="r" t="t"/>
                  <a:pathLst>
                    <a:path extrusionOk="0" h="2844800" w="1197610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>
                  <a:off x="7096711" y="6202907"/>
                  <a:ext cx="209582" cy="234696"/>
                </a:xfrm>
                <a:custGeom>
                  <a:rect b="b" l="l" r="r" t="t"/>
                  <a:pathLst>
                    <a:path extrusionOk="0" h="2844800" w="1197610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6873497" y="5991734"/>
                  <a:ext cx="209582" cy="234696"/>
                </a:xfrm>
                <a:custGeom>
                  <a:rect b="b" l="l" r="r" t="t"/>
                  <a:pathLst>
                    <a:path extrusionOk="0" h="2844800" w="1197610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" name="Google Shape;19;p1"/>
              <p:cNvSpPr/>
              <p:nvPr/>
            </p:nvSpPr>
            <p:spPr>
              <a:xfrm>
                <a:off x="5485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222310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437827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59353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855309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883124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CECD3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85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22310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437827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59353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5485" y="6196735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22310" y="6196735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9D9A9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59353" y="6196735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chemeClr val="accent1">
                  <a:alpha val="83921"/>
                </a:scheme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5485" y="59749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9D9A9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" name="Google Shape;32;p1"/>
              <p:cNvGrpSpPr/>
              <p:nvPr/>
            </p:nvGrpSpPr>
            <p:grpSpPr>
              <a:xfrm>
                <a:off x="9758363" y="1220813"/>
                <a:ext cx="2381249" cy="2381250"/>
                <a:chOff x="6145" y="415"/>
                <a:chExt cx="1500" cy="1500"/>
              </a:xfrm>
            </p:grpSpPr>
            <p:sp>
              <p:nvSpPr>
                <p:cNvPr id="33" name="Google Shape;33;p1"/>
                <p:cNvSpPr/>
                <p:nvPr/>
              </p:nvSpPr>
              <p:spPr>
                <a:xfrm>
                  <a:off x="6145" y="415"/>
                  <a:ext cx="15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4" name="Google Shape;34;p1"/>
                <p:cNvSpPr/>
                <p:nvPr/>
              </p:nvSpPr>
              <p:spPr>
                <a:xfrm>
                  <a:off x="6441" y="415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5" name="Google Shape;35;p1"/>
                <p:cNvSpPr/>
                <p:nvPr/>
              </p:nvSpPr>
              <p:spPr>
                <a:xfrm>
                  <a:off x="6440" y="529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6" name="Google Shape;36;p1"/>
                <p:cNvSpPr/>
                <p:nvPr/>
              </p:nvSpPr>
              <p:spPr>
                <a:xfrm>
                  <a:off x="6317" y="529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7" name="Google Shape;37;p1"/>
                <p:cNvSpPr/>
                <p:nvPr/>
              </p:nvSpPr>
              <p:spPr>
                <a:xfrm>
                  <a:off x="6565" y="539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8" name="Google Shape;38;p1"/>
                <p:cNvSpPr/>
                <p:nvPr/>
              </p:nvSpPr>
              <p:spPr>
                <a:xfrm>
                  <a:off x="6812" y="527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9" name="Google Shape;39;p1"/>
                <p:cNvSpPr/>
                <p:nvPr/>
              </p:nvSpPr>
              <p:spPr>
                <a:xfrm>
                  <a:off x="6689" y="52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0" name="Google Shape;40;p1"/>
                <p:cNvSpPr/>
                <p:nvPr/>
              </p:nvSpPr>
              <p:spPr>
                <a:xfrm>
                  <a:off x="6565" y="52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1" name="Google Shape;41;p1"/>
                <p:cNvSpPr/>
                <p:nvPr/>
              </p:nvSpPr>
              <p:spPr>
                <a:xfrm>
                  <a:off x="6565" y="651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2" name="Google Shape;42;p1"/>
                <p:cNvSpPr/>
                <p:nvPr/>
              </p:nvSpPr>
              <p:spPr>
                <a:xfrm>
                  <a:off x="6689" y="651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3" name="Google Shape;43;p1"/>
                <p:cNvSpPr/>
                <p:nvPr/>
              </p:nvSpPr>
              <p:spPr>
                <a:xfrm>
                  <a:off x="6812" y="651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4" name="Google Shape;44;p1"/>
                <p:cNvSpPr/>
                <p:nvPr/>
              </p:nvSpPr>
              <p:spPr>
                <a:xfrm>
                  <a:off x="6936" y="651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5" name="Google Shape;45;p1"/>
                <p:cNvSpPr/>
                <p:nvPr/>
              </p:nvSpPr>
              <p:spPr>
                <a:xfrm>
                  <a:off x="6689" y="775"/>
                  <a:ext cx="0" cy="0"/>
                </a:xfrm>
                <a:prstGeom prst="rect">
                  <a:avLst/>
                </a:prstGeom>
                <a:solidFill>
                  <a:srgbClr val="85530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6" name="Google Shape;46;p1"/>
                <p:cNvSpPr/>
                <p:nvPr/>
              </p:nvSpPr>
              <p:spPr>
                <a:xfrm>
                  <a:off x="6936" y="775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7" name="Google Shape;47;p1"/>
                <p:cNvSpPr/>
                <p:nvPr/>
              </p:nvSpPr>
              <p:spPr>
                <a:xfrm>
                  <a:off x="6812" y="775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" name="Google Shape;48;p1"/>
                <p:cNvSpPr/>
                <p:nvPr/>
              </p:nvSpPr>
              <p:spPr>
                <a:xfrm>
                  <a:off x="7060" y="866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9" name="Google Shape;49;p1"/>
                <p:cNvSpPr/>
                <p:nvPr/>
              </p:nvSpPr>
              <p:spPr>
                <a:xfrm>
                  <a:off x="6936" y="1022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0" name="Google Shape;50;p1"/>
                <p:cNvSpPr/>
                <p:nvPr/>
              </p:nvSpPr>
              <p:spPr>
                <a:xfrm>
                  <a:off x="7183" y="990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1" name="Google Shape;51;p1"/>
                <p:cNvSpPr/>
                <p:nvPr/>
              </p:nvSpPr>
              <p:spPr>
                <a:xfrm>
                  <a:off x="7060" y="990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2" name="Google Shape;52;p1"/>
                <p:cNvSpPr/>
                <p:nvPr/>
              </p:nvSpPr>
              <p:spPr>
                <a:xfrm>
                  <a:off x="7307" y="1113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3" name="Google Shape;53;p1"/>
                <p:cNvSpPr/>
                <p:nvPr/>
              </p:nvSpPr>
              <p:spPr>
                <a:xfrm>
                  <a:off x="7307" y="1237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4" name="Google Shape;54;p1"/>
                <p:cNvSpPr/>
                <p:nvPr/>
              </p:nvSpPr>
              <p:spPr>
                <a:xfrm>
                  <a:off x="7183" y="1113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5" name="Google Shape;55;p1"/>
                <p:cNvSpPr/>
                <p:nvPr/>
              </p:nvSpPr>
              <p:spPr>
                <a:xfrm>
                  <a:off x="7431" y="123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6" name="Google Shape;56;p1"/>
                <p:cNvSpPr/>
                <p:nvPr/>
              </p:nvSpPr>
              <p:spPr>
                <a:xfrm>
                  <a:off x="7431" y="1361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7" name="Google Shape;57;p1"/>
                <p:cNvSpPr/>
                <p:nvPr/>
              </p:nvSpPr>
              <p:spPr>
                <a:xfrm>
                  <a:off x="7431" y="1484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8" name="Google Shape;58;p1"/>
                <p:cNvSpPr/>
                <p:nvPr/>
              </p:nvSpPr>
              <p:spPr>
                <a:xfrm>
                  <a:off x="7431" y="1855"/>
                  <a:ext cx="0" cy="0"/>
                </a:xfrm>
                <a:prstGeom prst="rect">
                  <a:avLst/>
                </a:prstGeom>
                <a:solidFill>
                  <a:srgbClr val="85530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9" name="Google Shape;59;p1"/>
                <p:cNvSpPr/>
                <p:nvPr/>
              </p:nvSpPr>
              <p:spPr>
                <a:xfrm>
                  <a:off x="7431" y="1608"/>
                  <a:ext cx="0" cy="0"/>
                </a:xfrm>
                <a:prstGeom prst="rect">
                  <a:avLst/>
                </a:prstGeom>
                <a:solidFill>
                  <a:srgbClr val="F9D9A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0" name="Google Shape;60;p1"/>
                <p:cNvSpPr/>
                <p:nvPr/>
              </p:nvSpPr>
              <p:spPr>
                <a:xfrm>
                  <a:off x="7554" y="123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1" name="Google Shape;61;p1"/>
                <p:cNvSpPr/>
                <p:nvPr/>
              </p:nvSpPr>
              <p:spPr>
                <a:xfrm>
                  <a:off x="7060" y="742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2" name="Google Shape;62;p1"/>
                <p:cNvSpPr/>
                <p:nvPr/>
              </p:nvSpPr>
              <p:spPr>
                <a:xfrm>
                  <a:off x="7183" y="866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3" name="Google Shape;63;p1"/>
                <p:cNvSpPr/>
                <p:nvPr/>
              </p:nvSpPr>
              <p:spPr>
                <a:xfrm>
                  <a:off x="7307" y="990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4" name="Google Shape;64;p1"/>
                <p:cNvSpPr/>
                <p:nvPr/>
              </p:nvSpPr>
              <p:spPr>
                <a:xfrm>
                  <a:off x="7431" y="1113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65" name="Google Shape;65;p1"/>
              <p:cNvSpPr/>
              <p:nvPr/>
            </p:nvSpPr>
            <p:spPr>
              <a:xfrm>
                <a:off x="741359" y="626394"/>
                <a:ext cx="288924" cy="300037"/>
              </a:xfrm>
              <a:custGeom>
                <a:rect b="b" l="l" r="r" t="t"/>
                <a:pathLst>
                  <a:path extrusionOk="0" h="1135" w="1092">
                    <a:moveTo>
                      <a:pt x="1092" y="564"/>
                    </a:moveTo>
                    <a:lnTo>
                      <a:pt x="1091" y="594"/>
                    </a:lnTo>
                    <a:lnTo>
                      <a:pt x="1089" y="623"/>
                    </a:lnTo>
                    <a:lnTo>
                      <a:pt x="1086" y="650"/>
                    </a:lnTo>
                    <a:lnTo>
                      <a:pt x="1082" y="678"/>
                    </a:lnTo>
                    <a:lnTo>
                      <a:pt x="1076" y="705"/>
                    </a:lnTo>
                    <a:lnTo>
                      <a:pt x="1070" y="732"/>
                    </a:lnTo>
                    <a:lnTo>
                      <a:pt x="1062" y="758"/>
                    </a:lnTo>
                    <a:lnTo>
                      <a:pt x="1052" y="783"/>
                    </a:lnTo>
                    <a:lnTo>
                      <a:pt x="1043" y="809"/>
                    </a:lnTo>
                    <a:lnTo>
                      <a:pt x="1031" y="833"/>
                    </a:lnTo>
                    <a:lnTo>
                      <a:pt x="1017" y="857"/>
                    </a:lnTo>
                    <a:lnTo>
                      <a:pt x="1003" y="879"/>
                    </a:lnTo>
                    <a:lnTo>
                      <a:pt x="989" y="902"/>
                    </a:lnTo>
                    <a:lnTo>
                      <a:pt x="972" y="925"/>
                    </a:lnTo>
                    <a:lnTo>
                      <a:pt x="954" y="947"/>
                    </a:lnTo>
                    <a:lnTo>
                      <a:pt x="935" y="968"/>
                    </a:lnTo>
                    <a:lnTo>
                      <a:pt x="916" y="989"/>
                    </a:lnTo>
                    <a:lnTo>
                      <a:pt x="894" y="1007"/>
                    </a:lnTo>
                    <a:lnTo>
                      <a:pt x="874" y="1025"/>
                    </a:lnTo>
                    <a:lnTo>
                      <a:pt x="852" y="1041"/>
                    </a:lnTo>
                    <a:lnTo>
                      <a:pt x="829" y="1056"/>
                    </a:lnTo>
                    <a:lnTo>
                      <a:pt x="806" y="1070"/>
                    </a:lnTo>
                    <a:lnTo>
                      <a:pt x="782" y="1082"/>
                    </a:lnTo>
                    <a:lnTo>
                      <a:pt x="757" y="1093"/>
                    </a:lnTo>
                    <a:lnTo>
                      <a:pt x="732" y="1103"/>
                    </a:lnTo>
                    <a:lnTo>
                      <a:pt x="707" y="1112"/>
                    </a:lnTo>
                    <a:lnTo>
                      <a:pt x="681" y="1119"/>
                    </a:lnTo>
                    <a:lnTo>
                      <a:pt x="654" y="1124"/>
                    </a:lnTo>
                    <a:lnTo>
                      <a:pt x="627" y="1129"/>
                    </a:lnTo>
                    <a:lnTo>
                      <a:pt x="598" y="1133"/>
                    </a:lnTo>
                    <a:lnTo>
                      <a:pt x="569" y="1135"/>
                    </a:lnTo>
                    <a:lnTo>
                      <a:pt x="539" y="1135"/>
                    </a:lnTo>
                    <a:lnTo>
                      <a:pt x="511" y="1135"/>
                    </a:lnTo>
                    <a:lnTo>
                      <a:pt x="484" y="1133"/>
                    </a:lnTo>
                    <a:lnTo>
                      <a:pt x="458" y="1129"/>
                    </a:lnTo>
                    <a:lnTo>
                      <a:pt x="431" y="1124"/>
                    </a:lnTo>
                    <a:lnTo>
                      <a:pt x="406" y="1118"/>
                    </a:lnTo>
                    <a:lnTo>
                      <a:pt x="381" y="1111"/>
                    </a:lnTo>
                    <a:lnTo>
                      <a:pt x="356" y="1103"/>
                    </a:lnTo>
                    <a:lnTo>
                      <a:pt x="332" y="1093"/>
                    </a:lnTo>
                    <a:lnTo>
                      <a:pt x="308" y="1081"/>
                    </a:lnTo>
                    <a:lnTo>
                      <a:pt x="285" y="1069"/>
                    </a:lnTo>
                    <a:lnTo>
                      <a:pt x="262" y="1055"/>
                    </a:lnTo>
                    <a:lnTo>
                      <a:pt x="241" y="1039"/>
                    </a:lnTo>
                    <a:lnTo>
                      <a:pt x="219" y="1022"/>
                    </a:lnTo>
                    <a:lnTo>
                      <a:pt x="197" y="1004"/>
                    </a:lnTo>
                    <a:lnTo>
                      <a:pt x="177" y="985"/>
                    </a:lnTo>
                    <a:lnTo>
                      <a:pt x="158" y="965"/>
                    </a:lnTo>
                    <a:lnTo>
                      <a:pt x="139" y="943"/>
                    </a:lnTo>
                    <a:lnTo>
                      <a:pt x="121" y="921"/>
                    </a:lnTo>
                    <a:lnTo>
                      <a:pt x="104" y="899"/>
                    </a:lnTo>
                    <a:lnTo>
                      <a:pt x="88" y="876"/>
                    </a:lnTo>
                    <a:lnTo>
                      <a:pt x="74" y="853"/>
                    </a:lnTo>
                    <a:lnTo>
                      <a:pt x="61" y="829"/>
                    </a:lnTo>
                    <a:lnTo>
                      <a:pt x="50" y="805"/>
                    </a:lnTo>
                    <a:lnTo>
                      <a:pt x="39" y="780"/>
                    </a:lnTo>
                    <a:lnTo>
                      <a:pt x="30" y="756"/>
                    </a:lnTo>
                    <a:lnTo>
                      <a:pt x="22" y="731"/>
                    </a:lnTo>
                    <a:lnTo>
                      <a:pt x="15" y="704"/>
                    </a:lnTo>
                    <a:lnTo>
                      <a:pt x="9" y="678"/>
                    </a:lnTo>
                    <a:lnTo>
                      <a:pt x="6" y="651"/>
                    </a:lnTo>
                    <a:lnTo>
                      <a:pt x="2" y="624"/>
                    </a:lnTo>
                    <a:lnTo>
                      <a:pt x="1" y="596"/>
                    </a:lnTo>
                    <a:lnTo>
                      <a:pt x="0" y="569"/>
                    </a:lnTo>
                    <a:lnTo>
                      <a:pt x="1" y="541"/>
                    </a:lnTo>
                    <a:lnTo>
                      <a:pt x="2" y="512"/>
                    </a:lnTo>
                    <a:lnTo>
                      <a:pt x="6" y="486"/>
                    </a:lnTo>
                    <a:lnTo>
                      <a:pt x="9" y="458"/>
                    </a:lnTo>
                    <a:lnTo>
                      <a:pt x="15" y="432"/>
                    </a:lnTo>
                    <a:lnTo>
                      <a:pt x="22" y="407"/>
                    </a:lnTo>
                    <a:lnTo>
                      <a:pt x="30" y="380"/>
                    </a:lnTo>
                    <a:lnTo>
                      <a:pt x="39" y="355"/>
                    </a:lnTo>
                    <a:lnTo>
                      <a:pt x="50" y="331"/>
                    </a:lnTo>
                    <a:lnTo>
                      <a:pt x="61" y="307"/>
                    </a:lnTo>
                    <a:lnTo>
                      <a:pt x="74" y="283"/>
                    </a:lnTo>
                    <a:lnTo>
                      <a:pt x="88" y="259"/>
                    </a:lnTo>
                    <a:lnTo>
                      <a:pt x="104" y="236"/>
                    </a:lnTo>
                    <a:lnTo>
                      <a:pt x="121" y="215"/>
                    </a:lnTo>
                    <a:lnTo>
                      <a:pt x="139" y="192"/>
                    </a:lnTo>
                    <a:lnTo>
                      <a:pt x="158" y="170"/>
                    </a:lnTo>
                    <a:lnTo>
                      <a:pt x="177" y="150"/>
                    </a:lnTo>
                    <a:lnTo>
                      <a:pt x="199" y="131"/>
                    </a:lnTo>
                    <a:lnTo>
                      <a:pt x="219" y="113"/>
                    </a:lnTo>
                    <a:lnTo>
                      <a:pt x="241" y="96"/>
                    </a:lnTo>
                    <a:lnTo>
                      <a:pt x="263" y="80"/>
                    </a:lnTo>
                    <a:lnTo>
                      <a:pt x="286" y="67"/>
                    </a:lnTo>
                    <a:lnTo>
                      <a:pt x="309" y="54"/>
                    </a:lnTo>
                    <a:lnTo>
                      <a:pt x="333" y="43"/>
                    </a:lnTo>
                    <a:lnTo>
                      <a:pt x="358" y="34"/>
                    </a:lnTo>
                    <a:lnTo>
                      <a:pt x="383" y="24"/>
                    </a:lnTo>
                    <a:lnTo>
                      <a:pt x="408" y="17"/>
                    </a:lnTo>
                    <a:lnTo>
                      <a:pt x="435" y="11"/>
                    </a:lnTo>
                    <a:lnTo>
                      <a:pt x="462" y="6"/>
                    </a:lnTo>
                    <a:lnTo>
                      <a:pt x="489" y="4"/>
                    </a:lnTo>
                    <a:lnTo>
                      <a:pt x="517" y="1"/>
                    </a:lnTo>
                    <a:lnTo>
                      <a:pt x="546" y="0"/>
                    </a:lnTo>
                    <a:lnTo>
                      <a:pt x="573" y="1"/>
                    </a:lnTo>
                    <a:lnTo>
                      <a:pt x="600" y="2"/>
                    </a:lnTo>
                    <a:lnTo>
                      <a:pt x="627" y="6"/>
                    </a:lnTo>
                    <a:lnTo>
                      <a:pt x="653" y="11"/>
                    </a:lnTo>
                    <a:lnTo>
                      <a:pt x="678" y="17"/>
                    </a:lnTo>
                    <a:lnTo>
                      <a:pt x="703" y="23"/>
                    </a:lnTo>
                    <a:lnTo>
                      <a:pt x="728" y="31"/>
                    </a:lnTo>
                    <a:lnTo>
                      <a:pt x="752" y="41"/>
                    </a:lnTo>
                    <a:lnTo>
                      <a:pt x="776" y="52"/>
                    </a:lnTo>
                    <a:lnTo>
                      <a:pt x="800" y="64"/>
                    </a:lnTo>
                    <a:lnTo>
                      <a:pt x="823" y="77"/>
                    </a:lnTo>
                    <a:lnTo>
                      <a:pt x="845" y="92"/>
                    </a:lnTo>
                    <a:lnTo>
                      <a:pt x="866" y="108"/>
                    </a:lnTo>
                    <a:lnTo>
                      <a:pt x="888" y="125"/>
                    </a:lnTo>
                    <a:lnTo>
                      <a:pt x="910" y="144"/>
                    </a:lnTo>
                    <a:lnTo>
                      <a:pt x="930" y="163"/>
                    </a:lnTo>
                    <a:lnTo>
                      <a:pt x="949" y="184"/>
                    </a:lnTo>
                    <a:lnTo>
                      <a:pt x="968" y="205"/>
                    </a:lnTo>
                    <a:lnTo>
                      <a:pt x="985" y="227"/>
                    </a:lnTo>
                    <a:lnTo>
                      <a:pt x="1001" y="250"/>
                    </a:lnTo>
                    <a:lnTo>
                      <a:pt x="1015" y="272"/>
                    </a:lnTo>
                    <a:lnTo>
                      <a:pt x="1028" y="296"/>
                    </a:lnTo>
                    <a:lnTo>
                      <a:pt x="1040" y="320"/>
                    </a:lnTo>
                    <a:lnTo>
                      <a:pt x="1051" y="346"/>
                    </a:lnTo>
                    <a:lnTo>
                      <a:pt x="1061" y="371"/>
                    </a:lnTo>
                    <a:lnTo>
                      <a:pt x="1069" y="396"/>
                    </a:lnTo>
                    <a:lnTo>
                      <a:pt x="1076" y="422"/>
                    </a:lnTo>
                    <a:lnTo>
                      <a:pt x="1082" y="450"/>
                    </a:lnTo>
                    <a:lnTo>
                      <a:pt x="1086" y="478"/>
                    </a:lnTo>
                    <a:lnTo>
                      <a:pt x="1089" y="506"/>
                    </a:lnTo>
                    <a:lnTo>
                      <a:pt x="1091" y="535"/>
                    </a:lnTo>
                    <a:lnTo>
                      <a:pt x="1092" y="564"/>
                    </a:lnTo>
                    <a:close/>
                    <a:moveTo>
                      <a:pt x="919" y="569"/>
                    </a:moveTo>
                    <a:lnTo>
                      <a:pt x="919" y="547"/>
                    </a:lnTo>
                    <a:lnTo>
                      <a:pt x="918" y="525"/>
                    </a:lnTo>
                    <a:lnTo>
                      <a:pt x="916" y="505"/>
                    </a:lnTo>
                    <a:lnTo>
                      <a:pt x="913" y="484"/>
                    </a:lnTo>
                    <a:lnTo>
                      <a:pt x="910" y="464"/>
                    </a:lnTo>
                    <a:lnTo>
                      <a:pt x="905" y="444"/>
                    </a:lnTo>
                    <a:lnTo>
                      <a:pt x="899" y="426"/>
                    </a:lnTo>
                    <a:lnTo>
                      <a:pt x="893" y="407"/>
                    </a:lnTo>
                    <a:lnTo>
                      <a:pt x="886" y="389"/>
                    </a:lnTo>
                    <a:lnTo>
                      <a:pt x="877" y="371"/>
                    </a:lnTo>
                    <a:lnTo>
                      <a:pt x="869" y="354"/>
                    </a:lnTo>
                    <a:lnTo>
                      <a:pt x="859" y="337"/>
                    </a:lnTo>
                    <a:lnTo>
                      <a:pt x="848" y="320"/>
                    </a:lnTo>
                    <a:lnTo>
                      <a:pt x="838" y="305"/>
                    </a:lnTo>
                    <a:lnTo>
                      <a:pt x="826" y="289"/>
                    </a:lnTo>
                    <a:lnTo>
                      <a:pt x="812" y="275"/>
                    </a:lnTo>
                    <a:lnTo>
                      <a:pt x="799" y="260"/>
                    </a:lnTo>
                    <a:lnTo>
                      <a:pt x="785" y="247"/>
                    </a:lnTo>
                    <a:lnTo>
                      <a:pt x="770" y="235"/>
                    </a:lnTo>
                    <a:lnTo>
                      <a:pt x="756" y="223"/>
                    </a:lnTo>
                    <a:lnTo>
                      <a:pt x="740" y="214"/>
                    </a:lnTo>
                    <a:lnTo>
                      <a:pt x="725" y="204"/>
                    </a:lnTo>
                    <a:lnTo>
                      <a:pt x="709" y="194"/>
                    </a:lnTo>
                    <a:lnTo>
                      <a:pt x="693" y="187"/>
                    </a:lnTo>
                    <a:lnTo>
                      <a:pt x="676" y="180"/>
                    </a:lnTo>
                    <a:lnTo>
                      <a:pt x="659" y="174"/>
                    </a:lnTo>
                    <a:lnTo>
                      <a:pt x="641" y="169"/>
                    </a:lnTo>
                    <a:lnTo>
                      <a:pt x="623" y="166"/>
                    </a:lnTo>
                    <a:lnTo>
                      <a:pt x="605" y="162"/>
                    </a:lnTo>
                    <a:lnTo>
                      <a:pt x="586" y="160"/>
                    </a:lnTo>
                    <a:lnTo>
                      <a:pt x="568" y="158"/>
                    </a:lnTo>
                    <a:lnTo>
                      <a:pt x="547" y="158"/>
                    </a:lnTo>
                    <a:lnTo>
                      <a:pt x="528" y="158"/>
                    </a:lnTo>
                    <a:lnTo>
                      <a:pt x="509" y="160"/>
                    </a:lnTo>
                    <a:lnTo>
                      <a:pt x="490" y="162"/>
                    </a:lnTo>
                    <a:lnTo>
                      <a:pt x="472" y="166"/>
                    </a:lnTo>
                    <a:lnTo>
                      <a:pt x="454" y="169"/>
                    </a:lnTo>
                    <a:lnTo>
                      <a:pt x="436" y="174"/>
                    </a:lnTo>
                    <a:lnTo>
                      <a:pt x="419" y="180"/>
                    </a:lnTo>
                    <a:lnTo>
                      <a:pt x="402" y="187"/>
                    </a:lnTo>
                    <a:lnTo>
                      <a:pt x="386" y="194"/>
                    </a:lnTo>
                    <a:lnTo>
                      <a:pt x="370" y="203"/>
                    </a:lnTo>
                    <a:lnTo>
                      <a:pt x="354" y="212"/>
                    </a:lnTo>
                    <a:lnTo>
                      <a:pt x="339" y="223"/>
                    </a:lnTo>
                    <a:lnTo>
                      <a:pt x="324" y="234"/>
                    </a:lnTo>
                    <a:lnTo>
                      <a:pt x="310" y="246"/>
                    </a:lnTo>
                    <a:lnTo>
                      <a:pt x="296" y="259"/>
                    </a:lnTo>
                    <a:lnTo>
                      <a:pt x="282" y="274"/>
                    </a:lnTo>
                    <a:lnTo>
                      <a:pt x="269" y="288"/>
                    </a:lnTo>
                    <a:lnTo>
                      <a:pt x="256" y="304"/>
                    </a:lnTo>
                    <a:lnTo>
                      <a:pt x="245" y="319"/>
                    </a:lnTo>
                    <a:lnTo>
                      <a:pt x="235" y="336"/>
                    </a:lnTo>
                    <a:lnTo>
                      <a:pt x="225" y="353"/>
                    </a:lnTo>
                    <a:lnTo>
                      <a:pt x="217" y="370"/>
                    </a:lnTo>
                    <a:lnTo>
                      <a:pt x="208" y="388"/>
                    </a:lnTo>
                    <a:lnTo>
                      <a:pt x="201" y="406"/>
                    </a:lnTo>
                    <a:lnTo>
                      <a:pt x="195" y="424"/>
                    </a:lnTo>
                    <a:lnTo>
                      <a:pt x="189" y="443"/>
                    </a:lnTo>
                    <a:lnTo>
                      <a:pt x="184" y="463"/>
                    </a:lnTo>
                    <a:lnTo>
                      <a:pt x="181" y="484"/>
                    </a:lnTo>
                    <a:lnTo>
                      <a:pt x="178" y="504"/>
                    </a:lnTo>
                    <a:lnTo>
                      <a:pt x="176" y="525"/>
                    </a:lnTo>
                    <a:lnTo>
                      <a:pt x="175" y="547"/>
                    </a:lnTo>
                    <a:lnTo>
                      <a:pt x="175" y="569"/>
                    </a:lnTo>
                    <a:lnTo>
                      <a:pt x="175" y="589"/>
                    </a:lnTo>
                    <a:lnTo>
                      <a:pt x="176" y="609"/>
                    </a:lnTo>
                    <a:lnTo>
                      <a:pt x="178" y="629"/>
                    </a:lnTo>
                    <a:lnTo>
                      <a:pt x="181" y="648"/>
                    </a:lnTo>
                    <a:lnTo>
                      <a:pt x="184" y="667"/>
                    </a:lnTo>
                    <a:lnTo>
                      <a:pt x="189" y="686"/>
                    </a:lnTo>
                    <a:lnTo>
                      <a:pt x="194" y="704"/>
                    </a:lnTo>
                    <a:lnTo>
                      <a:pt x="200" y="722"/>
                    </a:lnTo>
                    <a:lnTo>
                      <a:pt x="207" y="740"/>
                    </a:lnTo>
                    <a:lnTo>
                      <a:pt x="214" y="757"/>
                    </a:lnTo>
                    <a:lnTo>
                      <a:pt x="223" y="775"/>
                    </a:lnTo>
                    <a:lnTo>
                      <a:pt x="232" y="792"/>
                    </a:lnTo>
                    <a:lnTo>
                      <a:pt x="243" y="807"/>
                    </a:lnTo>
                    <a:lnTo>
                      <a:pt x="254" y="824"/>
                    </a:lnTo>
                    <a:lnTo>
                      <a:pt x="266" y="840"/>
                    </a:lnTo>
                    <a:lnTo>
                      <a:pt x="278" y="855"/>
                    </a:lnTo>
                    <a:lnTo>
                      <a:pt x="291" y="870"/>
                    </a:lnTo>
                    <a:lnTo>
                      <a:pt x="304" y="884"/>
                    </a:lnTo>
                    <a:lnTo>
                      <a:pt x="318" y="897"/>
                    </a:lnTo>
                    <a:lnTo>
                      <a:pt x="333" y="909"/>
                    </a:lnTo>
                    <a:lnTo>
                      <a:pt x="348" y="920"/>
                    </a:lnTo>
                    <a:lnTo>
                      <a:pt x="363" y="930"/>
                    </a:lnTo>
                    <a:lnTo>
                      <a:pt x="378" y="939"/>
                    </a:lnTo>
                    <a:lnTo>
                      <a:pt x="395" y="947"/>
                    </a:lnTo>
                    <a:lnTo>
                      <a:pt x="412" y="954"/>
                    </a:lnTo>
                    <a:lnTo>
                      <a:pt x="429" y="961"/>
                    </a:lnTo>
                    <a:lnTo>
                      <a:pt x="446" y="966"/>
                    </a:lnTo>
                    <a:lnTo>
                      <a:pt x="464" y="971"/>
                    </a:lnTo>
                    <a:lnTo>
                      <a:pt x="483" y="973"/>
                    </a:lnTo>
                    <a:lnTo>
                      <a:pt x="501" y="975"/>
                    </a:lnTo>
                    <a:lnTo>
                      <a:pt x="520" y="978"/>
                    </a:lnTo>
                    <a:lnTo>
                      <a:pt x="539" y="978"/>
                    </a:lnTo>
                    <a:lnTo>
                      <a:pt x="559" y="978"/>
                    </a:lnTo>
                    <a:lnTo>
                      <a:pt x="580" y="975"/>
                    </a:lnTo>
                    <a:lnTo>
                      <a:pt x="600" y="974"/>
                    </a:lnTo>
                    <a:lnTo>
                      <a:pt x="619" y="971"/>
                    </a:lnTo>
                    <a:lnTo>
                      <a:pt x="637" y="967"/>
                    </a:lnTo>
                    <a:lnTo>
                      <a:pt x="655" y="961"/>
                    </a:lnTo>
                    <a:lnTo>
                      <a:pt x="673" y="956"/>
                    </a:lnTo>
                    <a:lnTo>
                      <a:pt x="691" y="949"/>
                    </a:lnTo>
                    <a:lnTo>
                      <a:pt x="708" y="942"/>
                    </a:lnTo>
                    <a:lnTo>
                      <a:pt x="724" y="933"/>
                    </a:lnTo>
                    <a:lnTo>
                      <a:pt x="740" y="924"/>
                    </a:lnTo>
                    <a:lnTo>
                      <a:pt x="755" y="913"/>
                    </a:lnTo>
                    <a:lnTo>
                      <a:pt x="770" y="902"/>
                    </a:lnTo>
                    <a:lnTo>
                      <a:pt x="785" y="890"/>
                    </a:lnTo>
                    <a:lnTo>
                      <a:pt x="799" y="877"/>
                    </a:lnTo>
                    <a:lnTo>
                      <a:pt x="812" y="863"/>
                    </a:lnTo>
                    <a:lnTo>
                      <a:pt x="826" y="848"/>
                    </a:lnTo>
                    <a:lnTo>
                      <a:pt x="838" y="833"/>
                    </a:lnTo>
                    <a:lnTo>
                      <a:pt x="848" y="817"/>
                    </a:lnTo>
                    <a:lnTo>
                      <a:pt x="859" y="801"/>
                    </a:lnTo>
                    <a:lnTo>
                      <a:pt x="869" y="785"/>
                    </a:lnTo>
                    <a:lnTo>
                      <a:pt x="877" y="768"/>
                    </a:lnTo>
                    <a:lnTo>
                      <a:pt x="886" y="750"/>
                    </a:lnTo>
                    <a:lnTo>
                      <a:pt x="893" y="732"/>
                    </a:lnTo>
                    <a:lnTo>
                      <a:pt x="899" y="714"/>
                    </a:lnTo>
                    <a:lnTo>
                      <a:pt x="905" y="695"/>
                    </a:lnTo>
                    <a:lnTo>
                      <a:pt x="910" y="674"/>
                    </a:lnTo>
                    <a:lnTo>
                      <a:pt x="913" y="654"/>
                    </a:lnTo>
                    <a:lnTo>
                      <a:pt x="916" y="633"/>
                    </a:lnTo>
                    <a:lnTo>
                      <a:pt x="918" y="613"/>
                    </a:lnTo>
                    <a:lnTo>
                      <a:pt x="919" y="591"/>
                    </a:lnTo>
                    <a:lnTo>
                      <a:pt x="919" y="5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66" name="Google Shape;66;p1"/>
              <p:cNvGrpSpPr/>
              <p:nvPr/>
            </p:nvGrpSpPr>
            <p:grpSpPr>
              <a:xfrm>
                <a:off x="8378825" y="5818188"/>
                <a:ext cx="2925937" cy="586137"/>
                <a:chOff x="5278" y="3665"/>
                <a:chExt cx="1843" cy="369"/>
              </a:xfrm>
            </p:grpSpPr>
            <p:sp>
              <p:nvSpPr>
                <p:cNvPr id="67" name="Google Shape;67;p1"/>
                <p:cNvSpPr/>
                <p:nvPr/>
              </p:nvSpPr>
              <p:spPr>
                <a:xfrm>
                  <a:off x="5278" y="3665"/>
                  <a:ext cx="18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6851" y="3768"/>
                  <a:ext cx="181" cy="185"/>
                </a:xfrm>
                <a:custGeom>
                  <a:rect b="b" l="l" r="r" t="t"/>
                  <a:pathLst>
                    <a:path extrusionOk="0" h="1642" w="1642">
                      <a:moveTo>
                        <a:pt x="1642" y="816"/>
                      </a:moveTo>
                      <a:lnTo>
                        <a:pt x="1641" y="859"/>
                      </a:lnTo>
                      <a:lnTo>
                        <a:pt x="1639" y="900"/>
                      </a:lnTo>
                      <a:lnTo>
                        <a:pt x="1634" y="941"/>
                      </a:lnTo>
                      <a:lnTo>
                        <a:pt x="1628" y="980"/>
                      </a:lnTo>
                      <a:lnTo>
                        <a:pt x="1619" y="1020"/>
                      </a:lnTo>
                      <a:lnTo>
                        <a:pt x="1609" y="1059"/>
                      </a:lnTo>
                      <a:lnTo>
                        <a:pt x="1597" y="1096"/>
                      </a:lnTo>
                      <a:lnTo>
                        <a:pt x="1584" y="1133"/>
                      </a:lnTo>
                      <a:lnTo>
                        <a:pt x="1568" y="1169"/>
                      </a:lnTo>
                      <a:lnTo>
                        <a:pt x="1550" y="1205"/>
                      </a:lnTo>
                      <a:lnTo>
                        <a:pt x="1531" y="1239"/>
                      </a:lnTo>
                      <a:lnTo>
                        <a:pt x="1510" y="1272"/>
                      </a:lnTo>
                      <a:lnTo>
                        <a:pt x="1487" y="1306"/>
                      </a:lnTo>
                      <a:lnTo>
                        <a:pt x="1462" y="1338"/>
                      </a:lnTo>
                      <a:lnTo>
                        <a:pt x="1435" y="1369"/>
                      </a:lnTo>
                      <a:lnTo>
                        <a:pt x="1407" y="1399"/>
                      </a:lnTo>
                      <a:lnTo>
                        <a:pt x="1376" y="1430"/>
                      </a:lnTo>
                      <a:lnTo>
                        <a:pt x="1346" y="1457"/>
                      </a:lnTo>
                      <a:lnTo>
                        <a:pt x="1330" y="1469"/>
                      </a:lnTo>
                      <a:lnTo>
                        <a:pt x="1314" y="1482"/>
                      </a:lnTo>
                      <a:lnTo>
                        <a:pt x="1297" y="1494"/>
                      </a:lnTo>
                      <a:lnTo>
                        <a:pt x="1282" y="1506"/>
                      </a:lnTo>
                      <a:lnTo>
                        <a:pt x="1264" y="1517"/>
                      </a:lnTo>
                      <a:lnTo>
                        <a:pt x="1247" y="1528"/>
                      </a:lnTo>
                      <a:lnTo>
                        <a:pt x="1231" y="1538"/>
                      </a:lnTo>
                      <a:lnTo>
                        <a:pt x="1213" y="1547"/>
                      </a:lnTo>
                      <a:lnTo>
                        <a:pt x="1195" y="1557"/>
                      </a:lnTo>
                      <a:lnTo>
                        <a:pt x="1176" y="1565"/>
                      </a:lnTo>
                      <a:lnTo>
                        <a:pt x="1159" y="1574"/>
                      </a:lnTo>
                      <a:lnTo>
                        <a:pt x="1140" y="1582"/>
                      </a:lnTo>
                      <a:lnTo>
                        <a:pt x="1121" y="1589"/>
                      </a:lnTo>
                      <a:lnTo>
                        <a:pt x="1103" y="1595"/>
                      </a:lnTo>
                      <a:lnTo>
                        <a:pt x="1084" y="1602"/>
                      </a:lnTo>
                      <a:lnTo>
                        <a:pt x="1064" y="1608"/>
                      </a:lnTo>
                      <a:lnTo>
                        <a:pt x="1044" y="1613"/>
                      </a:lnTo>
                      <a:lnTo>
                        <a:pt x="1024" y="1618"/>
                      </a:lnTo>
                      <a:lnTo>
                        <a:pt x="1005" y="1623"/>
                      </a:lnTo>
                      <a:lnTo>
                        <a:pt x="984" y="1627"/>
                      </a:lnTo>
                      <a:lnTo>
                        <a:pt x="942" y="1634"/>
                      </a:lnTo>
                      <a:lnTo>
                        <a:pt x="900" y="1638"/>
                      </a:lnTo>
                      <a:lnTo>
                        <a:pt x="857" y="1641"/>
                      </a:lnTo>
                      <a:lnTo>
                        <a:pt x="812" y="1642"/>
                      </a:lnTo>
                      <a:lnTo>
                        <a:pt x="770" y="1641"/>
                      </a:lnTo>
                      <a:lnTo>
                        <a:pt x="730" y="1638"/>
                      </a:lnTo>
                      <a:lnTo>
                        <a:pt x="689" y="1633"/>
                      </a:lnTo>
                      <a:lnTo>
                        <a:pt x="649" y="1627"/>
                      </a:lnTo>
                      <a:lnTo>
                        <a:pt x="631" y="1623"/>
                      </a:lnTo>
                      <a:lnTo>
                        <a:pt x="611" y="1618"/>
                      </a:lnTo>
                      <a:lnTo>
                        <a:pt x="592" y="1613"/>
                      </a:lnTo>
                      <a:lnTo>
                        <a:pt x="573" y="1607"/>
                      </a:lnTo>
                      <a:lnTo>
                        <a:pt x="555" y="1602"/>
                      </a:lnTo>
                      <a:lnTo>
                        <a:pt x="536" y="1594"/>
                      </a:lnTo>
                      <a:lnTo>
                        <a:pt x="518" y="1588"/>
                      </a:lnTo>
                      <a:lnTo>
                        <a:pt x="500" y="1581"/>
                      </a:lnTo>
                      <a:lnTo>
                        <a:pt x="483" y="1572"/>
                      </a:lnTo>
                      <a:lnTo>
                        <a:pt x="465" y="1564"/>
                      </a:lnTo>
                      <a:lnTo>
                        <a:pt x="447" y="1555"/>
                      </a:lnTo>
                      <a:lnTo>
                        <a:pt x="430" y="1545"/>
                      </a:lnTo>
                      <a:lnTo>
                        <a:pt x="396" y="1526"/>
                      </a:lnTo>
                      <a:lnTo>
                        <a:pt x="363" y="1504"/>
                      </a:lnTo>
                      <a:lnTo>
                        <a:pt x="331" y="1479"/>
                      </a:lnTo>
                      <a:lnTo>
                        <a:pt x="298" y="1453"/>
                      </a:lnTo>
                      <a:lnTo>
                        <a:pt x="268" y="1426"/>
                      </a:lnTo>
                      <a:lnTo>
                        <a:pt x="238" y="1395"/>
                      </a:lnTo>
                      <a:lnTo>
                        <a:pt x="209" y="1364"/>
                      </a:lnTo>
                      <a:lnTo>
                        <a:pt x="183" y="1332"/>
                      </a:lnTo>
                      <a:lnTo>
                        <a:pt x="158" y="1299"/>
                      </a:lnTo>
                      <a:lnTo>
                        <a:pt x="134" y="1267"/>
                      </a:lnTo>
                      <a:lnTo>
                        <a:pt x="113" y="1233"/>
                      </a:lnTo>
                      <a:lnTo>
                        <a:pt x="93" y="1199"/>
                      </a:lnTo>
                      <a:lnTo>
                        <a:pt x="75" y="1164"/>
                      </a:lnTo>
                      <a:lnTo>
                        <a:pt x="60" y="1128"/>
                      </a:lnTo>
                      <a:lnTo>
                        <a:pt x="46" y="1092"/>
                      </a:lnTo>
                      <a:lnTo>
                        <a:pt x="34" y="1056"/>
                      </a:lnTo>
                      <a:lnTo>
                        <a:pt x="24" y="1018"/>
                      </a:lnTo>
                      <a:lnTo>
                        <a:pt x="15" y="980"/>
                      </a:lnTo>
                      <a:lnTo>
                        <a:pt x="9" y="942"/>
                      </a:lnTo>
                      <a:lnTo>
                        <a:pt x="5" y="902"/>
                      </a:lnTo>
                      <a:lnTo>
                        <a:pt x="1" y="863"/>
                      </a:lnTo>
                      <a:lnTo>
                        <a:pt x="0" y="822"/>
                      </a:lnTo>
                      <a:lnTo>
                        <a:pt x="1" y="781"/>
                      </a:lnTo>
                      <a:lnTo>
                        <a:pt x="5" y="742"/>
                      </a:lnTo>
                      <a:lnTo>
                        <a:pt x="9" y="702"/>
                      </a:lnTo>
                      <a:lnTo>
                        <a:pt x="15" y="663"/>
                      </a:lnTo>
                      <a:lnTo>
                        <a:pt x="24" y="625"/>
                      </a:lnTo>
                      <a:lnTo>
                        <a:pt x="34" y="586"/>
                      </a:lnTo>
                      <a:lnTo>
                        <a:pt x="46" y="550"/>
                      </a:lnTo>
                      <a:lnTo>
                        <a:pt x="60" y="514"/>
                      </a:lnTo>
                      <a:lnTo>
                        <a:pt x="75" y="478"/>
                      </a:lnTo>
                      <a:lnTo>
                        <a:pt x="93" y="443"/>
                      </a:lnTo>
                      <a:lnTo>
                        <a:pt x="113" y="408"/>
                      </a:lnTo>
                      <a:lnTo>
                        <a:pt x="134" y="375"/>
                      </a:lnTo>
                      <a:lnTo>
                        <a:pt x="158" y="342"/>
                      </a:lnTo>
                      <a:lnTo>
                        <a:pt x="183" y="309"/>
                      </a:lnTo>
                      <a:lnTo>
                        <a:pt x="209" y="277"/>
                      </a:lnTo>
                      <a:lnTo>
                        <a:pt x="238" y="247"/>
                      </a:lnTo>
                      <a:lnTo>
                        <a:pt x="268" y="216"/>
                      </a:lnTo>
                      <a:lnTo>
                        <a:pt x="299" y="188"/>
                      </a:lnTo>
                      <a:lnTo>
                        <a:pt x="331" y="162"/>
                      </a:lnTo>
                      <a:lnTo>
                        <a:pt x="363" y="138"/>
                      </a:lnTo>
                      <a:lnTo>
                        <a:pt x="380" y="127"/>
                      </a:lnTo>
                      <a:lnTo>
                        <a:pt x="397" y="116"/>
                      </a:lnTo>
                      <a:lnTo>
                        <a:pt x="414" y="106"/>
                      </a:lnTo>
                      <a:lnTo>
                        <a:pt x="432" y="96"/>
                      </a:lnTo>
                      <a:lnTo>
                        <a:pt x="448" y="86"/>
                      </a:lnTo>
                      <a:lnTo>
                        <a:pt x="466" y="78"/>
                      </a:lnTo>
                      <a:lnTo>
                        <a:pt x="484" y="70"/>
                      </a:lnTo>
                      <a:lnTo>
                        <a:pt x="502" y="61"/>
                      </a:lnTo>
                      <a:lnTo>
                        <a:pt x="521" y="54"/>
                      </a:lnTo>
                      <a:lnTo>
                        <a:pt x="539" y="47"/>
                      </a:lnTo>
                      <a:lnTo>
                        <a:pt x="558" y="40"/>
                      </a:lnTo>
                      <a:lnTo>
                        <a:pt x="577" y="34"/>
                      </a:lnTo>
                      <a:lnTo>
                        <a:pt x="596" y="29"/>
                      </a:lnTo>
                      <a:lnTo>
                        <a:pt x="616" y="24"/>
                      </a:lnTo>
                      <a:lnTo>
                        <a:pt x="635" y="18"/>
                      </a:lnTo>
                      <a:lnTo>
                        <a:pt x="656" y="14"/>
                      </a:lnTo>
                      <a:lnTo>
                        <a:pt x="695" y="8"/>
                      </a:lnTo>
                      <a:lnTo>
                        <a:pt x="737" y="3"/>
                      </a:lnTo>
                      <a:lnTo>
                        <a:pt x="779" y="1"/>
                      </a:lnTo>
                      <a:lnTo>
                        <a:pt x="821" y="0"/>
                      </a:lnTo>
                      <a:lnTo>
                        <a:pt x="863" y="1"/>
                      </a:lnTo>
                      <a:lnTo>
                        <a:pt x="904" y="3"/>
                      </a:lnTo>
                      <a:lnTo>
                        <a:pt x="943" y="8"/>
                      </a:lnTo>
                      <a:lnTo>
                        <a:pt x="983" y="14"/>
                      </a:lnTo>
                      <a:lnTo>
                        <a:pt x="1021" y="23"/>
                      </a:lnTo>
                      <a:lnTo>
                        <a:pt x="1059" y="32"/>
                      </a:lnTo>
                      <a:lnTo>
                        <a:pt x="1096" y="44"/>
                      </a:lnTo>
                      <a:lnTo>
                        <a:pt x="1133" y="58"/>
                      </a:lnTo>
                      <a:lnTo>
                        <a:pt x="1168" y="74"/>
                      </a:lnTo>
                      <a:lnTo>
                        <a:pt x="1204" y="91"/>
                      </a:lnTo>
                      <a:lnTo>
                        <a:pt x="1238" y="111"/>
                      </a:lnTo>
                      <a:lnTo>
                        <a:pt x="1271" y="132"/>
                      </a:lnTo>
                      <a:lnTo>
                        <a:pt x="1305" y="155"/>
                      </a:lnTo>
                      <a:lnTo>
                        <a:pt x="1337" y="180"/>
                      </a:lnTo>
                      <a:lnTo>
                        <a:pt x="1368" y="207"/>
                      </a:lnTo>
                      <a:lnTo>
                        <a:pt x="1399" y="235"/>
                      </a:lnTo>
                      <a:lnTo>
                        <a:pt x="1429" y="265"/>
                      </a:lnTo>
                      <a:lnTo>
                        <a:pt x="1456" y="296"/>
                      </a:lnTo>
                      <a:lnTo>
                        <a:pt x="1482" y="327"/>
                      </a:lnTo>
                      <a:lnTo>
                        <a:pt x="1506" y="360"/>
                      </a:lnTo>
                      <a:lnTo>
                        <a:pt x="1517" y="376"/>
                      </a:lnTo>
                      <a:lnTo>
                        <a:pt x="1528" y="394"/>
                      </a:lnTo>
                      <a:lnTo>
                        <a:pt x="1538" y="410"/>
                      </a:lnTo>
                      <a:lnTo>
                        <a:pt x="1547" y="427"/>
                      </a:lnTo>
                      <a:lnTo>
                        <a:pt x="1557" y="445"/>
                      </a:lnTo>
                      <a:lnTo>
                        <a:pt x="1565" y="462"/>
                      </a:lnTo>
                      <a:lnTo>
                        <a:pt x="1573" y="480"/>
                      </a:lnTo>
                      <a:lnTo>
                        <a:pt x="1582" y="498"/>
                      </a:lnTo>
                      <a:lnTo>
                        <a:pt x="1589" y="517"/>
                      </a:lnTo>
                      <a:lnTo>
                        <a:pt x="1595" y="535"/>
                      </a:lnTo>
                      <a:lnTo>
                        <a:pt x="1603" y="554"/>
                      </a:lnTo>
                      <a:lnTo>
                        <a:pt x="1608" y="573"/>
                      </a:lnTo>
                      <a:lnTo>
                        <a:pt x="1618" y="611"/>
                      </a:lnTo>
                      <a:lnTo>
                        <a:pt x="1628" y="650"/>
                      </a:lnTo>
                      <a:lnTo>
                        <a:pt x="1634" y="691"/>
                      </a:lnTo>
                      <a:lnTo>
                        <a:pt x="1639" y="731"/>
                      </a:lnTo>
                      <a:lnTo>
                        <a:pt x="1641" y="773"/>
                      </a:lnTo>
                      <a:lnTo>
                        <a:pt x="1642" y="816"/>
                      </a:lnTo>
                      <a:close/>
                      <a:moveTo>
                        <a:pt x="1384" y="822"/>
                      </a:moveTo>
                      <a:lnTo>
                        <a:pt x="1383" y="791"/>
                      </a:lnTo>
                      <a:lnTo>
                        <a:pt x="1381" y="759"/>
                      </a:lnTo>
                      <a:lnTo>
                        <a:pt x="1378" y="729"/>
                      </a:lnTo>
                      <a:lnTo>
                        <a:pt x="1373" y="699"/>
                      </a:lnTo>
                      <a:lnTo>
                        <a:pt x="1367" y="671"/>
                      </a:lnTo>
                      <a:lnTo>
                        <a:pt x="1361" y="642"/>
                      </a:lnTo>
                      <a:lnTo>
                        <a:pt x="1353" y="615"/>
                      </a:lnTo>
                      <a:lnTo>
                        <a:pt x="1343" y="588"/>
                      </a:lnTo>
                      <a:lnTo>
                        <a:pt x="1333" y="561"/>
                      </a:lnTo>
                      <a:lnTo>
                        <a:pt x="1320" y="535"/>
                      </a:lnTo>
                      <a:lnTo>
                        <a:pt x="1308" y="510"/>
                      </a:lnTo>
                      <a:lnTo>
                        <a:pt x="1293" y="486"/>
                      </a:lnTo>
                      <a:lnTo>
                        <a:pt x="1278" y="463"/>
                      </a:lnTo>
                      <a:lnTo>
                        <a:pt x="1260" y="441"/>
                      </a:lnTo>
                      <a:lnTo>
                        <a:pt x="1242" y="418"/>
                      </a:lnTo>
                      <a:lnTo>
                        <a:pt x="1222" y="397"/>
                      </a:lnTo>
                      <a:lnTo>
                        <a:pt x="1203" y="376"/>
                      </a:lnTo>
                      <a:lnTo>
                        <a:pt x="1182" y="357"/>
                      </a:lnTo>
                      <a:lnTo>
                        <a:pt x="1160" y="339"/>
                      </a:lnTo>
                      <a:lnTo>
                        <a:pt x="1138" y="323"/>
                      </a:lnTo>
                      <a:lnTo>
                        <a:pt x="1115" y="307"/>
                      </a:lnTo>
                      <a:lnTo>
                        <a:pt x="1091" y="294"/>
                      </a:lnTo>
                      <a:lnTo>
                        <a:pt x="1067" y="281"/>
                      </a:lnTo>
                      <a:lnTo>
                        <a:pt x="1043" y="270"/>
                      </a:lnTo>
                      <a:lnTo>
                        <a:pt x="1017" y="259"/>
                      </a:lnTo>
                      <a:lnTo>
                        <a:pt x="992" y="251"/>
                      </a:lnTo>
                      <a:lnTo>
                        <a:pt x="965" y="244"/>
                      </a:lnTo>
                      <a:lnTo>
                        <a:pt x="939" y="237"/>
                      </a:lnTo>
                      <a:lnTo>
                        <a:pt x="911" y="233"/>
                      </a:lnTo>
                      <a:lnTo>
                        <a:pt x="883" y="230"/>
                      </a:lnTo>
                      <a:lnTo>
                        <a:pt x="854" y="228"/>
                      </a:lnTo>
                      <a:lnTo>
                        <a:pt x="824" y="227"/>
                      </a:lnTo>
                      <a:lnTo>
                        <a:pt x="795" y="228"/>
                      </a:lnTo>
                      <a:lnTo>
                        <a:pt x="766" y="230"/>
                      </a:lnTo>
                      <a:lnTo>
                        <a:pt x="738" y="233"/>
                      </a:lnTo>
                      <a:lnTo>
                        <a:pt x="711" y="237"/>
                      </a:lnTo>
                      <a:lnTo>
                        <a:pt x="684" y="244"/>
                      </a:lnTo>
                      <a:lnTo>
                        <a:pt x="658" y="251"/>
                      </a:lnTo>
                      <a:lnTo>
                        <a:pt x="632" y="259"/>
                      </a:lnTo>
                      <a:lnTo>
                        <a:pt x="607" y="270"/>
                      </a:lnTo>
                      <a:lnTo>
                        <a:pt x="582" y="280"/>
                      </a:lnTo>
                      <a:lnTo>
                        <a:pt x="558" y="293"/>
                      </a:lnTo>
                      <a:lnTo>
                        <a:pt x="534" y="306"/>
                      </a:lnTo>
                      <a:lnTo>
                        <a:pt x="511" y="322"/>
                      </a:lnTo>
                      <a:lnTo>
                        <a:pt x="489" y="338"/>
                      </a:lnTo>
                      <a:lnTo>
                        <a:pt x="467" y="356"/>
                      </a:lnTo>
                      <a:lnTo>
                        <a:pt x="445" y="375"/>
                      </a:lnTo>
                      <a:lnTo>
                        <a:pt x="425" y="395"/>
                      </a:lnTo>
                      <a:lnTo>
                        <a:pt x="406" y="417"/>
                      </a:lnTo>
                      <a:lnTo>
                        <a:pt x="387" y="438"/>
                      </a:lnTo>
                      <a:lnTo>
                        <a:pt x="370" y="461"/>
                      </a:lnTo>
                      <a:lnTo>
                        <a:pt x="355" y="484"/>
                      </a:lnTo>
                      <a:lnTo>
                        <a:pt x="340" y="508"/>
                      </a:lnTo>
                      <a:lnTo>
                        <a:pt x="326" y="533"/>
                      </a:lnTo>
                      <a:lnTo>
                        <a:pt x="314" y="559"/>
                      </a:lnTo>
                      <a:lnTo>
                        <a:pt x="303" y="585"/>
                      </a:lnTo>
                      <a:lnTo>
                        <a:pt x="294" y="613"/>
                      </a:lnTo>
                      <a:lnTo>
                        <a:pt x="286" y="641"/>
                      </a:lnTo>
                      <a:lnTo>
                        <a:pt x="278" y="669"/>
                      </a:lnTo>
                      <a:lnTo>
                        <a:pt x="273" y="698"/>
                      </a:lnTo>
                      <a:lnTo>
                        <a:pt x="268" y="728"/>
                      </a:lnTo>
                      <a:lnTo>
                        <a:pt x="265" y="758"/>
                      </a:lnTo>
                      <a:lnTo>
                        <a:pt x="264" y="790"/>
                      </a:lnTo>
                      <a:lnTo>
                        <a:pt x="263" y="822"/>
                      </a:lnTo>
                      <a:lnTo>
                        <a:pt x="264" y="851"/>
                      </a:lnTo>
                      <a:lnTo>
                        <a:pt x="265" y="880"/>
                      </a:lnTo>
                      <a:lnTo>
                        <a:pt x="268" y="910"/>
                      </a:lnTo>
                      <a:lnTo>
                        <a:pt x="272" y="938"/>
                      </a:lnTo>
                      <a:lnTo>
                        <a:pt x="278" y="965"/>
                      </a:lnTo>
                      <a:lnTo>
                        <a:pt x="285" y="992"/>
                      </a:lnTo>
                      <a:lnTo>
                        <a:pt x="293" y="1018"/>
                      </a:lnTo>
                      <a:lnTo>
                        <a:pt x="301" y="1045"/>
                      </a:lnTo>
                      <a:lnTo>
                        <a:pt x="312" y="1070"/>
                      </a:lnTo>
                      <a:lnTo>
                        <a:pt x="323" y="1095"/>
                      </a:lnTo>
                      <a:lnTo>
                        <a:pt x="337" y="1120"/>
                      </a:lnTo>
                      <a:lnTo>
                        <a:pt x="350" y="1144"/>
                      </a:lnTo>
                      <a:lnTo>
                        <a:pt x="366" y="1168"/>
                      </a:lnTo>
                      <a:lnTo>
                        <a:pt x="383" y="1192"/>
                      </a:lnTo>
                      <a:lnTo>
                        <a:pt x="400" y="1215"/>
                      </a:lnTo>
                      <a:lnTo>
                        <a:pt x="419" y="1237"/>
                      </a:lnTo>
                      <a:lnTo>
                        <a:pt x="439" y="1259"/>
                      </a:lnTo>
                      <a:lnTo>
                        <a:pt x="459" y="1279"/>
                      </a:lnTo>
                      <a:lnTo>
                        <a:pt x="481" y="1297"/>
                      </a:lnTo>
                      <a:lnTo>
                        <a:pt x="502" y="1314"/>
                      </a:lnTo>
                      <a:lnTo>
                        <a:pt x="524" y="1331"/>
                      </a:lnTo>
                      <a:lnTo>
                        <a:pt x="547" y="1345"/>
                      </a:lnTo>
                      <a:lnTo>
                        <a:pt x="571" y="1358"/>
                      </a:lnTo>
                      <a:lnTo>
                        <a:pt x="595" y="1370"/>
                      </a:lnTo>
                      <a:lnTo>
                        <a:pt x="620" y="1381"/>
                      </a:lnTo>
                      <a:lnTo>
                        <a:pt x="645" y="1389"/>
                      </a:lnTo>
                      <a:lnTo>
                        <a:pt x="672" y="1396"/>
                      </a:lnTo>
                      <a:lnTo>
                        <a:pt x="698" y="1403"/>
                      </a:lnTo>
                      <a:lnTo>
                        <a:pt x="726" y="1408"/>
                      </a:lnTo>
                      <a:lnTo>
                        <a:pt x="755" y="1411"/>
                      </a:lnTo>
                      <a:lnTo>
                        <a:pt x="783" y="1413"/>
                      </a:lnTo>
                      <a:lnTo>
                        <a:pt x="812" y="1414"/>
                      </a:lnTo>
                      <a:lnTo>
                        <a:pt x="843" y="1413"/>
                      </a:lnTo>
                      <a:lnTo>
                        <a:pt x="873" y="1412"/>
                      </a:lnTo>
                      <a:lnTo>
                        <a:pt x="902" y="1408"/>
                      </a:lnTo>
                      <a:lnTo>
                        <a:pt x="932" y="1404"/>
                      </a:lnTo>
                      <a:lnTo>
                        <a:pt x="960" y="1398"/>
                      </a:lnTo>
                      <a:lnTo>
                        <a:pt x="987" y="1391"/>
                      </a:lnTo>
                      <a:lnTo>
                        <a:pt x="1014" y="1383"/>
                      </a:lnTo>
                      <a:lnTo>
                        <a:pt x="1040" y="1372"/>
                      </a:lnTo>
                      <a:lnTo>
                        <a:pt x="1065" y="1362"/>
                      </a:lnTo>
                      <a:lnTo>
                        <a:pt x="1090" y="1349"/>
                      </a:lnTo>
                      <a:lnTo>
                        <a:pt x="1113" y="1336"/>
                      </a:lnTo>
                      <a:lnTo>
                        <a:pt x="1137" y="1320"/>
                      </a:lnTo>
                      <a:lnTo>
                        <a:pt x="1159" y="1305"/>
                      </a:lnTo>
                      <a:lnTo>
                        <a:pt x="1181" y="1287"/>
                      </a:lnTo>
                      <a:lnTo>
                        <a:pt x="1203" y="1268"/>
                      </a:lnTo>
                      <a:lnTo>
                        <a:pt x="1222" y="1248"/>
                      </a:lnTo>
                      <a:lnTo>
                        <a:pt x="1242" y="1226"/>
                      </a:lnTo>
                      <a:lnTo>
                        <a:pt x="1260" y="1205"/>
                      </a:lnTo>
                      <a:lnTo>
                        <a:pt x="1278" y="1183"/>
                      </a:lnTo>
                      <a:lnTo>
                        <a:pt x="1293" y="1159"/>
                      </a:lnTo>
                      <a:lnTo>
                        <a:pt x="1308" y="1135"/>
                      </a:lnTo>
                      <a:lnTo>
                        <a:pt x="1320" y="1111"/>
                      </a:lnTo>
                      <a:lnTo>
                        <a:pt x="1333" y="1085"/>
                      </a:lnTo>
                      <a:lnTo>
                        <a:pt x="1343" y="1059"/>
                      </a:lnTo>
                      <a:lnTo>
                        <a:pt x="1353" y="1032"/>
                      </a:lnTo>
                      <a:lnTo>
                        <a:pt x="1361" y="1003"/>
                      </a:lnTo>
                      <a:lnTo>
                        <a:pt x="1367" y="975"/>
                      </a:lnTo>
                      <a:lnTo>
                        <a:pt x="1373" y="946"/>
                      </a:lnTo>
                      <a:lnTo>
                        <a:pt x="1378" y="916"/>
                      </a:lnTo>
                      <a:lnTo>
                        <a:pt x="1381" y="886"/>
                      </a:lnTo>
                      <a:lnTo>
                        <a:pt x="1383" y="854"/>
                      </a:lnTo>
                      <a:lnTo>
                        <a:pt x="1384" y="822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6758" y="3671"/>
                  <a:ext cx="363" cy="363"/>
                </a:xfrm>
                <a:custGeom>
                  <a:rect b="b" l="l" r="r" t="t"/>
                  <a:pathLst>
                    <a:path extrusionOk="0" h="3302" w="3301">
                      <a:moveTo>
                        <a:pt x="3301" y="1642"/>
                      </a:moveTo>
                      <a:lnTo>
                        <a:pt x="3300" y="1684"/>
                      </a:lnTo>
                      <a:lnTo>
                        <a:pt x="3299" y="1726"/>
                      </a:lnTo>
                      <a:lnTo>
                        <a:pt x="3297" y="1769"/>
                      </a:lnTo>
                      <a:lnTo>
                        <a:pt x="3293" y="1810"/>
                      </a:lnTo>
                      <a:lnTo>
                        <a:pt x="3288" y="1851"/>
                      </a:lnTo>
                      <a:lnTo>
                        <a:pt x="3284" y="1892"/>
                      </a:lnTo>
                      <a:lnTo>
                        <a:pt x="3278" y="1932"/>
                      </a:lnTo>
                      <a:lnTo>
                        <a:pt x="3271" y="1972"/>
                      </a:lnTo>
                      <a:lnTo>
                        <a:pt x="3263" y="2012"/>
                      </a:lnTo>
                      <a:lnTo>
                        <a:pt x="3254" y="2051"/>
                      </a:lnTo>
                      <a:lnTo>
                        <a:pt x="3245" y="2090"/>
                      </a:lnTo>
                      <a:lnTo>
                        <a:pt x="3234" y="2128"/>
                      </a:lnTo>
                      <a:lnTo>
                        <a:pt x="3222" y="2167"/>
                      </a:lnTo>
                      <a:lnTo>
                        <a:pt x="3209" y="2204"/>
                      </a:lnTo>
                      <a:lnTo>
                        <a:pt x="3197" y="2242"/>
                      </a:lnTo>
                      <a:lnTo>
                        <a:pt x="3182" y="2278"/>
                      </a:lnTo>
                      <a:lnTo>
                        <a:pt x="3167" y="2315"/>
                      </a:lnTo>
                      <a:lnTo>
                        <a:pt x="3151" y="2351"/>
                      </a:lnTo>
                      <a:lnTo>
                        <a:pt x="3133" y="2387"/>
                      </a:lnTo>
                      <a:lnTo>
                        <a:pt x="3116" y="2422"/>
                      </a:lnTo>
                      <a:lnTo>
                        <a:pt x="3097" y="2457"/>
                      </a:lnTo>
                      <a:lnTo>
                        <a:pt x="3077" y="2491"/>
                      </a:lnTo>
                      <a:lnTo>
                        <a:pt x="3056" y="2525"/>
                      </a:lnTo>
                      <a:lnTo>
                        <a:pt x="3034" y="2560"/>
                      </a:lnTo>
                      <a:lnTo>
                        <a:pt x="3011" y="2593"/>
                      </a:lnTo>
                      <a:lnTo>
                        <a:pt x="2987" y="2626"/>
                      </a:lnTo>
                      <a:lnTo>
                        <a:pt x="2963" y="2659"/>
                      </a:lnTo>
                      <a:lnTo>
                        <a:pt x="2937" y="2690"/>
                      </a:lnTo>
                      <a:lnTo>
                        <a:pt x="2911" y="2722"/>
                      </a:lnTo>
                      <a:lnTo>
                        <a:pt x="2884" y="2754"/>
                      </a:lnTo>
                      <a:lnTo>
                        <a:pt x="2856" y="2785"/>
                      </a:lnTo>
                      <a:lnTo>
                        <a:pt x="2827" y="2815"/>
                      </a:lnTo>
                      <a:lnTo>
                        <a:pt x="2797" y="2845"/>
                      </a:lnTo>
                      <a:lnTo>
                        <a:pt x="2767" y="2875"/>
                      </a:lnTo>
                      <a:lnTo>
                        <a:pt x="2735" y="2903"/>
                      </a:lnTo>
                      <a:lnTo>
                        <a:pt x="2704" y="2930"/>
                      </a:lnTo>
                      <a:lnTo>
                        <a:pt x="2673" y="2956"/>
                      </a:lnTo>
                      <a:lnTo>
                        <a:pt x="2640" y="2981"/>
                      </a:lnTo>
                      <a:lnTo>
                        <a:pt x="2607" y="3005"/>
                      </a:lnTo>
                      <a:lnTo>
                        <a:pt x="2575" y="3028"/>
                      </a:lnTo>
                      <a:lnTo>
                        <a:pt x="2540" y="3051"/>
                      </a:lnTo>
                      <a:lnTo>
                        <a:pt x="2506" y="3072"/>
                      </a:lnTo>
                      <a:lnTo>
                        <a:pt x="2472" y="3092"/>
                      </a:lnTo>
                      <a:lnTo>
                        <a:pt x="2436" y="3112"/>
                      </a:lnTo>
                      <a:lnTo>
                        <a:pt x="2401" y="3131"/>
                      </a:lnTo>
                      <a:lnTo>
                        <a:pt x="2364" y="3148"/>
                      </a:lnTo>
                      <a:lnTo>
                        <a:pt x="2328" y="3164"/>
                      </a:lnTo>
                      <a:lnTo>
                        <a:pt x="2291" y="3180"/>
                      </a:lnTo>
                      <a:lnTo>
                        <a:pt x="2253" y="3196"/>
                      </a:lnTo>
                      <a:lnTo>
                        <a:pt x="2215" y="3209"/>
                      </a:lnTo>
                      <a:lnTo>
                        <a:pt x="2177" y="3222"/>
                      </a:lnTo>
                      <a:lnTo>
                        <a:pt x="2137" y="3234"/>
                      </a:lnTo>
                      <a:lnTo>
                        <a:pt x="2099" y="3245"/>
                      </a:lnTo>
                      <a:lnTo>
                        <a:pt x="2058" y="3255"/>
                      </a:lnTo>
                      <a:lnTo>
                        <a:pt x="2018" y="3263"/>
                      </a:lnTo>
                      <a:lnTo>
                        <a:pt x="1977" y="3272"/>
                      </a:lnTo>
                      <a:lnTo>
                        <a:pt x="1935" y="3279"/>
                      </a:lnTo>
                      <a:lnTo>
                        <a:pt x="1894" y="3285"/>
                      </a:lnTo>
                      <a:lnTo>
                        <a:pt x="1851" y="3291"/>
                      </a:lnTo>
                      <a:lnTo>
                        <a:pt x="1808" y="3295"/>
                      </a:lnTo>
                      <a:lnTo>
                        <a:pt x="1764" y="3298"/>
                      </a:lnTo>
                      <a:lnTo>
                        <a:pt x="1721" y="3300"/>
                      </a:lnTo>
                      <a:lnTo>
                        <a:pt x="1676" y="3302"/>
                      </a:lnTo>
                      <a:lnTo>
                        <a:pt x="1631" y="3302"/>
                      </a:lnTo>
                      <a:lnTo>
                        <a:pt x="1589" y="3302"/>
                      </a:lnTo>
                      <a:lnTo>
                        <a:pt x="1548" y="3300"/>
                      </a:lnTo>
                      <a:lnTo>
                        <a:pt x="1506" y="3298"/>
                      </a:lnTo>
                      <a:lnTo>
                        <a:pt x="1465" y="3295"/>
                      </a:lnTo>
                      <a:lnTo>
                        <a:pt x="1425" y="3291"/>
                      </a:lnTo>
                      <a:lnTo>
                        <a:pt x="1384" y="3284"/>
                      </a:lnTo>
                      <a:lnTo>
                        <a:pt x="1345" y="3278"/>
                      </a:lnTo>
                      <a:lnTo>
                        <a:pt x="1305" y="3271"/>
                      </a:lnTo>
                      <a:lnTo>
                        <a:pt x="1266" y="3262"/>
                      </a:lnTo>
                      <a:lnTo>
                        <a:pt x="1228" y="3254"/>
                      </a:lnTo>
                      <a:lnTo>
                        <a:pt x="1189" y="3244"/>
                      </a:lnTo>
                      <a:lnTo>
                        <a:pt x="1152" y="3232"/>
                      </a:lnTo>
                      <a:lnTo>
                        <a:pt x="1114" y="3221"/>
                      </a:lnTo>
                      <a:lnTo>
                        <a:pt x="1077" y="3207"/>
                      </a:lnTo>
                      <a:lnTo>
                        <a:pt x="1040" y="3194"/>
                      </a:lnTo>
                      <a:lnTo>
                        <a:pt x="1004" y="3178"/>
                      </a:lnTo>
                      <a:lnTo>
                        <a:pt x="968" y="3162"/>
                      </a:lnTo>
                      <a:lnTo>
                        <a:pt x="933" y="3146"/>
                      </a:lnTo>
                      <a:lnTo>
                        <a:pt x="898" y="3127"/>
                      </a:lnTo>
                      <a:lnTo>
                        <a:pt x="863" y="3108"/>
                      </a:lnTo>
                      <a:lnTo>
                        <a:pt x="829" y="3088"/>
                      </a:lnTo>
                      <a:lnTo>
                        <a:pt x="795" y="3067"/>
                      </a:lnTo>
                      <a:lnTo>
                        <a:pt x="761" y="3046"/>
                      </a:lnTo>
                      <a:lnTo>
                        <a:pt x="728" y="3023"/>
                      </a:lnTo>
                      <a:lnTo>
                        <a:pt x="696" y="3000"/>
                      </a:lnTo>
                      <a:lnTo>
                        <a:pt x="663" y="2975"/>
                      </a:lnTo>
                      <a:lnTo>
                        <a:pt x="631" y="2949"/>
                      </a:lnTo>
                      <a:lnTo>
                        <a:pt x="600" y="2923"/>
                      </a:lnTo>
                      <a:lnTo>
                        <a:pt x="568" y="2894"/>
                      </a:lnTo>
                      <a:lnTo>
                        <a:pt x="537" y="2866"/>
                      </a:lnTo>
                      <a:lnTo>
                        <a:pt x="507" y="2836"/>
                      </a:lnTo>
                      <a:lnTo>
                        <a:pt x="477" y="2806"/>
                      </a:lnTo>
                      <a:lnTo>
                        <a:pt x="448" y="2775"/>
                      </a:lnTo>
                      <a:lnTo>
                        <a:pt x="419" y="2743"/>
                      </a:lnTo>
                      <a:lnTo>
                        <a:pt x="391" y="2711"/>
                      </a:lnTo>
                      <a:lnTo>
                        <a:pt x="365" y="2680"/>
                      </a:lnTo>
                      <a:lnTo>
                        <a:pt x="339" y="2646"/>
                      </a:lnTo>
                      <a:lnTo>
                        <a:pt x="315" y="2614"/>
                      </a:lnTo>
                      <a:lnTo>
                        <a:pt x="291" y="2581"/>
                      </a:lnTo>
                      <a:lnTo>
                        <a:pt x="268" y="2547"/>
                      </a:lnTo>
                      <a:lnTo>
                        <a:pt x="247" y="2514"/>
                      </a:lnTo>
                      <a:lnTo>
                        <a:pt x="226" y="2480"/>
                      </a:lnTo>
                      <a:lnTo>
                        <a:pt x="206" y="2446"/>
                      </a:lnTo>
                      <a:lnTo>
                        <a:pt x="186" y="2411"/>
                      </a:lnTo>
                      <a:lnTo>
                        <a:pt x="168" y="2376"/>
                      </a:lnTo>
                      <a:lnTo>
                        <a:pt x="151" y="2341"/>
                      </a:lnTo>
                      <a:lnTo>
                        <a:pt x="135" y="2306"/>
                      </a:lnTo>
                      <a:lnTo>
                        <a:pt x="119" y="2270"/>
                      </a:lnTo>
                      <a:lnTo>
                        <a:pt x="105" y="2234"/>
                      </a:lnTo>
                      <a:lnTo>
                        <a:pt x="91" y="2197"/>
                      </a:lnTo>
                      <a:lnTo>
                        <a:pt x="79" y="2161"/>
                      </a:lnTo>
                      <a:lnTo>
                        <a:pt x="67" y="2123"/>
                      </a:lnTo>
                      <a:lnTo>
                        <a:pt x="57" y="2086"/>
                      </a:lnTo>
                      <a:lnTo>
                        <a:pt x="47" y="2048"/>
                      </a:lnTo>
                      <a:lnTo>
                        <a:pt x="38" y="2011"/>
                      </a:lnTo>
                      <a:lnTo>
                        <a:pt x="30" y="1972"/>
                      </a:lnTo>
                      <a:lnTo>
                        <a:pt x="23" y="1933"/>
                      </a:lnTo>
                      <a:lnTo>
                        <a:pt x="17" y="1894"/>
                      </a:lnTo>
                      <a:lnTo>
                        <a:pt x="12" y="1855"/>
                      </a:lnTo>
                      <a:lnTo>
                        <a:pt x="8" y="1816"/>
                      </a:lnTo>
                      <a:lnTo>
                        <a:pt x="5" y="1776"/>
                      </a:lnTo>
                      <a:lnTo>
                        <a:pt x="2" y="1735"/>
                      </a:lnTo>
                      <a:lnTo>
                        <a:pt x="1" y="1695"/>
                      </a:lnTo>
                      <a:lnTo>
                        <a:pt x="0" y="1654"/>
                      </a:lnTo>
                      <a:lnTo>
                        <a:pt x="1" y="1612"/>
                      </a:lnTo>
                      <a:lnTo>
                        <a:pt x="2" y="1572"/>
                      </a:lnTo>
                      <a:lnTo>
                        <a:pt x="5" y="1531"/>
                      </a:lnTo>
                      <a:lnTo>
                        <a:pt x="8" y="1492"/>
                      </a:lnTo>
                      <a:lnTo>
                        <a:pt x="12" y="1452"/>
                      </a:lnTo>
                      <a:lnTo>
                        <a:pt x="17" y="1412"/>
                      </a:lnTo>
                      <a:lnTo>
                        <a:pt x="23" y="1373"/>
                      </a:lnTo>
                      <a:lnTo>
                        <a:pt x="30" y="1334"/>
                      </a:lnTo>
                      <a:lnTo>
                        <a:pt x="38" y="1295"/>
                      </a:lnTo>
                      <a:lnTo>
                        <a:pt x="47" y="1257"/>
                      </a:lnTo>
                      <a:lnTo>
                        <a:pt x="57" y="1218"/>
                      </a:lnTo>
                      <a:lnTo>
                        <a:pt x="67" y="1181"/>
                      </a:lnTo>
                      <a:lnTo>
                        <a:pt x="79" y="1143"/>
                      </a:lnTo>
                      <a:lnTo>
                        <a:pt x="91" y="1107"/>
                      </a:lnTo>
                      <a:lnTo>
                        <a:pt x="105" y="1070"/>
                      </a:lnTo>
                      <a:lnTo>
                        <a:pt x="119" y="1034"/>
                      </a:lnTo>
                      <a:lnTo>
                        <a:pt x="135" y="997"/>
                      </a:lnTo>
                      <a:lnTo>
                        <a:pt x="151" y="962"/>
                      </a:lnTo>
                      <a:lnTo>
                        <a:pt x="168" y="927"/>
                      </a:lnTo>
                      <a:lnTo>
                        <a:pt x="186" y="891"/>
                      </a:lnTo>
                      <a:lnTo>
                        <a:pt x="206" y="857"/>
                      </a:lnTo>
                      <a:lnTo>
                        <a:pt x="226" y="822"/>
                      </a:lnTo>
                      <a:lnTo>
                        <a:pt x="247" y="788"/>
                      </a:lnTo>
                      <a:lnTo>
                        <a:pt x="268" y="755"/>
                      </a:lnTo>
                      <a:lnTo>
                        <a:pt x="291" y="721"/>
                      </a:lnTo>
                      <a:lnTo>
                        <a:pt x="315" y="688"/>
                      </a:lnTo>
                      <a:lnTo>
                        <a:pt x="339" y="656"/>
                      </a:lnTo>
                      <a:lnTo>
                        <a:pt x="365" y="622"/>
                      </a:lnTo>
                      <a:lnTo>
                        <a:pt x="391" y="591"/>
                      </a:lnTo>
                      <a:lnTo>
                        <a:pt x="419" y="559"/>
                      </a:lnTo>
                      <a:lnTo>
                        <a:pt x="448" y="527"/>
                      </a:lnTo>
                      <a:lnTo>
                        <a:pt x="477" y="496"/>
                      </a:lnTo>
                      <a:lnTo>
                        <a:pt x="507" y="466"/>
                      </a:lnTo>
                      <a:lnTo>
                        <a:pt x="537" y="436"/>
                      </a:lnTo>
                      <a:lnTo>
                        <a:pt x="568" y="408"/>
                      </a:lnTo>
                      <a:lnTo>
                        <a:pt x="600" y="379"/>
                      </a:lnTo>
                      <a:lnTo>
                        <a:pt x="631" y="353"/>
                      </a:lnTo>
                      <a:lnTo>
                        <a:pt x="663" y="327"/>
                      </a:lnTo>
                      <a:lnTo>
                        <a:pt x="697" y="302"/>
                      </a:lnTo>
                      <a:lnTo>
                        <a:pt x="729" y="279"/>
                      </a:lnTo>
                      <a:lnTo>
                        <a:pt x="762" y="256"/>
                      </a:lnTo>
                      <a:lnTo>
                        <a:pt x="797" y="235"/>
                      </a:lnTo>
                      <a:lnTo>
                        <a:pt x="831" y="214"/>
                      </a:lnTo>
                      <a:lnTo>
                        <a:pt x="865" y="194"/>
                      </a:lnTo>
                      <a:lnTo>
                        <a:pt x="901" y="175"/>
                      </a:lnTo>
                      <a:lnTo>
                        <a:pt x="936" y="156"/>
                      </a:lnTo>
                      <a:lnTo>
                        <a:pt x="973" y="140"/>
                      </a:lnTo>
                      <a:lnTo>
                        <a:pt x="1009" y="124"/>
                      </a:lnTo>
                      <a:lnTo>
                        <a:pt x="1046" y="108"/>
                      </a:lnTo>
                      <a:lnTo>
                        <a:pt x="1083" y="95"/>
                      </a:lnTo>
                      <a:lnTo>
                        <a:pt x="1121" y="81"/>
                      </a:lnTo>
                      <a:lnTo>
                        <a:pt x="1159" y="70"/>
                      </a:lnTo>
                      <a:lnTo>
                        <a:pt x="1198" y="58"/>
                      </a:lnTo>
                      <a:lnTo>
                        <a:pt x="1236" y="48"/>
                      </a:lnTo>
                      <a:lnTo>
                        <a:pt x="1276" y="39"/>
                      </a:lnTo>
                      <a:lnTo>
                        <a:pt x="1315" y="31"/>
                      </a:lnTo>
                      <a:lnTo>
                        <a:pt x="1356" y="24"/>
                      </a:lnTo>
                      <a:lnTo>
                        <a:pt x="1397" y="18"/>
                      </a:lnTo>
                      <a:lnTo>
                        <a:pt x="1438" y="11"/>
                      </a:lnTo>
                      <a:lnTo>
                        <a:pt x="1480" y="7"/>
                      </a:lnTo>
                      <a:lnTo>
                        <a:pt x="1522" y="4"/>
                      </a:lnTo>
                      <a:lnTo>
                        <a:pt x="1564" y="2"/>
                      </a:lnTo>
                      <a:lnTo>
                        <a:pt x="1607" y="0"/>
                      </a:lnTo>
                      <a:lnTo>
                        <a:pt x="1650" y="0"/>
                      </a:lnTo>
                      <a:lnTo>
                        <a:pt x="1692" y="0"/>
                      </a:lnTo>
                      <a:lnTo>
                        <a:pt x="1733" y="2"/>
                      </a:lnTo>
                      <a:lnTo>
                        <a:pt x="1775" y="4"/>
                      </a:lnTo>
                      <a:lnTo>
                        <a:pt x="1815" y="7"/>
                      </a:lnTo>
                      <a:lnTo>
                        <a:pt x="1856" y="11"/>
                      </a:lnTo>
                      <a:lnTo>
                        <a:pt x="1896" y="17"/>
                      </a:lnTo>
                      <a:lnTo>
                        <a:pt x="1935" y="23"/>
                      </a:lnTo>
                      <a:lnTo>
                        <a:pt x="1975" y="29"/>
                      </a:lnTo>
                      <a:lnTo>
                        <a:pt x="2013" y="38"/>
                      </a:lnTo>
                      <a:lnTo>
                        <a:pt x="2052" y="46"/>
                      </a:lnTo>
                      <a:lnTo>
                        <a:pt x="2090" y="56"/>
                      </a:lnTo>
                      <a:lnTo>
                        <a:pt x="2128" y="67"/>
                      </a:lnTo>
                      <a:lnTo>
                        <a:pt x="2165" y="78"/>
                      </a:lnTo>
                      <a:lnTo>
                        <a:pt x="2203" y="91"/>
                      </a:lnTo>
                      <a:lnTo>
                        <a:pt x="2239" y="104"/>
                      </a:lnTo>
                      <a:lnTo>
                        <a:pt x="2276" y="119"/>
                      </a:lnTo>
                      <a:lnTo>
                        <a:pt x="2312" y="133"/>
                      </a:lnTo>
                      <a:lnTo>
                        <a:pt x="2348" y="150"/>
                      </a:lnTo>
                      <a:lnTo>
                        <a:pt x="2383" y="167"/>
                      </a:lnTo>
                      <a:lnTo>
                        <a:pt x="2419" y="185"/>
                      </a:lnTo>
                      <a:lnTo>
                        <a:pt x="2453" y="204"/>
                      </a:lnTo>
                      <a:lnTo>
                        <a:pt x="2487" y="224"/>
                      </a:lnTo>
                      <a:lnTo>
                        <a:pt x="2522" y="245"/>
                      </a:lnTo>
                      <a:lnTo>
                        <a:pt x="2555" y="267"/>
                      </a:lnTo>
                      <a:lnTo>
                        <a:pt x="2588" y="289"/>
                      </a:lnTo>
                      <a:lnTo>
                        <a:pt x="2621" y="313"/>
                      </a:lnTo>
                      <a:lnTo>
                        <a:pt x="2654" y="338"/>
                      </a:lnTo>
                      <a:lnTo>
                        <a:pt x="2686" y="363"/>
                      </a:lnTo>
                      <a:lnTo>
                        <a:pt x="2718" y="389"/>
                      </a:lnTo>
                      <a:lnTo>
                        <a:pt x="2749" y="417"/>
                      </a:lnTo>
                      <a:lnTo>
                        <a:pt x="2780" y="445"/>
                      </a:lnTo>
                      <a:lnTo>
                        <a:pt x="2811" y="474"/>
                      </a:lnTo>
                      <a:lnTo>
                        <a:pt x="2842" y="503"/>
                      </a:lnTo>
                      <a:lnTo>
                        <a:pt x="2871" y="534"/>
                      </a:lnTo>
                      <a:lnTo>
                        <a:pt x="2899" y="565"/>
                      </a:lnTo>
                      <a:lnTo>
                        <a:pt x="2926" y="596"/>
                      </a:lnTo>
                      <a:lnTo>
                        <a:pt x="2952" y="627"/>
                      </a:lnTo>
                      <a:lnTo>
                        <a:pt x="2977" y="660"/>
                      </a:lnTo>
                      <a:lnTo>
                        <a:pt x="3002" y="692"/>
                      </a:lnTo>
                      <a:lnTo>
                        <a:pt x="3025" y="724"/>
                      </a:lnTo>
                      <a:lnTo>
                        <a:pt x="3048" y="758"/>
                      </a:lnTo>
                      <a:lnTo>
                        <a:pt x="3069" y="791"/>
                      </a:lnTo>
                      <a:lnTo>
                        <a:pt x="3089" y="826"/>
                      </a:lnTo>
                      <a:lnTo>
                        <a:pt x="3109" y="860"/>
                      </a:lnTo>
                      <a:lnTo>
                        <a:pt x="3128" y="895"/>
                      </a:lnTo>
                      <a:lnTo>
                        <a:pt x="3146" y="931"/>
                      </a:lnTo>
                      <a:lnTo>
                        <a:pt x="3162" y="966"/>
                      </a:lnTo>
                      <a:lnTo>
                        <a:pt x="3178" y="1003"/>
                      </a:lnTo>
                      <a:lnTo>
                        <a:pt x="3193" y="1039"/>
                      </a:lnTo>
                      <a:lnTo>
                        <a:pt x="3207" y="1077"/>
                      </a:lnTo>
                      <a:lnTo>
                        <a:pt x="3220" y="1114"/>
                      </a:lnTo>
                      <a:lnTo>
                        <a:pt x="3231" y="1152"/>
                      </a:lnTo>
                      <a:lnTo>
                        <a:pt x="3243" y="1190"/>
                      </a:lnTo>
                      <a:lnTo>
                        <a:pt x="3253" y="1230"/>
                      </a:lnTo>
                      <a:lnTo>
                        <a:pt x="3261" y="1268"/>
                      </a:lnTo>
                      <a:lnTo>
                        <a:pt x="3270" y="1308"/>
                      </a:lnTo>
                      <a:lnTo>
                        <a:pt x="3277" y="1349"/>
                      </a:lnTo>
                      <a:lnTo>
                        <a:pt x="3283" y="1389"/>
                      </a:lnTo>
                      <a:lnTo>
                        <a:pt x="3288" y="1430"/>
                      </a:lnTo>
                      <a:lnTo>
                        <a:pt x="3293" y="1472"/>
                      </a:lnTo>
                      <a:lnTo>
                        <a:pt x="3296" y="1513"/>
                      </a:lnTo>
                      <a:lnTo>
                        <a:pt x="3299" y="1555"/>
                      </a:lnTo>
                      <a:lnTo>
                        <a:pt x="3300" y="1598"/>
                      </a:lnTo>
                      <a:lnTo>
                        <a:pt x="3301" y="1642"/>
                      </a:lnTo>
                      <a:close/>
                      <a:moveTo>
                        <a:pt x="2780" y="1654"/>
                      </a:moveTo>
                      <a:lnTo>
                        <a:pt x="2779" y="1622"/>
                      </a:lnTo>
                      <a:lnTo>
                        <a:pt x="2778" y="1591"/>
                      </a:lnTo>
                      <a:lnTo>
                        <a:pt x="2777" y="1559"/>
                      </a:lnTo>
                      <a:lnTo>
                        <a:pt x="2775" y="1528"/>
                      </a:lnTo>
                      <a:lnTo>
                        <a:pt x="2772" y="1498"/>
                      </a:lnTo>
                      <a:lnTo>
                        <a:pt x="2769" y="1467"/>
                      </a:lnTo>
                      <a:lnTo>
                        <a:pt x="2764" y="1437"/>
                      </a:lnTo>
                      <a:lnTo>
                        <a:pt x="2759" y="1407"/>
                      </a:lnTo>
                      <a:lnTo>
                        <a:pt x="2754" y="1378"/>
                      </a:lnTo>
                      <a:lnTo>
                        <a:pt x="2748" y="1349"/>
                      </a:lnTo>
                      <a:lnTo>
                        <a:pt x="2742" y="1321"/>
                      </a:lnTo>
                      <a:lnTo>
                        <a:pt x="2734" y="1292"/>
                      </a:lnTo>
                      <a:lnTo>
                        <a:pt x="2726" y="1264"/>
                      </a:lnTo>
                      <a:lnTo>
                        <a:pt x="2718" y="1237"/>
                      </a:lnTo>
                      <a:lnTo>
                        <a:pt x="2708" y="1209"/>
                      </a:lnTo>
                      <a:lnTo>
                        <a:pt x="2699" y="1183"/>
                      </a:lnTo>
                      <a:lnTo>
                        <a:pt x="2688" y="1156"/>
                      </a:lnTo>
                      <a:lnTo>
                        <a:pt x="2677" y="1130"/>
                      </a:lnTo>
                      <a:lnTo>
                        <a:pt x="2665" y="1104"/>
                      </a:lnTo>
                      <a:lnTo>
                        <a:pt x="2653" y="1079"/>
                      </a:lnTo>
                      <a:lnTo>
                        <a:pt x="2640" y="1053"/>
                      </a:lnTo>
                      <a:lnTo>
                        <a:pt x="2627" y="1028"/>
                      </a:lnTo>
                      <a:lnTo>
                        <a:pt x="2612" y="1004"/>
                      </a:lnTo>
                      <a:lnTo>
                        <a:pt x="2598" y="980"/>
                      </a:lnTo>
                      <a:lnTo>
                        <a:pt x="2582" y="956"/>
                      </a:lnTo>
                      <a:lnTo>
                        <a:pt x="2567" y="932"/>
                      </a:lnTo>
                      <a:lnTo>
                        <a:pt x="2550" y="909"/>
                      </a:lnTo>
                      <a:lnTo>
                        <a:pt x="2532" y="886"/>
                      </a:lnTo>
                      <a:lnTo>
                        <a:pt x="2514" y="864"/>
                      </a:lnTo>
                      <a:lnTo>
                        <a:pt x="2496" y="841"/>
                      </a:lnTo>
                      <a:lnTo>
                        <a:pt x="2477" y="820"/>
                      </a:lnTo>
                      <a:lnTo>
                        <a:pt x="2456" y="798"/>
                      </a:lnTo>
                      <a:lnTo>
                        <a:pt x="2436" y="778"/>
                      </a:lnTo>
                      <a:lnTo>
                        <a:pt x="2415" y="757"/>
                      </a:lnTo>
                      <a:lnTo>
                        <a:pt x="2395" y="738"/>
                      </a:lnTo>
                      <a:lnTo>
                        <a:pt x="2374" y="718"/>
                      </a:lnTo>
                      <a:lnTo>
                        <a:pt x="2352" y="700"/>
                      </a:lnTo>
                      <a:lnTo>
                        <a:pt x="2330" y="683"/>
                      </a:lnTo>
                      <a:lnTo>
                        <a:pt x="2308" y="666"/>
                      </a:lnTo>
                      <a:lnTo>
                        <a:pt x="2285" y="649"/>
                      </a:lnTo>
                      <a:lnTo>
                        <a:pt x="2262" y="634"/>
                      </a:lnTo>
                      <a:lnTo>
                        <a:pt x="2239" y="619"/>
                      </a:lnTo>
                      <a:lnTo>
                        <a:pt x="2216" y="605"/>
                      </a:lnTo>
                      <a:lnTo>
                        <a:pt x="2193" y="591"/>
                      </a:lnTo>
                      <a:lnTo>
                        <a:pt x="2169" y="577"/>
                      </a:lnTo>
                      <a:lnTo>
                        <a:pt x="2145" y="566"/>
                      </a:lnTo>
                      <a:lnTo>
                        <a:pt x="2120" y="555"/>
                      </a:lnTo>
                      <a:lnTo>
                        <a:pt x="2095" y="543"/>
                      </a:lnTo>
                      <a:lnTo>
                        <a:pt x="2070" y="533"/>
                      </a:lnTo>
                      <a:lnTo>
                        <a:pt x="2045" y="523"/>
                      </a:lnTo>
                      <a:lnTo>
                        <a:pt x="2019" y="514"/>
                      </a:lnTo>
                      <a:lnTo>
                        <a:pt x="1993" y="506"/>
                      </a:lnTo>
                      <a:lnTo>
                        <a:pt x="1966" y="498"/>
                      </a:lnTo>
                      <a:lnTo>
                        <a:pt x="1939" y="491"/>
                      </a:lnTo>
                      <a:lnTo>
                        <a:pt x="1912" y="485"/>
                      </a:lnTo>
                      <a:lnTo>
                        <a:pt x="1885" y="479"/>
                      </a:lnTo>
                      <a:lnTo>
                        <a:pt x="1858" y="474"/>
                      </a:lnTo>
                      <a:lnTo>
                        <a:pt x="1830" y="470"/>
                      </a:lnTo>
                      <a:lnTo>
                        <a:pt x="1802" y="466"/>
                      </a:lnTo>
                      <a:lnTo>
                        <a:pt x="1774" y="463"/>
                      </a:lnTo>
                      <a:lnTo>
                        <a:pt x="1745" y="461"/>
                      </a:lnTo>
                      <a:lnTo>
                        <a:pt x="1715" y="460"/>
                      </a:lnTo>
                      <a:lnTo>
                        <a:pt x="1686" y="459"/>
                      </a:lnTo>
                      <a:lnTo>
                        <a:pt x="1657" y="458"/>
                      </a:lnTo>
                      <a:lnTo>
                        <a:pt x="1627" y="459"/>
                      </a:lnTo>
                      <a:lnTo>
                        <a:pt x="1598" y="460"/>
                      </a:lnTo>
                      <a:lnTo>
                        <a:pt x="1569" y="461"/>
                      </a:lnTo>
                      <a:lnTo>
                        <a:pt x="1539" y="463"/>
                      </a:lnTo>
                      <a:lnTo>
                        <a:pt x="1511" y="466"/>
                      </a:lnTo>
                      <a:lnTo>
                        <a:pt x="1483" y="470"/>
                      </a:lnTo>
                      <a:lnTo>
                        <a:pt x="1455" y="474"/>
                      </a:lnTo>
                      <a:lnTo>
                        <a:pt x="1428" y="479"/>
                      </a:lnTo>
                      <a:lnTo>
                        <a:pt x="1400" y="485"/>
                      </a:lnTo>
                      <a:lnTo>
                        <a:pt x="1374" y="491"/>
                      </a:lnTo>
                      <a:lnTo>
                        <a:pt x="1347" y="498"/>
                      </a:lnTo>
                      <a:lnTo>
                        <a:pt x="1321" y="506"/>
                      </a:lnTo>
                      <a:lnTo>
                        <a:pt x="1294" y="514"/>
                      </a:lnTo>
                      <a:lnTo>
                        <a:pt x="1269" y="522"/>
                      </a:lnTo>
                      <a:lnTo>
                        <a:pt x="1242" y="532"/>
                      </a:lnTo>
                      <a:lnTo>
                        <a:pt x="1217" y="542"/>
                      </a:lnTo>
                      <a:lnTo>
                        <a:pt x="1192" y="553"/>
                      </a:lnTo>
                      <a:lnTo>
                        <a:pt x="1167" y="565"/>
                      </a:lnTo>
                      <a:lnTo>
                        <a:pt x="1143" y="576"/>
                      </a:lnTo>
                      <a:lnTo>
                        <a:pt x="1120" y="590"/>
                      </a:lnTo>
                      <a:lnTo>
                        <a:pt x="1096" y="604"/>
                      </a:lnTo>
                      <a:lnTo>
                        <a:pt x="1072" y="617"/>
                      </a:lnTo>
                      <a:lnTo>
                        <a:pt x="1049" y="633"/>
                      </a:lnTo>
                      <a:lnTo>
                        <a:pt x="1026" y="647"/>
                      </a:lnTo>
                      <a:lnTo>
                        <a:pt x="1004" y="664"/>
                      </a:lnTo>
                      <a:lnTo>
                        <a:pt x="981" y="681"/>
                      </a:lnTo>
                      <a:lnTo>
                        <a:pt x="959" y="698"/>
                      </a:lnTo>
                      <a:lnTo>
                        <a:pt x="937" y="716"/>
                      </a:lnTo>
                      <a:lnTo>
                        <a:pt x="916" y="735"/>
                      </a:lnTo>
                      <a:lnTo>
                        <a:pt x="895" y="755"/>
                      </a:lnTo>
                      <a:lnTo>
                        <a:pt x="874" y="774"/>
                      </a:lnTo>
                      <a:lnTo>
                        <a:pt x="854" y="795"/>
                      </a:lnTo>
                      <a:lnTo>
                        <a:pt x="833" y="816"/>
                      </a:lnTo>
                      <a:lnTo>
                        <a:pt x="814" y="838"/>
                      </a:lnTo>
                      <a:lnTo>
                        <a:pt x="796" y="860"/>
                      </a:lnTo>
                      <a:lnTo>
                        <a:pt x="777" y="883"/>
                      </a:lnTo>
                      <a:lnTo>
                        <a:pt x="759" y="905"/>
                      </a:lnTo>
                      <a:lnTo>
                        <a:pt x="742" y="928"/>
                      </a:lnTo>
                      <a:lnTo>
                        <a:pt x="727" y="952"/>
                      </a:lnTo>
                      <a:lnTo>
                        <a:pt x="711" y="976"/>
                      </a:lnTo>
                      <a:lnTo>
                        <a:pt x="696" y="1000"/>
                      </a:lnTo>
                      <a:lnTo>
                        <a:pt x="681" y="1024"/>
                      </a:lnTo>
                      <a:lnTo>
                        <a:pt x="667" y="1049"/>
                      </a:lnTo>
                      <a:lnTo>
                        <a:pt x="655" y="1074"/>
                      </a:lnTo>
                      <a:lnTo>
                        <a:pt x="642" y="1100"/>
                      </a:lnTo>
                      <a:lnTo>
                        <a:pt x="630" y="1126"/>
                      </a:lnTo>
                      <a:lnTo>
                        <a:pt x="619" y="1152"/>
                      </a:lnTo>
                      <a:lnTo>
                        <a:pt x="609" y="1179"/>
                      </a:lnTo>
                      <a:lnTo>
                        <a:pt x="599" y="1206"/>
                      </a:lnTo>
                      <a:lnTo>
                        <a:pt x="589" y="1233"/>
                      </a:lnTo>
                      <a:lnTo>
                        <a:pt x="581" y="1261"/>
                      </a:lnTo>
                      <a:lnTo>
                        <a:pt x="573" y="1288"/>
                      </a:lnTo>
                      <a:lnTo>
                        <a:pt x="565" y="1317"/>
                      </a:lnTo>
                      <a:lnTo>
                        <a:pt x="559" y="1346"/>
                      </a:lnTo>
                      <a:lnTo>
                        <a:pt x="553" y="1375"/>
                      </a:lnTo>
                      <a:lnTo>
                        <a:pt x="548" y="1405"/>
                      </a:lnTo>
                      <a:lnTo>
                        <a:pt x="542" y="1434"/>
                      </a:lnTo>
                      <a:lnTo>
                        <a:pt x="538" y="1465"/>
                      </a:lnTo>
                      <a:lnTo>
                        <a:pt x="535" y="1496"/>
                      </a:lnTo>
                      <a:lnTo>
                        <a:pt x="532" y="1527"/>
                      </a:lnTo>
                      <a:lnTo>
                        <a:pt x="530" y="1558"/>
                      </a:lnTo>
                      <a:lnTo>
                        <a:pt x="529" y="1590"/>
                      </a:lnTo>
                      <a:lnTo>
                        <a:pt x="528" y="1622"/>
                      </a:lnTo>
                      <a:lnTo>
                        <a:pt x="527" y="1654"/>
                      </a:lnTo>
                      <a:lnTo>
                        <a:pt x="528" y="1684"/>
                      </a:lnTo>
                      <a:lnTo>
                        <a:pt x="529" y="1714"/>
                      </a:lnTo>
                      <a:lnTo>
                        <a:pt x="530" y="1743"/>
                      </a:lnTo>
                      <a:lnTo>
                        <a:pt x="532" y="1772"/>
                      </a:lnTo>
                      <a:lnTo>
                        <a:pt x="535" y="1800"/>
                      </a:lnTo>
                      <a:lnTo>
                        <a:pt x="538" y="1829"/>
                      </a:lnTo>
                      <a:lnTo>
                        <a:pt x="542" y="1857"/>
                      </a:lnTo>
                      <a:lnTo>
                        <a:pt x="547" y="1886"/>
                      </a:lnTo>
                      <a:lnTo>
                        <a:pt x="552" y="1913"/>
                      </a:lnTo>
                      <a:lnTo>
                        <a:pt x="558" y="1941"/>
                      </a:lnTo>
                      <a:lnTo>
                        <a:pt x="564" y="1968"/>
                      </a:lnTo>
                      <a:lnTo>
                        <a:pt x="572" y="1995"/>
                      </a:lnTo>
                      <a:lnTo>
                        <a:pt x="579" y="2022"/>
                      </a:lnTo>
                      <a:lnTo>
                        <a:pt x="587" y="2048"/>
                      </a:lnTo>
                      <a:lnTo>
                        <a:pt x="597" y="2075"/>
                      </a:lnTo>
                      <a:lnTo>
                        <a:pt x="606" y="2101"/>
                      </a:lnTo>
                      <a:lnTo>
                        <a:pt x="615" y="2127"/>
                      </a:lnTo>
                      <a:lnTo>
                        <a:pt x="627" y="2152"/>
                      </a:lnTo>
                      <a:lnTo>
                        <a:pt x="638" y="2178"/>
                      </a:lnTo>
                      <a:lnTo>
                        <a:pt x="650" y="2203"/>
                      </a:lnTo>
                      <a:lnTo>
                        <a:pt x="662" y="2228"/>
                      </a:lnTo>
                      <a:lnTo>
                        <a:pt x="676" y="2253"/>
                      </a:lnTo>
                      <a:lnTo>
                        <a:pt x="689" y="2277"/>
                      </a:lnTo>
                      <a:lnTo>
                        <a:pt x="704" y="2302"/>
                      </a:lnTo>
                      <a:lnTo>
                        <a:pt x="718" y="2326"/>
                      </a:lnTo>
                      <a:lnTo>
                        <a:pt x="734" y="2349"/>
                      </a:lnTo>
                      <a:lnTo>
                        <a:pt x="751" y="2373"/>
                      </a:lnTo>
                      <a:lnTo>
                        <a:pt x="767" y="2396"/>
                      </a:lnTo>
                      <a:lnTo>
                        <a:pt x="785" y="2420"/>
                      </a:lnTo>
                      <a:lnTo>
                        <a:pt x="803" y="2443"/>
                      </a:lnTo>
                      <a:lnTo>
                        <a:pt x="822" y="2465"/>
                      </a:lnTo>
                      <a:lnTo>
                        <a:pt x="841" y="2488"/>
                      </a:lnTo>
                      <a:lnTo>
                        <a:pt x="861" y="2510"/>
                      </a:lnTo>
                      <a:lnTo>
                        <a:pt x="881" y="2531"/>
                      </a:lnTo>
                      <a:lnTo>
                        <a:pt x="901" y="2552"/>
                      </a:lnTo>
                      <a:lnTo>
                        <a:pt x="922" y="2571"/>
                      </a:lnTo>
                      <a:lnTo>
                        <a:pt x="942" y="2590"/>
                      </a:lnTo>
                      <a:lnTo>
                        <a:pt x="964" y="2609"/>
                      </a:lnTo>
                      <a:lnTo>
                        <a:pt x="986" y="2627"/>
                      </a:lnTo>
                      <a:lnTo>
                        <a:pt x="1008" y="2643"/>
                      </a:lnTo>
                      <a:lnTo>
                        <a:pt x="1030" y="2660"/>
                      </a:lnTo>
                      <a:lnTo>
                        <a:pt x="1053" y="2676"/>
                      </a:lnTo>
                      <a:lnTo>
                        <a:pt x="1076" y="2690"/>
                      </a:lnTo>
                      <a:lnTo>
                        <a:pt x="1099" y="2705"/>
                      </a:lnTo>
                      <a:lnTo>
                        <a:pt x="1123" y="2718"/>
                      </a:lnTo>
                      <a:lnTo>
                        <a:pt x="1147" y="2731"/>
                      </a:lnTo>
                      <a:lnTo>
                        <a:pt x="1171" y="2743"/>
                      </a:lnTo>
                      <a:lnTo>
                        <a:pt x="1196" y="2755"/>
                      </a:lnTo>
                      <a:lnTo>
                        <a:pt x="1221" y="2766"/>
                      </a:lnTo>
                      <a:lnTo>
                        <a:pt x="1246" y="2776"/>
                      </a:lnTo>
                      <a:lnTo>
                        <a:pt x="1271" y="2785"/>
                      </a:lnTo>
                      <a:lnTo>
                        <a:pt x="1297" y="2794"/>
                      </a:lnTo>
                      <a:lnTo>
                        <a:pt x="1323" y="2802"/>
                      </a:lnTo>
                      <a:lnTo>
                        <a:pt x="1350" y="2809"/>
                      </a:lnTo>
                      <a:lnTo>
                        <a:pt x="1376" y="2816"/>
                      </a:lnTo>
                      <a:lnTo>
                        <a:pt x="1403" y="2821"/>
                      </a:lnTo>
                      <a:lnTo>
                        <a:pt x="1431" y="2827"/>
                      </a:lnTo>
                      <a:lnTo>
                        <a:pt x="1458" y="2832"/>
                      </a:lnTo>
                      <a:lnTo>
                        <a:pt x="1486" y="2835"/>
                      </a:lnTo>
                      <a:lnTo>
                        <a:pt x="1514" y="2838"/>
                      </a:lnTo>
                      <a:lnTo>
                        <a:pt x="1544" y="2841"/>
                      </a:lnTo>
                      <a:lnTo>
                        <a:pt x="1573" y="2842"/>
                      </a:lnTo>
                      <a:lnTo>
                        <a:pt x="1602" y="2843"/>
                      </a:lnTo>
                      <a:lnTo>
                        <a:pt x="1631" y="2844"/>
                      </a:lnTo>
                      <a:lnTo>
                        <a:pt x="1662" y="2843"/>
                      </a:lnTo>
                      <a:lnTo>
                        <a:pt x="1694" y="2842"/>
                      </a:lnTo>
                      <a:lnTo>
                        <a:pt x="1724" y="2841"/>
                      </a:lnTo>
                      <a:lnTo>
                        <a:pt x="1754" y="2839"/>
                      </a:lnTo>
                      <a:lnTo>
                        <a:pt x="1784" y="2836"/>
                      </a:lnTo>
                      <a:lnTo>
                        <a:pt x="1813" y="2832"/>
                      </a:lnTo>
                      <a:lnTo>
                        <a:pt x="1843" y="2828"/>
                      </a:lnTo>
                      <a:lnTo>
                        <a:pt x="1872" y="2824"/>
                      </a:lnTo>
                      <a:lnTo>
                        <a:pt x="1900" y="2817"/>
                      </a:lnTo>
                      <a:lnTo>
                        <a:pt x="1928" y="2811"/>
                      </a:lnTo>
                      <a:lnTo>
                        <a:pt x="1955" y="2805"/>
                      </a:lnTo>
                      <a:lnTo>
                        <a:pt x="1983" y="2798"/>
                      </a:lnTo>
                      <a:lnTo>
                        <a:pt x="2010" y="2789"/>
                      </a:lnTo>
                      <a:lnTo>
                        <a:pt x="2036" y="2780"/>
                      </a:lnTo>
                      <a:lnTo>
                        <a:pt x="2062" y="2770"/>
                      </a:lnTo>
                      <a:lnTo>
                        <a:pt x="2088" y="2761"/>
                      </a:lnTo>
                      <a:lnTo>
                        <a:pt x="2114" y="2750"/>
                      </a:lnTo>
                      <a:lnTo>
                        <a:pt x="2139" y="2738"/>
                      </a:lnTo>
                      <a:lnTo>
                        <a:pt x="2164" y="2727"/>
                      </a:lnTo>
                      <a:lnTo>
                        <a:pt x="2189" y="2713"/>
                      </a:lnTo>
                      <a:lnTo>
                        <a:pt x="2213" y="2701"/>
                      </a:lnTo>
                      <a:lnTo>
                        <a:pt x="2237" y="2686"/>
                      </a:lnTo>
                      <a:lnTo>
                        <a:pt x="2260" y="2671"/>
                      </a:lnTo>
                      <a:lnTo>
                        <a:pt x="2284" y="2656"/>
                      </a:lnTo>
                      <a:lnTo>
                        <a:pt x="2307" y="2640"/>
                      </a:lnTo>
                      <a:lnTo>
                        <a:pt x="2329" y="2623"/>
                      </a:lnTo>
                      <a:lnTo>
                        <a:pt x="2351" y="2606"/>
                      </a:lnTo>
                      <a:lnTo>
                        <a:pt x="2373" y="2588"/>
                      </a:lnTo>
                      <a:lnTo>
                        <a:pt x="2395" y="2569"/>
                      </a:lnTo>
                      <a:lnTo>
                        <a:pt x="2415" y="2550"/>
                      </a:lnTo>
                      <a:lnTo>
                        <a:pt x="2436" y="2531"/>
                      </a:lnTo>
                      <a:lnTo>
                        <a:pt x="2456" y="2510"/>
                      </a:lnTo>
                      <a:lnTo>
                        <a:pt x="2477" y="2489"/>
                      </a:lnTo>
                      <a:lnTo>
                        <a:pt x="2496" y="2467"/>
                      </a:lnTo>
                      <a:lnTo>
                        <a:pt x="2514" y="2445"/>
                      </a:lnTo>
                      <a:lnTo>
                        <a:pt x="2532" y="2423"/>
                      </a:lnTo>
                      <a:lnTo>
                        <a:pt x="2550" y="2401"/>
                      </a:lnTo>
                      <a:lnTo>
                        <a:pt x="2567" y="2379"/>
                      </a:lnTo>
                      <a:lnTo>
                        <a:pt x="2582" y="2355"/>
                      </a:lnTo>
                      <a:lnTo>
                        <a:pt x="2598" y="2332"/>
                      </a:lnTo>
                      <a:lnTo>
                        <a:pt x="2612" y="2308"/>
                      </a:lnTo>
                      <a:lnTo>
                        <a:pt x="2627" y="2283"/>
                      </a:lnTo>
                      <a:lnTo>
                        <a:pt x="2640" y="2259"/>
                      </a:lnTo>
                      <a:lnTo>
                        <a:pt x="2653" y="2233"/>
                      </a:lnTo>
                      <a:lnTo>
                        <a:pt x="2665" y="2208"/>
                      </a:lnTo>
                      <a:lnTo>
                        <a:pt x="2677" y="2182"/>
                      </a:lnTo>
                      <a:lnTo>
                        <a:pt x="2688" y="2155"/>
                      </a:lnTo>
                      <a:lnTo>
                        <a:pt x="2699" y="2129"/>
                      </a:lnTo>
                      <a:lnTo>
                        <a:pt x="2708" y="2102"/>
                      </a:lnTo>
                      <a:lnTo>
                        <a:pt x="2718" y="2075"/>
                      </a:lnTo>
                      <a:lnTo>
                        <a:pt x="2726" y="2047"/>
                      </a:lnTo>
                      <a:lnTo>
                        <a:pt x="2734" y="2019"/>
                      </a:lnTo>
                      <a:lnTo>
                        <a:pt x="2742" y="1991"/>
                      </a:lnTo>
                      <a:lnTo>
                        <a:pt x="2748" y="1962"/>
                      </a:lnTo>
                      <a:lnTo>
                        <a:pt x="2754" y="1932"/>
                      </a:lnTo>
                      <a:lnTo>
                        <a:pt x="2759" y="1903"/>
                      </a:lnTo>
                      <a:lnTo>
                        <a:pt x="2764" y="1873"/>
                      </a:lnTo>
                      <a:lnTo>
                        <a:pt x="2769" y="1843"/>
                      </a:lnTo>
                      <a:lnTo>
                        <a:pt x="2772" y="1813"/>
                      </a:lnTo>
                      <a:lnTo>
                        <a:pt x="2775" y="1781"/>
                      </a:lnTo>
                      <a:lnTo>
                        <a:pt x="2777" y="1750"/>
                      </a:lnTo>
                      <a:lnTo>
                        <a:pt x="2778" y="1719"/>
                      </a:lnTo>
                      <a:lnTo>
                        <a:pt x="2779" y="1686"/>
                      </a:lnTo>
                      <a:lnTo>
                        <a:pt x="2780" y="1654"/>
                      </a:lnTo>
                      <a:close/>
                    </a:path>
                  </a:pathLst>
                </a:cu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5278" y="3782"/>
                  <a:ext cx="1694" cy="120"/>
                </a:xfrm>
                <a:custGeom>
                  <a:rect b="b" l="l" r="r" t="t"/>
                  <a:pathLst>
                    <a:path extrusionOk="0" h="1090" w="15397">
                      <a:moveTo>
                        <a:pt x="708" y="326"/>
                      </a:moveTo>
                      <a:lnTo>
                        <a:pt x="708" y="344"/>
                      </a:lnTo>
                      <a:lnTo>
                        <a:pt x="707" y="360"/>
                      </a:lnTo>
                      <a:lnTo>
                        <a:pt x="705" y="377"/>
                      </a:lnTo>
                      <a:lnTo>
                        <a:pt x="703" y="394"/>
                      </a:lnTo>
                      <a:lnTo>
                        <a:pt x="700" y="409"/>
                      </a:lnTo>
                      <a:lnTo>
                        <a:pt x="697" y="424"/>
                      </a:lnTo>
                      <a:lnTo>
                        <a:pt x="693" y="439"/>
                      </a:lnTo>
                      <a:lnTo>
                        <a:pt x="688" y="453"/>
                      </a:lnTo>
                      <a:lnTo>
                        <a:pt x="682" y="468"/>
                      </a:lnTo>
                      <a:lnTo>
                        <a:pt x="676" y="481"/>
                      </a:lnTo>
                      <a:lnTo>
                        <a:pt x="669" y="494"/>
                      </a:lnTo>
                      <a:lnTo>
                        <a:pt x="662" y="506"/>
                      </a:lnTo>
                      <a:lnTo>
                        <a:pt x="653" y="519"/>
                      </a:lnTo>
                      <a:lnTo>
                        <a:pt x="645" y="530"/>
                      </a:lnTo>
                      <a:lnTo>
                        <a:pt x="635" y="542"/>
                      </a:lnTo>
                      <a:lnTo>
                        <a:pt x="625" y="552"/>
                      </a:lnTo>
                      <a:lnTo>
                        <a:pt x="615" y="562"/>
                      </a:lnTo>
                      <a:lnTo>
                        <a:pt x="603" y="573"/>
                      </a:lnTo>
                      <a:lnTo>
                        <a:pt x="592" y="581"/>
                      </a:lnTo>
                      <a:lnTo>
                        <a:pt x="579" y="590"/>
                      </a:lnTo>
                      <a:lnTo>
                        <a:pt x="567" y="597"/>
                      </a:lnTo>
                      <a:lnTo>
                        <a:pt x="554" y="604"/>
                      </a:lnTo>
                      <a:lnTo>
                        <a:pt x="541" y="610"/>
                      </a:lnTo>
                      <a:lnTo>
                        <a:pt x="527" y="617"/>
                      </a:lnTo>
                      <a:lnTo>
                        <a:pt x="513" y="621"/>
                      </a:lnTo>
                      <a:lnTo>
                        <a:pt x="498" y="626"/>
                      </a:lnTo>
                      <a:lnTo>
                        <a:pt x="482" y="629"/>
                      </a:lnTo>
                      <a:lnTo>
                        <a:pt x="467" y="632"/>
                      </a:lnTo>
                      <a:lnTo>
                        <a:pt x="450" y="634"/>
                      </a:lnTo>
                      <a:lnTo>
                        <a:pt x="434" y="636"/>
                      </a:lnTo>
                      <a:lnTo>
                        <a:pt x="417" y="637"/>
                      </a:lnTo>
                      <a:lnTo>
                        <a:pt x="399" y="637"/>
                      </a:lnTo>
                      <a:lnTo>
                        <a:pt x="179" y="637"/>
                      </a:lnTo>
                      <a:lnTo>
                        <a:pt x="179" y="1061"/>
                      </a:lnTo>
                      <a:lnTo>
                        <a:pt x="0" y="1061"/>
                      </a:lnTo>
                      <a:lnTo>
                        <a:pt x="0" y="20"/>
                      </a:lnTo>
                      <a:lnTo>
                        <a:pt x="357" y="20"/>
                      </a:lnTo>
                      <a:lnTo>
                        <a:pt x="378" y="20"/>
                      </a:lnTo>
                      <a:lnTo>
                        <a:pt x="398" y="21"/>
                      </a:lnTo>
                      <a:lnTo>
                        <a:pt x="417" y="23"/>
                      </a:lnTo>
                      <a:lnTo>
                        <a:pt x="435" y="26"/>
                      </a:lnTo>
                      <a:lnTo>
                        <a:pt x="454" y="28"/>
                      </a:lnTo>
                      <a:lnTo>
                        <a:pt x="472" y="32"/>
                      </a:lnTo>
                      <a:lnTo>
                        <a:pt x="489" y="36"/>
                      </a:lnTo>
                      <a:lnTo>
                        <a:pt x="505" y="40"/>
                      </a:lnTo>
                      <a:lnTo>
                        <a:pt x="521" y="46"/>
                      </a:lnTo>
                      <a:lnTo>
                        <a:pt x="537" y="52"/>
                      </a:lnTo>
                      <a:lnTo>
                        <a:pt x="551" y="59"/>
                      </a:lnTo>
                      <a:lnTo>
                        <a:pt x="565" y="66"/>
                      </a:lnTo>
                      <a:lnTo>
                        <a:pt x="578" y="75"/>
                      </a:lnTo>
                      <a:lnTo>
                        <a:pt x="592" y="83"/>
                      </a:lnTo>
                      <a:lnTo>
                        <a:pt x="604" y="92"/>
                      </a:lnTo>
                      <a:lnTo>
                        <a:pt x="616" y="102"/>
                      </a:lnTo>
                      <a:lnTo>
                        <a:pt x="627" y="112"/>
                      </a:lnTo>
                      <a:lnTo>
                        <a:pt x="638" y="124"/>
                      </a:lnTo>
                      <a:lnTo>
                        <a:pt x="647" y="135"/>
                      </a:lnTo>
                      <a:lnTo>
                        <a:pt x="656" y="147"/>
                      </a:lnTo>
                      <a:lnTo>
                        <a:pt x="665" y="159"/>
                      </a:lnTo>
                      <a:lnTo>
                        <a:pt x="672" y="172"/>
                      </a:lnTo>
                      <a:lnTo>
                        <a:pt x="679" y="185"/>
                      </a:lnTo>
                      <a:lnTo>
                        <a:pt x="685" y="199"/>
                      </a:lnTo>
                      <a:lnTo>
                        <a:pt x="691" y="213"/>
                      </a:lnTo>
                      <a:lnTo>
                        <a:pt x="696" y="228"/>
                      </a:lnTo>
                      <a:lnTo>
                        <a:pt x="700" y="243"/>
                      </a:lnTo>
                      <a:lnTo>
                        <a:pt x="703" y="259"/>
                      </a:lnTo>
                      <a:lnTo>
                        <a:pt x="705" y="275"/>
                      </a:lnTo>
                      <a:lnTo>
                        <a:pt x="707" y="291"/>
                      </a:lnTo>
                      <a:lnTo>
                        <a:pt x="708" y="308"/>
                      </a:lnTo>
                      <a:lnTo>
                        <a:pt x="708" y="326"/>
                      </a:lnTo>
                      <a:close/>
                      <a:moveTo>
                        <a:pt x="533" y="335"/>
                      </a:moveTo>
                      <a:lnTo>
                        <a:pt x="533" y="313"/>
                      </a:lnTo>
                      <a:lnTo>
                        <a:pt x="530" y="293"/>
                      </a:lnTo>
                      <a:lnTo>
                        <a:pt x="527" y="275"/>
                      </a:lnTo>
                      <a:lnTo>
                        <a:pt x="521" y="257"/>
                      </a:lnTo>
                      <a:lnTo>
                        <a:pt x="515" y="241"/>
                      </a:lnTo>
                      <a:lnTo>
                        <a:pt x="505" y="227"/>
                      </a:lnTo>
                      <a:lnTo>
                        <a:pt x="501" y="219"/>
                      </a:lnTo>
                      <a:lnTo>
                        <a:pt x="495" y="213"/>
                      </a:lnTo>
                      <a:lnTo>
                        <a:pt x="490" y="207"/>
                      </a:lnTo>
                      <a:lnTo>
                        <a:pt x="483" y="202"/>
                      </a:lnTo>
                      <a:lnTo>
                        <a:pt x="470" y="191"/>
                      </a:lnTo>
                      <a:lnTo>
                        <a:pt x="455" y="182"/>
                      </a:lnTo>
                      <a:lnTo>
                        <a:pt x="439" y="175"/>
                      </a:lnTo>
                      <a:lnTo>
                        <a:pt x="421" y="168"/>
                      </a:lnTo>
                      <a:lnTo>
                        <a:pt x="401" y="163"/>
                      </a:lnTo>
                      <a:lnTo>
                        <a:pt x="380" y="160"/>
                      </a:lnTo>
                      <a:lnTo>
                        <a:pt x="357" y="158"/>
                      </a:lnTo>
                      <a:lnTo>
                        <a:pt x="332" y="157"/>
                      </a:lnTo>
                      <a:lnTo>
                        <a:pt x="179" y="157"/>
                      </a:lnTo>
                      <a:lnTo>
                        <a:pt x="179" y="506"/>
                      </a:lnTo>
                      <a:lnTo>
                        <a:pt x="338" y="506"/>
                      </a:lnTo>
                      <a:lnTo>
                        <a:pt x="361" y="505"/>
                      </a:lnTo>
                      <a:lnTo>
                        <a:pt x="383" y="504"/>
                      </a:lnTo>
                      <a:lnTo>
                        <a:pt x="404" y="500"/>
                      </a:lnTo>
                      <a:lnTo>
                        <a:pt x="423" y="496"/>
                      </a:lnTo>
                      <a:lnTo>
                        <a:pt x="441" y="489"/>
                      </a:lnTo>
                      <a:lnTo>
                        <a:pt x="457" y="482"/>
                      </a:lnTo>
                      <a:lnTo>
                        <a:pt x="472" y="474"/>
                      </a:lnTo>
                      <a:lnTo>
                        <a:pt x="484" y="463"/>
                      </a:lnTo>
                      <a:lnTo>
                        <a:pt x="496" y="452"/>
                      </a:lnTo>
                      <a:lnTo>
                        <a:pt x="506" y="439"/>
                      </a:lnTo>
                      <a:lnTo>
                        <a:pt x="515" y="425"/>
                      </a:lnTo>
                      <a:lnTo>
                        <a:pt x="522" y="410"/>
                      </a:lnTo>
                      <a:lnTo>
                        <a:pt x="527" y="393"/>
                      </a:lnTo>
                      <a:lnTo>
                        <a:pt x="530" y="375"/>
                      </a:lnTo>
                      <a:lnTo>
                        <a:pt x="533" y="355"/>
                      </a:lnTo>
                      <a:lnTo>
                        <a:pt x="533" y="335"/>
                      </a:lnTo>
                      <a:close/>
                      <a:moveTo>
                        <a:pt x="1563" y="572"/>
                      </a:moveTo>
                      <a:lnTo>
                        <a:pt x="995" y="852"/>
                      </a:lnTo>
                      <a:lnTo>
                        <a:pt x="1004" y="863"/>
                      </a:lnTo>
                      <a:lnTo>
                        <a:pt x="1012" y="871"/>
                      </a:lnTo>
                      <a:lnTo>
                        <a:pt x="1019" y="878"/>
                      </a:lnTo>
                      <a:lnTo>
                        <a:pt x="1026" y="886"/>
                      </a:lnTo>
                      <a:lnTo>
                        <a:pt x="1047" y="903"/>
                      </a:lnTo>
                      <a:lnTo>
                        <a:pt x="1068" y="919"/>
                      </a:lnTo>
                      <a:lnTo>
                        <a:pt x="1078" y="925"/>
                      </a:lnTo>
                      <a:lnTo>
                        <a:pt x="1090" y="931"/>
                      </a:lnTo>
                      <a:lnTo>
                        <a:pt x="1100" y="937"/>
                      </a:lnTo>
                      <a:lnTo>
                        <a:pt x="1111" y="942"/>
                      </a:lnTo>
                      <a:lnTo>
                        <a:pt x="1121" y="947"/>
                      </a:lnTo>
                      <a:lnTo>
                        <a:pt x="1132" y="950"/>
                      </a:lnTo>
                      <a:lnTo>
                        <a:pt x="1143" y="953"/>
                      </a:lnTo>
                      <a:lnTo>
                        <a:pt x="1154" y="956"/>
                      </a:lnTo>
                      <a:lnTo>
                        <a:pt x="1165" y="958"/>
                      </a:lnTo>
                      <a:lnTo>
                        <a:pt x="1176" y="960"/>
                      </a:lnTo>
                      <a:lnTo>
                        <a:pt x="1187" y="961"/>
                      </a:lnTo>
                      <a:lnTo>
                        <a:pt x="1198" y="962"/>
                      </a:lnTo>
                      <a:lnTo>
                        <a:pt x="1219" y="961"/>
                      </a:lnTo>
                      <a:lnTo>
                        <a:pt x="1240" y="957"/>
                      </a:lnTo>
                      <a:lnTo>
                        <a:pt x="1261" y="952"/>
                      </a:lnTo>
                      <a:lnTo>
                        <a:pt x="1281" y="946"/>
                      </a:lnTo>
                      <a:lnTo>
                        <a:pt x="1300" y="938"/>
                      </a:lnTo>
                      <a:lnTo>
                        <a:pt x="1320" y="927"/>
                      </a:lnTo>
                      <a:lnTo>
                        <a:pt x="1339" y="915"/>
                      </a:lnTo>
                      <a:lnTo>
                        <a:pt x="1357" y="900"/>
                      </a:lnTo>
                      <a:lnTo>
                        <a:pt x="1369" y="889"/>
                      </a:lnTo>
                      <a:lnTo>
                        <a:pt x="1382" y="875"/>
                      </a:lnTo>
                      <a:lnTo>
                        <a:pt x="1397" y="858"/>
                      </a:lnTo>
                      <a:lnTo>
                        <a:pt x="1413" y="839"/>
                      </a:lnTo>
                      <a:lnTo>
                        <a:pt x="1526" y="906"/>
                      </a:lnTo>
                      <a:lnTo>
                        <a:pt x="1504" y="933"/>
                      </a:lnTo>
                      <a:lnTo>
                        <a:pt x="1483" y="958"/>
                      </a:lnTo>
                      <a:lnTo>
                        <a:pt x="1474" y="969"/>
                      </a:lnTo>
                      <a:lnTo>
                        <a:pt x="1465" y="978"/>
                      </a:lnTo>
                      <a:lnTo>
                        <a:pt x="1454" y="988"/>
                      </a:lnTo>
                      <a:lnTo>
                        <a:pt x="1445" y="995"/>
                      </a:lnTo>
                      <a:lnTo>
                        <a:pt x="1431" y="1006"/>
                      </a:lnTo>
                      <a:lnTo>
                        <a:pt x="1417" y="1017"/>
                      </a:lnTo>
                      <a:lnTo>
                        <a:pt x="1402" y="1026"/>
                      </a:lnTo>
                      <a:lnTo>
                        <a:pt x="1387" y="1035"/>
                      </a:lnTo>
                      <a:lnTo>
                        <a:pt x="1372" y="1043"/>
                      </a:lnTo>
                      <a:lnTo>
                        <a:pt x="1356" y="1050"/>
                      </a:lnTo>
                      <a:lnTo>
                        <a:pt x="1340" y="1056"/>
                      </a:lnTo>
                      <a:lnTo>
                        <a:pt x="1323" y="1063"/>
                      </a:lnTo>
                      <a:lnTo>
                        <a:pt x="1306" y="1068"/>
                      </a:lnTo>
                      <a:lnTo>
                        <a:pt x="1290" y="1072"/>
                      </a:lnTo>
                      <a:lnTo>
                        <a:pt x="1272" y="1076"/>
                      </a:lnTo>
                      <a:lnTo>
                        <a:pt x="1254" y="1079"/>
                      </a:lnTo>
                      <a:lnTo>
                        <a:pt x="1237" y="1081"/>
                      </a:lnTo>
                      <a:lnTo>
                        <a:pt x="1218" y="1084"/>
                      </a:lnTo>
                      <a:lnTo>
                        <a:pt x="1200" y="1085"/>
                      </a:lnTo>
                      <a:lnTo>
                        <a:pt x="1180" y="1085"/>
                      </a:lnTo>
                      <a:lnTo>
                        <a:pt x="1159" y="1085"/>
                      </a:lnTo>
                      <a:lnTo>
                        <a:pt x="1140" y="1084"/>
                      </a:lnTo>
                      <a:lnTo>
                        <a:pt x="1119" y="1081"/>
                      </a:lnTo>
                      <a:lnTo>
                        <a:pt x="1100" y="1078"/>
                      </a:lnTo>
                      <a:lnTo>
                        <a:pt x="1080" y="1074"/>
                      </a:lnTo>
                      <a:lnTo>
                        <a:pt x="1062" y="1069"/>
                      </a:lnTo>
                      <a:lnTo>
                        <a:pt x="1043" y="1064"/>
                      </a:lnTo>
                      <a:lnTo>
                        <a:pt x="1025" y="1056"/>
                      </a:lnTo>
                      <a:lnTo>
                        <a:pt x="1007" y="1049"/>
                      </a:lnTo>
                      <a:lnTo>
                        <a:pt x="991" y="1041"/>
                      </a:lnTo>
                      <a:lnTo>
                        <a:pt x="974" y="1031"/>
                      </a:lnTo>
                      <a:lnTo>
                        <a:pt x="957" y="1022"/>
                      </a:lnTo>
                      <a:lnTo>
                        <a:pt x="942" y="1011"/>
                      </a:lnTo>
                      <a:lnTo>
                        <a:pt x="926" y="999"/>
                      </a:lnTo>
                      <a:lnTo>
                        <a:pt x="912" y="986"/>
                      </a:lnTo>
                      <a:lnTo>
                        <a:pt x="897" y="972"/>
                      </a:lnTo>
                      <a:lnTo>
                        <a:pt x="882" y="958"/>
                      </a:lnTo>
                      <a:lnTo>
                        <a:pt x="870" y="944"/>
                      </a:lnTo>
                      <a:lnTo>
                        <a:pt x="857" y="928"/>
                      </a:lnTo>
                      <a:lnTo>
                        <a:pt x="846" y="913"/>
                      </a:lnTo>
                      <a:lnTo>
                        <a:pt x="835" y="897"/>
                      </a:lnTo>
                      <a:lnTo>
                        <a:pt x="826" y="881"/>
                      </a:lnTo>
                      <a:lnTo>
                        <a:pt x="818" y="865"/>
                      </a:lnTo>
                      <a:lnTo>
                        <a:pt x="810" y="848"/>
                      </a:lnTo>
                      <a:lnTo>
                        <a:pt x="803" y="830"/>
                      </a:lnTo>
                      <a:lnTo>
                        <a:pt x="798" y="814"/>
                      </a:lnTo>
                      <a:lnTo>
                        <a:pt x="793" y="795"/>
                      </a:lnTo>
                      <a:lnTo>
                        <a:pt x="789" y="777"/>
                      </a:lnTo>
                      <a:lnTo>
                        <a:pt x="785" y="758"/>
                      </a:lnTo>
                      <a:lnTo>
                        <a:pt x="783" y="740"/>
                      </a:lnTo>
                      <a:lnTo>
                        <a:pt x="782" y="720"/>
                      </a:lnTo>
                      <a:lnTo>
                        <a:pt x="781" y="700"/>
                      </a:lnTo>
                      <a:lnTo>
                        <a:pt x="782" y="680"/>
                      </a:lnTo>
                      <a:lnTo>
                        <a:pt x="783" y="660"/>
                      </a:lnTo>
                      <a:lnTo>
                        <a:pt x="785" y="641"/>
                      </a:lnTo>
                      <a:lnTo>
                        <a:pt x="789" y="622"/>
                      </a:lnTo>
                      <a:lnTo>
                        <a:pt x="793" y="603"/>
                      </a:lnTo>
                      <a:lnTo>
                        <a:pt x="798" y="585"/>
                      </a:lnTo>
                      <a:lnTo>
                        <a:pt x="803" y="568"/>
                      </a:lnTo>
                      <a:lnTo>
                        <a:pt x="810" y="550"/>
                      </a:lnTo>
                      <a:lnTo>
                        <a:pt x="818" y="533"/>
                      </a:lnTo>
                      <a:lnTo>
                        <a:pt x="827" y="517"/>
                      </a:lnTo>
                      <a:lnTo>
                        <a:pt x="837" y="501"/>
                      </a:lnTo>
                      <a:lnTo>
                        <a:pt x="847" y="485"/>
                      </a:lnTo>
                      <a:lnTo>
                        <a:pt x="858" y="470"/>
                      </a:lnTo>
                      <a:lnTo>
                        <a:pt x="870" y="454"/>
                      </a:lnTo>
                      <a:lnTo>
                        <a:pt x="883" y="439"/>
                      </a:lnTo>
                      <a:lnTo>
                        <a:pt x="898" y="426"/>
                      </a:lnTo>
                      <a:lnTo>
                        <a:pt x="913" y="412"/>
                      </a:lnTo>
                      <a:lnTo>
                        <a:pt x="927" y="400"/>
                      </a:lnTo>
                      <a:lnTo>
                        <a:pt x="943" y="387"/>
                      </a:lnTo>
                      <a:lnTo>
                        <a:pt x="958" y="377"/>
                      </a:lnTo>
                      <a:lnTo>
                        <a:pt x="975" y="366"/>
                      </a:lnTo>
                      <a:lnTo>
                        <a:pt x="992" y="357"/>
                      </a:lnTo>
                      <a:lnTo>
                        <a:pt x="1009" y="349"/>
                      </a:lnTo>
                      <a:lnTo>
                        <a:pt x="1027" y="341"/>
                      </a:lnTo>
                      <a:lnTo>
                        <a:pt x="1045" y="335"/>
                      </a:lnTo>
                      <a:lnTo>
                        <a:pt x="1064" y="330"/>
                      </a:lnTo>
                      <a:lnTo>
                        <a:pt x="1082" y="325"/>
                      </a:lnTo>
                      <a:lnTo>
                        <a:pt x="1102" y="321"/>
                      </a:lnTo>
                      <a:lnTo>
                        <a:pt x="1122" y="317"/>
                      </a:lnTo>
                      <a:lnTo>
                        <a:pt x="1142" y="315"/>
                      </a:lnTo>
                      <a:lnTo>
                        <a:pt x="1163" y="314"/>
                      </a:lnTo>
                      <a:lnTo>
                        <a:pt x="1183" y="314"/>
                      </a:lnTo>
                      <a:lnTo>
                        <a:pt x="1200" y="314"/>
                      </a:lnTo>
                      <a:lnTo>
                        <a:pt x="1216" y="314"/>
                      </a:lnTo>
                      <a:lnTo>
                        <a:pt x="1231" y="316"/>
                      </a:lnTo>
                      <a:lnTo>
                        <a:pt x="1246" y="317"/>
                      </a:lnTo>
                      <a:lnTo>
                        <a:pt x="1261" y="321"/>
                      </a:lnTo>
                      <a:lnTo>
                        <a:pt x="1276" y="323"/>
                      </a:lnTo>
                      <a:lnTo>
                        <a:pt x="1291" y="327"/>
                      </a:lnTo>
                      <a:lnTo>
                        <a:pt x="1304" y="330"/>
                      </a:lnTo>
                      <a:lnTo>
                        <a:pt x="1319" y="334"/>
                      </a:lnTo>
                      <a:lnTo>
                        <a:pt x="1332" y="339"/>
                      </a:lnTo>
                      <a:lnTo>
                        <a:pt x="1346" y="345"/>
                      </a:lnTo>
                      <a:lnTo>
                        <a:pt x="1359" y="351"/>
                      </a:lnTo>
                      <a:lnTo>
                        <a:pt x="1372" y="357"/>
                      </a:lnTo>
                      <a:lnTo>
                        <a:pt x="1384" y="364"/>
                      </a:lnTo>
                      <a:lnTo>
                        <a:pt x="1397" y="372"/>
                      </a:lnTo>
                      <a:lnTo>
                        <a:pt x="1409" y="379"/>
                      </a:lnTo>
                      <a:lnTo>
                        <a:pt x="1427" y="391"/>
                      </a:lnTo>
                      <a:lnTo>
                        <a:pt x="1443" y="405"/>
                      </a:lnTo>
                      <a:lnTo>
                        <a:pt x="1459" y="420"/>
                      </a:lnTo>
                      <a:lnTo>
                        <a:pt x="1474" y="434"/>
                      </a:lnTo>
                      <a:lnTo>
                        <a:pt x="1489" y="451"/>
                      </a:lnTo>
                      <a:lnTo>
                        <a:pt x="1503" y="468"/>
                      </a:lnTo>
                      <a:lnTo>
                        <a:pt x="1516" y="486"/>
                      </a:lnTo>
                      <a:lnTo>
                        <a:pt x="1529" y="505"/>
                      </a:lnTo>
                      <a:lnTo>
                        <a:pt x="1538" y="522"/>
                      </a:lnTo>
                      <a:lnTo>
                        <a:pt x="1546" y="538"/>
                      </a:lnTo>
                      <a:lnTo>
                        <a:pt x="1554" y="555"/>
                      </a:lnTo>
                      <a:lnTo>
                        <a:pt x="1563" y="572"/>
                      </a:lnTo>
                      <a:close/>
                      <a:moveTo>
                        <a:pt x="1380" y="530"/>
                      </a:moveTo>
                      <a:lnTo>
                        <a:pt x="1373" y="520"/>
                      </a:lnTo>
                      <a:lnTo>
                        <a:pt x="1366" y="509"/>
                      </a:lnTo>
                      <a:lnTo>
                        <a:pt x="1356" y="499"/>
                      </a:lnTo>
                      <a:lnTo>
                        <a:pt x="1347" y="489"/>
                      </a:lnTo>
                      <a:lnTo>
                        <a:pt x="1338" y="481"/>
                      </a:lnTo>
                      <a:lnTo>
                        <a:pt x="1326" y="473"/>
                      </a:lnTo>
                      <a:lnTo>
                        <a:pt x="1314" y="465"/>
                      </a:lnTo>
                      <a:lnTo>
                        <a:pt x="1301" y="458"/>
                      </a:lnTo>
                      <a:lnTo>
                        <a:pt x="1288" y="452"/>
                      </a:lnTo>
                      <a:lnTo>
                        <a:pt x="1274" y="447"/>
                      </a:lnTo>
                      <a:lnTo>
                        <a:pt x="1261" y="443"/>
                      </a:lnTo>
                      <a:lnTo>
                        <a:pt x="1246" y="438"/>
                      </a:lnTo>
                      <a:lnTo>
                        <a:pt x="1232" y="435"/>
                      </a:lnTo>
                      <a:lnTo>
                        <a:pt x="1217" y="433"/>
                      </a:lnTo>
                      <a:lnTo>
                        <a:pt x="1202" y="432"/>
                      </a:lnTo>
                      <a:lnTo>
                        <a:pt x="1187" y="432"/>
                      </a:lnTo>
                      <a:lnTo>
                        <a:pt x="1174" y="432"/>
                      </a:lnTo>
                      <a:lnTo>
                        <a:pt x="1162" y="433"/>
                      </a:lnTo>
                      <a:lnTo>
                        <a:pt x="1149" y="434"/>
                      </a:lnTo>
                      <a:lnTo>
                        <a:pt x="1138" y="436"/>
                      </a:lnTo>
                      <a:lnTo>
                        <a:pt x="1125" y="439"/>
                      </a:lnTo>
                      <a:lnTo>
                        <a:pt x="1114" y="443"/>
                      </a:lnTo>
                      <a:lnTo>
                        <a:pt x="1102" y="446"/>
                      </a:lnTo>
                      <a:lnTo>
                        <a:pt x="1092" y="450"/>
                      </a:lnTo>
                      <a:lnTo>
                        <a:pt x="1080" y="455"/>
                      </a:lnTo>
                      <a:lnTo>
                        <a:pt x="1070" y="460"/>
                      </a:lnTo>
                      <a:lnTo>
                        <a:pt x="1058" y="467"/>
                      </a:lnTo>
                      <a:lnTo>
                        <a:pt x="1048" y="474"/>
                      </a:lnTo>
                      <a:lnTo>
                        <a:pt x="1039" y="481"/>
                      </a:lnTo>
                      <a:lnTo>
                        <a:pt x="1028" y="488"/>
                      </a:lnTo>
                      <a:lnTo>
                        <a:pt x="1019" y="497"/>
                      </a:lnTo>
                      <a:lnTo>
                        <a:pt x="1008" y="506"/>
                      </a:lnTo>
                      <a:lnTo>
                        <a:pt x="1000" y="516"/>
                      </a:lnTo>
                      <a:lnTo>
                        <a:pt x="991" y="525"/>
                      </a:lnTo>
                      <a:lnTo>
                        <a:pt x="983" y="534"/>
                      </a:lnTo>
                      <a:lnTo>
                        <a:pt x="976" y="545"/>
                      </a:lnTo>
                      <a:lnTo>
                        <a:pt x="969" y="555"/>
                      </a:lnTo>
                      <a:lnTo>
                        <a:pt x="963" y="566"/>
                      </a:lnTo>
                      <a:lnTo>
                        <a:pt x="957" y="576"/>
                      </a:lnTo>
                      <a:lnTo>
                        <a:pt x="952" y="586"/>
                      </a:lnTo>
                      <a:lnTo>
                        <a:pt x="948" y="597"/>
                      </a:lnTo>
                      <a:lnTo>
                        <a:pt x="944" y="608"/>
                      </a:lnTo>
                      <a:lnTo>
                        <a:pt x="941" y="619"/>
                      </a:lnTo>
                      <a:lnTo>
                        <a:pt x="938" y="630"/>
                      </a:lnTo>
                      <a:lnTo>
                        <a:pt x="935" y="642"/>
                      </a:lnTo>
                      <a:lnTo>
                        <a:pt x="934" y="653"/>
                      </a:lnTo>
                      <a:lnTo>
                        <a:pt x="933" y="666"/>
                      </a:lnTo>
                      <a:lnTo>
                        <a:pt x="933" y="677"/>
                      </a:lnTo>
                      <a:lnTo>
                        <a:pt x="933" y="690"/>
                      </a:lnTo>
                      <a:lnTo>
                        <a:pt x="935" y="702"/>
                      </a:lnTo>
                      <a:lnTo>
                        <a:pt x="938" y="717"/>
                      </a:lnTo>
                      <a:lnTo>
                        <a:pt x="941" y="732"/>
                      </a:lnTo>
                      <a:lnTo>
                        <a:pt x="942" y="738"/>
                      </a:lnTo>
                      <a:lnTo>
                        <a:pt x="944" y="746"/>
                      </a:lnTo>
                      <a:lnTo>
                        <a:pt x="1380" y="530"/>
                      </a:lnTo>
                      <a:close/>
                      <a:moveTo>
                        <a:pt x="2394" y="1061"/>
                      </a:moveTo>
                      <a:lnTo>
                        <a:pt x="2231" y="1061"/>
                      </a:lnTo>
                      <a:lnTo>
                        <a:pt x="2231" y="603"/>
                      </a:lnTo>
                      <a:lnTo>
                        <a:pt x="2230" y="585"/>
                      </a:lnTo>
                      <a:lnTo>
                        <a:pt x="2228" y="570"/>
                      </a:lnTo>
                      <a:lnTo>
                        <a:pt x="2224" y="554"/>
                      </a:lnTo>
                      <a:lnTo>
                        <a:pt x="2219" y="539"/>
                      </a:lnTo>
                      <a:lnTo>
                        <a:pt x="2213" y="525"/>
                      </a:lnTo>
                      <a:lnTo>
                        <a:pt x="2204" y="512"/>
                      </a:lnTo>
                      <a:lnTo>
                        <a:pt x="2195" y="501"/>
                      </a:lnTo>
                      <a:lnTo>
                        <a:pt x="2184" y="489"/>
                      </a:lnTo>
                      <a:lnTo>
                        <a:pt x="2171" y="480"/>
                      </a:lnTo>
                      <a:lnTo>
                        <a:pt x="2157" y="472"/>
                      </a:lnTo>
                      <a:lnTo>
                        <a:pt x="2144" y="464"/>
                      </a:lnTo>
                      <a:lnTo>
                        <a:pt x="2128" y="458"/>
                      </a:lnTo>
                      <a:lnTo>
                        <a:pt x="2113" y="454"/>
                      </a:lnTo>
                      <a:lnTo>
                        <a:pt x="2096" y="451"/>
                      </a:lnTo>
                      <a:lnTo>
                        <a:pt x="2078" y="449"/>
                      </a:lnTo>
                      <a:lnTo>
                        <a:pt x="2060" y="448"/>
                      </a:lnTo>
                      <a:lnTo>
                        <a:pt x="2040" y="449"/>
                      </a:lnTo>
                      <a:lnTo>
                        <a:pt x="2021" y="451"/>
                      </a:lnTo>
                      <a:lnTo>
                        <a:pt x="2002" y="455"/>
                      </a:lnTo>
                      <a:lnTo>
                        <a:pt x="1985" y="461"/>
                      </a:lnTo>
                      <a:lnTo>
                        <a:pt x="1967" y="469"/>
                      </a:lnTo>
                      <a:lnTo>
                        <a:pt x="1950" y="477"/>
                      </a:lnTo>
                      <a:lnTo>
                        <a:pt x="1935" y="487"/>
                      </a:lnTo>
                      <a:lnTo>
                        <a:pt x="1920" y="500"/>
                      </a:lnTo>
                      <a:lnTo>
                        <a:pt x="1913" y="506"/>
                      </a:lnTo>
                      <a:lnTo>
                        <a:pt x="1905" y="513"/>
                      </a:lnTo>
                      <a:lnTo>
                        <a:pt x="1899" y="520"/>
                      </a:lnTo>
                      <a:lnTo>
                        <a:pt x="1894" y="527"/>
                      </a:lnTo>
                      <a:lnTo>
                        <a:pt x="1888" y="535"/>
                      </a:lnTo>
                      <a:lnTo>
                        <a:pt x="1883" y="543"/>
                      </a:lnTo>
                      <a:lnTo>
                        <a:pt x="1879" y="551"/>
                      </a:lnTo>
                      <a:lnTo>
                        <a:pt x="1875" y="559"/>
                      </a:lnTo>
                      <a:lnTo>
                        <a:pt x="1871" y="568"/>
                      </a:lnTo>
                      <a:lnTo>
                        <a:pt x="1868" y="577"/>
                      </a:lnTo>
                      <a:lnTo>
                        <a:pt x="1866" y="586"/>
                      </a:lnTo>
                      <a:lnTo>
                        <a:pt x="1864" y="596"/>
                      </a:lnTo>
                      <a:lnTo>
                        <a:pt x="1861" y="616"/>
                      </a:lnTo>
                      <a:lnTo>
                        <a:pt x="1860" y="636"/>
                      </a:lnTo>
                      <a:lnTo>
                        <a:pt x="1860" y="1061"/>
                      </a:lnTo>
                      <a:lnTo>
                        <a:pt x="1697" y="1061"/>
                      </a:lnTo>
                      <a:lnTo>
                        <a:pt x="1697" y="379"/>
                      </a:lnTo>
                      <a:lnTo>
                        <a:pt x="1855" y="308"/>
                      </a:lnTo>
                      <a:lnTo>
                        <a:pt x="1855" y="432"/>
                      </a:lnTo>
                      <a:lnTo>
                        <a:pt x="1871" y="413"/>
                      </a:lnTo>
                      <a:lnTo>
                        <a:pt x="1887" y="398"/>
                      </a:lnTo>
                      <a:lnTo>
                        <a:pt x="1900" y="384"/>
                      </a:lnTo>
                      <a:lnTo>
                        <a:pt x="1914" y="374"/>
                      </a:lnTo>
                      <a:lnTo>
                        <a:pt x="1935" y="360"/>
                      </a:lnTo>
                      <a:lnTo>
                        <a:pt x="1956" y="348"/>
                      </a:lnTo>
                      <a:lnTo>
                        <a:pt x="1978" y="338"/>
                      </a:lnTo>
                      <a:lnTo>
                        <a:pt x="2001" y="330"/>
                      </a:lnTo>
                      <a:lnTo>
                        <a:pt x="2025" y="324"/>
                      </a:lnTo>
                      <a:lnTo>
                        <a:pt x="2050" y="319"/>
                      </a:lnTo>
                      <a:lnTo>
                        <a:pt x="2076" y="316"/>
                      </a:lnTo>
                      <a:lnTo>
                        <a:pt x="2103" y="315"/>
                      </a:lnTo>
                      <a:lnTo>
                        <a:pt x="2119" y="315"/>
                      </a:lnTo>
                      <a:lnTo>
                        <a:pt x="2136" y="316"/>
                      </a:lnTo>
                      <a:lnTo>
                        <a:pt x="2151" y="317"/>
                      </a:lnTo>
                      <a:lnTo>
                        <a:pt x="2166" y="320"/>
                      </a:lnTo>
                      <a:lnTo>
                        <a:pt x="2180" y="322"/>
                      </a:lnTo>
                      <a:lnTo>
                        <a:pt x="2195" y="325"/>
                      </a:lnTo>
                      <a:lnTo>
                        <a:pt x="2209" y="328"/>
                      </a:lnTo>
                      <a:lnTo>
                        <a:pt x="2222" y="332"/>
                      </a:lnTo>
                      <a:lnTo>
                        <a:pt x="2236" y="336"/>
                      </a:lnTo>
                      <a:lnTo>
                        <a:pt x="2248" y="341"/>
                      </a:lnTo>
                      <a:lnTo>
                        <a:pt x="2261" y="347"/>
                      </a:lnTo>
                      <a:lnTo>
                        <a:pt x="2272" y="353"/>
                      </a:lnTo>
                      <a:lnTo>
                        <a:pt x="2284" y="359"/>
                      </a:lnTo>
                      <a:lnTo>
                        <a:pt x="2294" y="366"/>
                      </a:lnTo>
                      <a:lnTo>
                        <a:pt x="2304" y="374"/>
                      </a:lnTo>
                      <a:lnTo>
                        <a:pt x="2315" y="382"/>
                      </a:lnTo>
                      <a:lnTo>
                        <a:pt x="2324" y="390"/>
                      </a:lnTo>
                      <a:lnTo>
                        <a:pt x="2334" y="399"/>
                      </a:lnTo>
                      <a:lnTo>
                        <a:pt x="2342" y="408"/>
                      </a:lnTo>
                      <a:lnTo>
                        <a:pt x="2349" y="419"/>
                      </a:lnTo>
                      <a:lnTo>
                        <a:pt x="2356" y="429"/>
                      </a:lnTo>
                      <a:lnTo>
                        <a:pt x="2363" y="439"/>
                      </a:lnTo>
                      <a:lnTo>
                        <a:pt x="2369" y="451"/>
                      </a:lnTo>
                      <a:lnTo>
                        <a:pt x="2374" y="462"/>
                      </a:lnTo>
                      <a:lnTo>
                        <a:pt x="2378" y="475"/>
                      </a:lnTo>
                      <a:lnTo>
                        <a:pt x="2382" y="487"/>
                      </a:lnTo>
                      <a:lnTo>
                        <a:pt x="2387" y="501"/>
                      </a:lnTo>
                      <a:lnTo>
                        <a:pt x="2389" y="514"/>
                      </a:lnTo>
                      <a:lnTo>
                        <a:pt x="2391" y="528"/>
                      </a:lnTo>
                      <a:lnTo>
                        <a:pt x="2393" y="543"/>
                      </a:lnTo>
                      <a:lnTo>
                        <a:pt x="2394" y="558"/>
                      </a:lnTo>
                      <a:lnTo>
                        <a:pt x="2394" y="574"/>
                      </a:lnTo>
                      <a:lnTo>
                        <a:pt x="2394" y="1061"/>
                      </a:lnTo>
                      <a:close/>
                      <a:moveTo>
                        <a:pt x="3117" y="831"/>
                      </a:moveTo>
                      <a:lnTo>
                        <a:pt x="3116" y="845"/>
                      </a:lnTo>
                      <a:lnTo>
                        <a:pt x="3115" y="857"/>
                      </a:lnTo>
                      <a:lnTo>
                        <a:pt x="3114" y="870"/>
                      </a:lnTo>
                      <a:lnTo>
                        <a:pt x="3112" y="882"/>
                      </a:lnTo>
                      <a:lnTo>
                        <a:pt x="3110" y="894"/>
                      </a:lnTo>
                      <a:lnTo>
                        <a:pt x="3106" y="905"/>
                      </a:lnTo>
                      <a:lnTo>
                        <a:pt x="3103" y="917"/>
                      </a:lnTo>
                      <a:lnTo>
                        <a:pt x="3098" y="928"/>
                      </a:lnTo>
                      <a:lnTo>
                        <a:pt x="3094" y="939"/>
                      </a:lnTo>
                      <a:lnTo>
                        <a:pt x="3089" y="949"/>
                      </a:lnTo>
                      <a:lnTo>
                        <a:pt x="3083" y="960"/>
                      </a:lnTo>
                      <a:lnTo>
                        <a:pt x="3076" y="969"/>
                      </a:lnTo>
                      <a:lnTo>
                        <a:pt x="3069" y="979"/>
                      </a:lnTo>
                      <a:lnTo>
                        <a:pt x="3062" y="988"/>
                      </a:lnTo>
                      <a:lnTo>
                        <a:pt x="3054" y="997"/>
                      </a:lnTo>
                      <a:lnTo>
                        <a:pt x="3045" y="1005"/>
                      </a:lnTo>
                      <a:lnTo>
                        <a:pt x="3035" y="1016"/>
                      </a:lnTo>
                      <a:lnTo>
                        <a:pt x="3023" y="1025"/>
                      </a:lnTo>
                      <a:lnTo>
                        <a:pt x="3012" y="1034"/>
                      </a:lnTo>
                      <a:lnTo>
                        <a:pt x="2998" y="1041"/>
                      </a:lnTo>
                      <a:lnTo>
                        <a:pt x="2986" y="1048"/>
                      </a:lnTo>
                      <a:lnTo>
                        <a:pt x="2972" y="1055"/>
                      </a:lnTo>
                      <a:lnTo>
                        <a:pt x="2958" y="1061"/>
                      </a:lnTo>
                      <a:lnTo>
                        <a:pt x="2942" y="1066"/>
                      </a:lnTo>
                      <a:lnTo>
                        <a:pt x="2926" y="1071"/>
                      </a:lnTo>
                      <a:lnTo>
                        <a:pt x="2911" y="1075"/>
                      </a:lnTo>
                      <a:lnTo>
                        <a:pt x="2894" y="1078"/>
                      </a:lnTo>
                      <a:lnTo>
                        <a:pt x="2876" y="1081"/>
                      </a:lnTo>
                      <a:lnTo>
                        <a:pt x="2859" y="1084"/>
                      </a:lnTo>
                      <a:lnTo>
                        <a:pt x="2840" y="1086"/>
                      </a:lnTo>
                      <a:lnTo>
                        <a:pt x="2821" y="1086"/>
                      </a:lnTo>
                      <a:lnTo>
                        <a:pt x="2801" y="1087"/>
                      </a:lnTo>
                      <a:lnTo>
                        <a:pt x="2775" y="1086"/>
                      </a:lnTo>
                      <a:lnTo>
                        <a:pt x="2751" y="1085"/>
                      </a:lnTo>
                      <a:lnTo>
                        <a:pt x="2726" y="1081"/>
                      </a:lnTo>
                      <a:lnTo>
                        <a:pt x="2701" y="1078"/>
                      </a:lnTo>
                      <a:lnTo>
                        <a:pt x="2677" y="1073"/>
                      </a:lnTo>
                      <a:lnTo>
                        <a:pt x="2652" y="1068"/>
                      </a:lnTo>
                      <a:lnTo>
                        <a:pt x="2628" y="1062"/>
                      </a:lnTo>
                      <a:lnTo>
                        <a:pt x="2604" y="1053"/>
                      </a:lnTo>
                      <a:lnTo>
                        <a:pt x="2588" y="1047"/>
                      </a:lnTo>
                      <a:lnTo>
                        <a:pt x="2569" y="1040"/>
                      </a:lnTo>
                      <a:lnTo>
                        <a:pt x="2548" y="1030"/>
                      </a:lnTo>
                      <a:lnTo>
                        <a:pt x="2527" y="1019"/>
                      </a:lnTo>
                      <a:lnTo>
                        <a:pt x="2572" y="890"/>
                      </a:lnTo>
                      <a:lnTo>
                        <a:pt x="2580" y="897"/>
                      </a:lnTo>
                      <a:lnTo>
                        <a:pt x="2589" y="903"/>
                      </a:lnTo>
                      <a:lnTo>
                        <a:pt x="2596" y="908"/>
                      </a:lnTo>
                      <a:lnTo>
                        <a:pt x="2602" y="914"/>
                      </a:lnTo>
                      <a:lnTo>
                        <a:pt x="2623" y="925"/>
                      </a:lnTo>
                      <a:lnTo>
                        <a:pt x="2643" y="937"/>
                      </a:lnTo>
                      <a:lnTo>
                        <a:pt x="2665" y="945"/>
                      </a:lnTo>
                      <a:lnTo>
                        <a:pt x="2687" y="952"/>
                      </a:lnTo>
                      <a:lnTo>
                        <a:pt x="2709" y="958"/>
                      </a:lnTo>
                      <a:lnTo>
                        <a:pt x="2731" y="963"/>
                      </a:lnTo>
                      <a:lnTo>
                        <a:pt x="2755" y="965"/>
                      </a:lnTo>
                      <a:lnTo>
                        <a:pt x="2779" y="966"/>
                      </a:lnTo>
                      <a:lnTo>
                        <a:pt x="2798" y="965"/>
                      </a:lnTo>
                      <a:lnTo>
                        <a:pt x="2816" y="964"/>
                      </a:lnTo>
                      <a:lnTo>
                        <a:pt x="2833" y="962"/>
                      </a:lnTo>
                      <a:lnTo>
                        <a:pt x="2848" y="957"/>
                      </a:lnTo>
                      <a:lnTo>
                        <a:pt x="2863" y="953"/>
                      </a:lnTo>
                      <a:lnTo>
                        <a:pt x="2877" y="948"/>
                      </a:lnTo>
                      <a:lnTo>
                        <a:pt x="2890" y="941"/>
                      </a:lnTo>
                      <a:lnTo>
                        <a:pt x="2901" y="933"/>
                      </a:lnTo>
                      <a:lnTo>
                        <a:pt x="2912" y="925"/>
                      </a:lnTo>
                      <a:lnTo>
                        <a:pt x="2921" y="917"/>
                      </a:lnTo>
                      <a:lnTo>
                        <a:pt x="2928" y="907"/>
                      </a:lnTo>
                      <a:lnTo>
                        <a:pt x="2935" y="898"/>
                      </a:lnTo>
                      <a:lnTo>
                        <a:pt x="2940" y="888"/>
                      </a:lnTo>
                      <a:lnTo>
                        <a:pt x="2943" y="877"/>
                      </a:lnTo>
                      <a:lnTo>
                        <a:pt x="2946" y="867"/>
                      </a:lnTo>
                      <a:lnTo>
                        <a:pt x="2946" y="855"/>
                      </a:lnTo>
                      <a:lnTo>
                        <a:pt x="2945" y="846"/>
                      </a:lnTo>
                      <a:lnTo>
                        <a:pt x="2943" y="837"/>
                      </a:lnTo>
                      <a:lnTo>
                        <a:pt x="2939" y="827"/>
                      </a:lnTo>
                      <a:lnTo>
                        <a:pt x="2934" y="819"/>
                      </a:lnTo>
                      <a:lnTo>
                        <a:pt x="2927" y="809"/>
                      </a:lnTo>
                      <a:lnTo>
                        <a:pt x="2918" y="801"/>
                      </a:lnTo>
                      <a:lnTo>
                        <a:pt x="2909" y="793"/>
                      </a:lnTo>
                      <a:lnTo>
                        <a:pt x="2896" y="784"/>
                      </a:lnTo>
                      <a:lnTo>
                        <a:pt x="2884" y="776"/>
                      </a:lnTo>
                      <a:lnTo>
                        <a:pt x="2869" y="768"/>
                      </a:lnTo>
                      <a:lnTo>
                        <a:pt x="2852" y="760"/>
                      </a:lnTo>
                      <a:lnTo>
                        <a:pt x="2835" y="752"/>
                      </a:lnTo>
                      <a:lnTo>
                        <a:pt x="2815" y="745"/>
                      </a:lnTo>
                      <a:lnTo>
                        <a:pt x="2794" y="738"/>
                      </a:lnTo>
                      <a:lnTo>
                        <a:pt x="2771" y="730"/>
                      </a:lnTo>
                      <a:lnTo>
                        <a:pt x="2747" y="723"/>
                      </a:lnTo>
                      <a:lnTo>
                        <a:pt x="2723" y="716"/>
                      </a:lnTo>
                      <a:lnTo>
                        <a:pt x="2701" y="708"/>
                      </a:lnTo>
                      <a:lnTo>
                        <a:pt x="2679" y="699"/>
                      </a:lnTo>
                      <a:lnTo>
                        <a:pt x="2661" y="690"/>
                      </a:lnTo>
                      <a:lnTo>
                        <a:pt x="2643" y="680"/>
                      </a:lnTo>
                      <a:lnTo>
                        <a:pt x="2626" y="669"/>
                      </a:lnTo>
                      <a:lnTo>
                        <a:pt x="2612" y="657"/>
                      </a:lnTo>
                      <a:lnTo>
                        <a:pt x="2598" y="646"/>
                      </a:lnTo>
                      <a:lnTo>
                        <a:pt x="2587" y="632"/>
                      </a:lnTo>
                      <a:lnTo>
                        <a:pt x="2576" y="620"/>
                      </a:lnTo>
                      <a:lnTo>
                        <a:pt x="2568" y="605"/>
                      </a:lnTo>
                      <a:lnTo>
                        <a:pt x="2561" y="591"/>
                      </a:lnTo>
                      <a:lnTo>
                        <a:pt x="2555" y="575"/>
                      </a:lnTo>
                      <a:lnTo>
                        <a:pt x="2551" y="558"/>
                      </a:lnTo>
                      <a:lnTo>
                        <a:pt x="2549" y="542"/>
                      </a:lnTo>
                      <a:lnTo>
                        <a:pt x="2548" y="524"/>
                      </a:lnTo>
                      <a:lnTo>
                        <a:pt x="2549" y="513"/>
                      </a:lnTo>
                      <a:lnTo>
                        <a:pt x="2550" y="503"/>
                      </a:lnTo>
                      <a:lnTo>
                        <a:pt x="2551" y="493"/>
                      </a:lnTo>
                      <a:lnTo>
                        <a:pt x="2553" y="482"/>
                      </a:lnTo>
                      <a:lnTo>
                        <a:pt x="2555" y="473"/>
                      </a:lnTo>
                      <a:lnTo>
                        <a:pt x="2559" y="462"/>
                      </a:lnTo>
                      <a:lnTo>
                        <a:pt x="2563" y="453"/>
                      </a:lnTo>
                      <a:lnTo>
                        <a:pt x="2567" y="444"/>
                      </a:lnTo>
                      <a:lnTo>
                        <a:pt x="2572" y="435"/>
                      </a:lnTo>
                      <a:lnTo>
                        <a:pt x="2577" y="426"/>
                      </a:lnTo>
                      <a:lnTo>
                        <a:pt x="2584" y="418"/>
                      </a:lnTo>
                      <a:lnTo>
                        <a:pt x="2591" y="408"/>
                      </a:lnTo>
                      <a:lnTo>
                        <a:pt x="2597" y="400"/>
                      </a:lnTo>
                      <a:lnTo>
                        <a:pt x="2605" y="393"/>
                      </a:lnTo>
                      <a:lnTo>
                        <a:pt x="2614" y="384"/>
                      </a:lnTo>
                      <a:lnTo>
                        <a:pt x="2623" y="377"/>
                      </a:lnTo>
                      <a:lnTo>
                        <a:pt x="2634" y="369"/>
                      </a:lnTo>
                      <a:lnTo>
                        <a:pt x="2644" y="360"/>
                      </a:lnTo>
                      <a:lnTo>
                        <a:pt x="2655" y="353"/>
                      </a:lnTo>
                      <a:lnTo>
                        <a:pt x="2667" y="347"/>
                      </a:lnTo>
                      <a:lnTo>
                        <a:pt x="2679" y="340"/>
                      </a:lnTo>
                      <a:lnTo>
                        <a:pt x="2691" y="335"/>
                      </a:lnTo>
                      <a:lnTo>
                        <a:pt x="2704" y="330"/>
                      </a:lnTo>
                      <a:lnTo>
                        <a:pt x="2717" y="325"/>
                      </a:lnTo>
                      <a:lnTo>
                        <a:pt x="2730" y="321"/>
                      </a:lnTo>
                      <a:lnTo>
                        <a:pt x="2745" y="317"/>
                      </a:lnTo>
                      <a:lnTo>
                        <a:pt x="2759" y="314"/>
                      </a:lnTo>
                      <a:lnTo>
                        <a:pt x="2774" y="312"/>
                      </a:lnTo>
                      <a:lnTo>
                        <a:pt x="2789" y="310"/>
                      </a:lnTo>
                      <a:lnTo>
                        <a:pt x="2804" y="309"/>
                      </a:lnTo>
                      <a:lnTo>
                        <a:pt x="2820" y="308"/>
                      </a:lnTo>
                      <a:lnTo>
                        <a:pt x="2837" y="308"/>
                      </a:lnTo>
                      <a:lnTo>
                        <a:pt x="2860" y="308"/>
                      </a:lnTo>
                      <a:lnTo>
                        <a:pt x="2881" y="310"/>
                      </a:lnTo>
                      <a:lnTo>
                        <a:pt x="2904" y="312"/>
                      </a:lnTo>
                      <a:lnTo>
                        <a:pt x="2926" y="315"/>
                      </a:lnTo>
                      <a:lnTo>
                        <a:pt x="2949" y="320"/>
                      </a:lnTo>
                      <a:lnTo>
                        <a:pt x="2971" y="325"/>
                      </a:lnTo>
                      <a:lnTo>
                        <a:pt x="2993" y="331"/>
                      </a:lnTo>
                      <a:lnTo>
                        <a:pt x="3015" y="337"/>
                      </a:lnTo>
                      <a:lnTo>
                        <a:pt x="3029" y="342"/>
                      </a:lnTo>
                      <a:lnTo>
                        <a:pt x="3046" y="350"/>
                      </a:lnTo>
                      <a:lnTo>
                        <a:pt x="3065" y="359"/>
                      </a:lnTo>
                      <a:lnTo>
                        <a:pt x="3084" y="369"/>
                      </a:lnTo>
                      <a:lnTo>
                        <a:pt x="3041" y="481"/>
                      </a:lnTo>
                      <a:lnTo>
                        <a:pt x="3023" y="471"/>
                      </a:lnTo>
                      <a:lnTo>
                        <a:pt x="3006" y="463"/>
                      </a:lnTo>
                      <a:lnTo>
                        <a:pt x="2992" y="456"/>
                      </a:lnTo>
                      <a:lnTo>
                        <a:pt x="2978" y="451"/>
                      </a:lnTo>
                      <a:lnTo>
                        <a:pt x="2961" y="444"/>
                      </a:lnTo>
                      <a:lnTo>
                        <a:pt x="2942" y="438"/>
                      </a:lnTo>
                      <a:lnTo>
                        <a:pt x="2925" y="433"/>
                      </a:lnTo>
                      <a:lnTo>
                        <a:pt x="2908" y="429"/>
                      </a:lnTo>
                      <a:lnTo>
                        <a:pt x="2891" y="426"/>
                      </a:lnTo>
                      <a:lnTo>
                        <a:pt x="2874" y="423"/>
                      </a:lnTo>
                      <a:lnTo>
                        <a:pt x="2859" y="422"/>
                      </a:lnTo>
                      <a:lnTo>
                        <a:pt x="2843" y="422"/>
                      </a:lnTo>
                      <a:lnTo>
                        <a:pt x="2829" y="422"/>
                      </a:lnTo>
                      <a:lnTo>
                        <a:pt x="2816" y="423"/>
                      </a:lnTo>
                      <a:lnTo>
                        <a:pt x="2803" y="425"/>
                      </a:lnTo>
                      <a:lnTo>
                        <a:pt x="2792" y="429"/>
                      </a:lnTo>
                      <a:lnTo>
                        <a:pt x="2780" y="432"/>
                      </a:lnTo>
                      <a:lnTo>
                        <a:pt x="2770" y="437"/>
                      </a:lnTo>
                      <a:lnTo>
                        <a:pt x="2761" y="444"/>
                      </a:lnTo>
                      <a:lnTo>
                        <a:pt x="2751" y="450"/>
                      </a:lnTo>
                      <a:lnTo>
                        <a:pt x="2743" y="458"/>
                      </a:lnTo>
                      <a:lnTo>
                        <a:pt x="2736" y="465"/>
                      </a:lnTo>
                      <a:lnTo>
                        <a:pt x="2729" y="473"/>
                      </a:lnTo>
                      <a:lnTo>
                        <a:pt x="2724" y="481"/>
                      </a:lnTo>
                      <a:lnTo>
                        <a:pt x="2721" y="489"/>
                      </a:lnTo>
                      <a:lnTo>
                        <a:pt x="2718" y="498"/>
                      </a:lnTo>
                      <a:lnTo>
                        <a:pt x="2716" y="506"/>
                      </a:lnTo>
                      <a:lnTo>
                        <a:pt x="2716" y="516"/>
                      </a:lnTo>
                      <a:lnTo>
                        <a:pt x="2716" y="523"/>
                      </a:lnTo>
                      <a:lnTo>
                        <a:pt x="2717" y="530"/>
                      </a:lnTo>
                      <a:lnTo>
                        <a:pt x="2719" y="537"/>
                      </a:lnTo>
                      <a:lnTo>
                        <a:pt x="2722" y="545"/>
                      </a:lnTo>
                      <a:lnTo>
                        <a:pt x="2725" y="552"/>
                      </a:lnTo>
                      <a:lnTo>
                        <a:pt x="2729" y="558"/>
                      </a:lnTo>
                      <a:lnTo>
                        <a:pt x="2735" y="564"/>
                      </a:lnTo>
                      <a:lnTo>
                        <a:pt x="2741" y="571"/>
                      </a:lnTo>
                      <a:lnTo>
                        <a:pt x="2747" y="577"/>
                      </a:lnTo>
                      <a:lnTo>
                        <a:pt x="2754" y="582"/>
                      </a:lnTo>
                      <a:lnTo>
                        <a:pt x="2763" y="587"/>
                      </a:lnTo>
                      <a:lnTo>
                        <a:pt x="2772" y="594"/>
                      </a:lnTo>
                      <a:lnTo>
                        <a:pt x="2792" y="603"/>
                      </a:lnTo>
                      <a:lnTo>
                        <a:pt x="2816" y="612"/>
                      </a:lnTo>
                      <a:lnTo>
                        <a:pt x="2841" y="621"/>
                      </a:lnTo>
                      <a:lnTo>
                        <a:pt x="2865" y="629"/>
                      </a:lnTo>
                      <a:lnTo>
                        <a:pt x="2890" y="637"/>
                      </a:lnTo>
                      <a:lnTo>
                        <a:pt x="2915" y="646"/>
                      </a:lnTo>
                      <a:lnTo>
                        <a:pt x="2940" y="654"/>
                      </a:lnTo>
                      <a:lnTo>
                        <a:pt x="2964" y="661"/>
                      </a:lnTo>
                      <a:lnTo>
                        <a:pt x="2989" y="670"/>
                      </a:lnTo>
                      <a:lnTo>
                        <a:pt x="3013" y="678"/>
                      </a:lnTo>
                      <a:lnTo>
                        <a:pt x="3025" y="684"/>
                      </a:lnTo>
                      <a:lnTo>
                        <a:pt x="3037" y="692"/>
                      </a:lnTo>
                      <a:lnTo>
                        <a:pt x="3048" y="699"/>
                      </a:lnTo>
                      <a:lnTo>
                        <a:pt x="3059" y="707"/>
                      </a:lnTo>
                      <a:lnTo>
                        <a:pt x="3068" y="716"/>
                      </a:lnTo>
                      <a:lnTo>
                        <a:pt x="3076" y="724"/>
                      </a:lnTo>
                      <a:lnTo>
                        <a:pt x="3084" y="733"/>
                      </a:lnTo>
                      <a:lnTo>
                        <a:pt x="3091" y="743"/>
                      </a:lnTo>
                      <a:lnTo>
                        <a:pt x="3097" y="752"/>
                      </a:lnTo>
                      <a:lnTo>
                        <a:pt x="3102" y="763"/>
                      </a:lnTo>
                      <a:lnTo>
                        <a:pt x="3106" y="773"/>
                      </a:lnTo>
                      <a:lnTo>
                        <a:pt x="3110" y="783"/>
                      </a:lnTo>
                      <a:lnTo>
                        <a:pt x="3113" y="795"/>
                      </a:lnTo>
                      <a:lnTo>
                        <a:pt x="3115" y="806"/>
                      </a:lnTo>
                      <a:lnTo>
                        <a:pt x="3116" y="819"/>
                      </a:lnTo>
                      <a:lnTo>
                        <a:pt x="3117" y="831"/>
                      </a:lnTo>
                      <a:close/>
                      <a:moveTo>
                        <a:pt x="3966" y="1061"/>
                      </a:moveTo>
                      <a:lnTo>
                        <a:pt x="3809" y="1061"/>
                      </a:lnTo>
                      <a:lnTo>
                        <a:pt x="3809" y="974"/>
                      </a:lnTo>
                      <a:lnTo>
                        <a:pt x="3794" y="992"/>
                      </a:lnTo>
                      <a:lnTo>
                        <a:pt x="3782" y="1005"/>
                      </a:lnTo>
                      <a:lnTo>
                        <a:pt x="3769" y="1018"/>
                      </a:lnTo>
                      <a:lnTo>
                        <a:pt x="3758" y="1028"/>
                      </a:lnTo>
                      <a:lnTo>
                        <a:pt x="3748" y="1035"/>
                      </a:lnTo>
                      <a:lnTo>
                        <a:pt x="3738" y="1041"/>
                      </a:lnTo>
                      <a:lnTo>
                        <a:pt x="3728" y="1046"/>
                      </a:lnTo>
                      <a:lnTo>
                        <a:pt x="3718" y="1051"/>
                      </a:lnTo>
                      <a:lnTo>
                        <a:pt x="3697" y="1061"/>
                      </a:lnTo>
                      <a:lnTo>
                        <a:pt x="3674" y="1069"/>
                      </a:lnTo>
                      <a:lnTo>
                        <a:pt x="3651" y="1074"/>
                      </a:lnTo>
                      <a:lnTo>
                        <a:pt x="3626" y="1078"/>
                      </a:lnTo>
                      <a:lnTo>
                        <a:pt x="3600" y="1081"/>
                      </a:lnTo>
                      <a:lnTo>
                        <a:pt x="3573" y="1081"/>
                      </a:lnTo>
                      <a:lnTo>
                        <a:pt x="3552" y="1081"/>
                      </a:lnTo>
                      <a:lnTo>
                        <a:pt x="3532" y="1080"/>
                      </a:lnTo>
                      <a:lnTo>
                        <a:pt x="3512" y="1078"/>
                      </a:lnTo>
                      <a:lnTo>
                        <a:pt x="3493" y="1075"/>
                      </a:lnTo>
                      <a:lnTo>
                        <a:pt x="3474" y="1071"/>
                      </a:lnTo>
                      <a:lnTo>
                        <a:pt x="3457" y="1066"/>
                      </a:lnTo>
                      <a:lnTo>
                        <a:pt x="3439" y="1060"/>
                      </a:lnTo>
                      <a:lnTo>
                        <a:pt x="3422" y="1053"/>
                      </a:lnTo>
                      <a:lnTo>
                        <a:pt x="3407" y="1046"/>
                      </a:lnTo>
                      <a:lnTo>
                        <a:pt x="3391" y="1037"/>
                      </a:lnTo>
                      <a:lnTo>
                        <a:pt x="3375" y="1027"/>
                      </a:lnTo>
                      <a:lnTo>
                        <a:pt x="3361" y="1017"/>
                      </a:lnTo>
                      <a:lnTo>
                        <a:pt x="3347" y="1006"/>
                      </a:lnTo>
                      <a:lnTo>
                        <a:pt x="3334" y="994"/>
                      </a:lnTo>
                      <a:lnTo>
                        <a:pt x="3321" y="981"/>
                      </a:lnTo>
                      <a:lnTo>
                        <a:pt x="3309" y="967"/>
                      </a:lnTo>
                      <a:lnTo>
                        <a:pt x="3297" y="953"/>
                      </a:lnTo>
                      <a:lnTo>
                        <a:pt x="3288" y="940"/>
                      </a:lnTo>
                      <a:lnTo>
                        <a:pt x="3278" y="925"/>
                      </a:lnTo>
                      <a:lnTo>
                        <a:pt x="3270" y="911"/>
                      </a:lnTo>
                      <a:lnTo>
                        <a:pt x="3262" y="895"/>
                      </a:lnTo>
                      <a:lnTo>
                        <a:pt x="3254" y="879"/>
                      </a:lnTo>
                      <a:lnTo>
                        <a:pt x="3248" y="864"/>
                      </a:lnTo>
                      <a:lnTo>
                        <a:pt x="3242" y="847"/>
                      </a:lnTo>
                      <a:lnTo>
                        <a:pt x="3237" y="830"/>
                      </a:lnTo>
                      <a:lnTo>
                        <a:pt x="3233" y="813"/>
                      </a:lnTo>
                      <a:lnTo>
                        <a:pt x="3228" y="795"/>
                      </a:lnTo>
                      <a:lnTo>
                        <a:pt x="3225" y="776"/>
                      </a:lnTo>
                      <a:lnTo>
                        <a:pt x="3223" y="757"/>
                      </a:lnTo>
                      <a:lnTo>
                        <a:pt x="3221" y="739"/>
                      </a:lnTo>
                      <a:lnTo>
                        <a:pt x="3220" y="719"/>
                      </a:lnTo>
                      <a:lnTo>
                        <a:pt x="3220" y="699"/>
                      </a:lnTo>
                      <a:lnTo>
                        <a:pt x="3220" y="678"/>
                      </a:lnTo>
                      <a:lnTo>
                        <a:pt x="3222" y="658"/>
                      </a:lnTo>
                      <a:lnTo>
                        <a:pt x="3223" y="640"/>
                      </a:lnTo>
                      <a:lnTo>
                        <a:pt x="3226" y="620"/>
                      </a:lnTo>
                      <a:lnTo>
                        <a:pt x="3230" y="602"/>
                      </a:lnTo>
                      <a:lnTo>
                        <a:pt x="3235" y="583"/>
                      </a:lnTo>
                      <a:lnTo>
                        <a:pt x="3240" y="567"/>
                      </a:lnTo>
                      <a:lnTo>
                        <a:pt x="3245" y="549"/>
                      </a:lnTo>
                      <a:lnTo>
                        <a:pt x="3252" y="532"/>
                      </a:lnTo>
                      <a:lnTo>
                        <a:pt x="3260" y="516"/>
                      </a:lnTo>
                      <a:lnTo>
                        <a:pt x="3268" y="500"/>
                      </a:lnTo>
                      <a:lnTo>
                        <a:pt x="3277" y="485"/>
                      </a:lnTo>
                      <a:lnTo>
                        <a:pt x="3287" y="470"/>
                      </a:lnTo>
                      <a:lnTo>
                        <a:pt x="3298" y="455"/>
                      </a:lnTo>
                      <a:lnTo>
                        <a:pt x="3310" y="442"/>
                      </a:lnTo>
                      <a:lnTo>
                        <a:pt x="3321" y="428"/>
                      </a:lnTo>
                      <a:lnTo>
                        <a:pt x="3335" y="415"/>
                      </a:lnTo>
                      <a:lnTo>
                        <a:pt x="3347" y="403"/>
                      </a:lnTo>
                      <a:lnTo>
                        <a:pt x="3362" y="391"/>
                      </a:lnTo>
                      <a:lnTo>
                        <a:pt x="3375" y="381"/>
                      </a:lnTo>
                      <a:lnTo>
                        <a:pt x="3390" y="372"/>
                      </a:lnTo>
                      <a:lnTo>
                        <a:pt x="3404" y="363"/>
                      </a:lnTo>
                      <a:lnTo>
                        <a:pt x="3420" y="355"/>
                      </a:lnTo>
                      <a:lnTo>
                        <a:pt x="3436" y="348"/>
                      </a:lnTo>
                      <a:lnTo>
                        <a:pt x="3452" y="341"/>
                      </a:lnTo>
                      <a:lnTo>
                        <a:pt x="3468" y="336"/>
                      </a:lnTo>
                      <a:lnTo>
                        <a:pt x="3486" y="332"/>
                      </a:lnTo>
                      <a:lnTo>
                        <a:pt x="3502" y="328"/>
                      </a:lnTo>
                      <a:lnTo>
                        <a:pt x="3520" y="325"/>
                      </a:lnTo>
                      <a:lnTo>
                        <a:pt x="3539" y="323"/>
                      </a:lnTo>
                      <a:lnTo>
                        <a:pt x="3558" y="322"/>
                      </a:lnTo>
                      <a:lnTo>
                        <a:pt x="3576" y="322"/>
                      </a:lnTo>
                      <a:lnTo>
                        <a:pt x="3601" y="322"/>
                      </a:lnTo>
                      <a:lnTo>
                        <a:pt x="3626" y="325"/>
                      </a:lnTo>
                      <a:lnTo>
                        <a:pt x="3649" y="328"/>
                      </a:lnTo>
                      <a:lnTo>
                        <a:pt x="3672" y="333"/>
                      </a:lnTo>
                      <a:lnTo>
                        <a:pt x="3694" y="340"/>
                      </a:lnTo>
                      <a:lnTo>
                        <a:pt x="3715" y="348"/>
                      </a:lnTo>
                      <a:lnTo>
                        <a:pt x="3735" y="358"/>
                      </a:lnTo>
                      <a:lnTo>
                        <a:pt x="3754" y="369"/>
                      </a:lnTo>
                      <a:lnTo>
                        <a:pt x="3767" y="378"/>
                      </a:lnTo>
                      <a:lnTo>
                        <a:pt x="3779" y="388"/>
                      </a:lnTo>
                      <a:lnTo>
                        <a:pt x="3794" y="402"/>
                      </a:lnTo>
                      <a:lnTo>
                        <a:pt x="3809" y="419"/>
                      </a:lnTo>
                      <a:lnTo>
                        <a:pt x="3809" y="333"/>
                      </a:lnTo>
                      <a:lnTo>
                        <a:pt x="3966" y="333"/>
                      </a:lnTo>
                      <a:lnTo>
                        <a:pt x="3966" y="1061"/>
                      </a:lnTo>
                      <a:close/>
                      <a:moveTo>
                        <a:pt x="3802" y="706"/>
                      </a:moveTo>
                      <a:lnTo>
                        <a:pt x="3801" y="674"/>
                      </a:lnTo>
                      <a:lnTo>
                        <a:pt x="3799" y="644"/>
                      </a:lnTo>
                      <a:lnTo>
                        <a:pt x="3796" y="616"/>
                      </a:lnTo>
                      <a:lnTo>
                        <a:pt x="3791" y="590"/>
                      </a:lnTo>
                      <a:lnTo>
                        <a:pt x="3785" y="567"/>
                      </a:lnTo>
                      <a:lnTo>
                        <a:pt x="3777" y="545"/>
                      </a:lnTo>
                      <a:lnTo>
                        <a:pt x="3772" y="534"/>
                      </a:lnTo>
                      <a:lnTo>
                        <a:pt x="3768" y="525"/>
                      </a:lnTo>
                      <a:lnTo>
                        <a:pt x="3763" y="516"/>
                      </a:lnTo>
                      <a:lnTo>
                        <a:pt x="3758" y="507"/>
                      </a:lnTo>
                      <a:lnTo>
                        <a:pt x="3751" y="499"/>
                      </a:lnTo>
                      <a:lnTo>
                        <a:pt x="3746" y="492"/>
                      </a:lnTo>
                      <a:lnTo>
                        <a:pt x="3739" y="484"/>
                      </a:lnTo>
                      <a:lnTo>
                        <a:pt x="3733" y="478"/>
                      </a:lnTo>
                      <a:lnTo>
                        <a:pt x="3725" y="472"/>
                      </a:lnTo>
                      <a:lnTo>
                        <a:pt x="3718" y="467"/>
                      </a:lnTo>
                      <a:lnTo>
                        <a:pt x="3710" y="461"/>
                      </a:lnTo>
                      <a:lnTo>
                        <a:pt x="3702" y="457"/>
                      </a:lnTo>
                      <a:lnTo>
                        <a:pt x="3693" y="453"/>
                      </a:lnTo>
                      <a:lnTo>
                        <a:pt x="3685" y="450"/>
                      </a:lnTo>
                      <a:lnTo>
                        <a:pt x="3675" y="447"/>
                      </a:lnTo>
                      <a:lnTo>
                        <a:pt x="3666" y="445"/>
                      </a:lnTo>
                      <a:lnTo>
                        <a:pt x="3656" y="443"/>
                      </a:lnTo>
                      <a:lnTo>
                        <a:pt x="3645" y="442"/>
                      </a:lnTo>
                      <a:lnTo>
                        <a:pt x="3635" y="440"/>
                      </a:lnTo>
                      <a:lnTo>
                        <a:pt x="3624" y="440"/>
                      </a:lnTo>
                      <a:lnTo>
                        <a:pt x="3611" y="440"/>
                      </a:lnTo>
                      <a:lnTo>
                        <a:pt x="3599" y="442"/>
                      </a:lnTo>
                      <a:lnTo>
                        <a:pt x="3587" y="443"/>
                      </a:lnTo>
                      <a:lnTo>
                        <a:pt x="3575" y="445"/>
                      </a:lnTo>
                      <a:lnTo>
                        <a:pt x="3564" y="447"/>
                      </a:lnTo>
                      <a:lnTo>
                        <a:pt x="3552" y="450"/>
                      </a:lnTo>
                      <a:lnTo>
                        <a:pt x="3542" y="453"/>
                      </a:lnTo>
                      <a:lnTo>
                        <a:pt x="3532" y="456"/>
                      </a:lnTo>
                      <a:lnTo>
                        <a:pt x="3521" y="460"/>
                      </a:lnTo>
                      <a:lnTo>
                        <a:pt x="3512" y="465"/>
                      </a:lnTo>
                      <a:lnTo>
                        <a:pt x="3502" y="471"/>
                      </a:lnTo>
                      <a:lnTo>
                        <a:pt x="3493" y="476"/>
                      </a:lnTo>
                      <a:lnTo>
                        <a:pt x="3484" y="482"/>
                      </a:lnTo>
                      <a:lnTo>
                        <a:pt x="3475" y="488"/>
                      </a:lnTo>
                      <a:lnTo>
                        <a:pt x="3468" y="496"/>
                      </a:lnTo>
                      <a:lnTo>
                        <a:pt x="3460" y="503"/>
                      </a:lnTo>
                      <a:lnTo>
                        <a:pt x="3452" y="512"/>
                      </a:lnTo>
                      <a:lnTo>
                        <a:pt x="3444" y="522"/>
                      </a:lnTo>
                      <a:lnTo>
                        <a:pt x="3438" y="531"/>
                      </a:lnTo>
                      <a:lnTo>
                        <a:pt x="3430" y="542"/>
                      </a:lnTo>
                      <a:lnTo>
                        <a:pt x="3425" y="552"/>
                      </a:lnTo>
                      <a:lnTo>
                        <a:pt x="3419" y="562"/>
                      </a:lnTo>
                      <a:lnTo>
                        <a:pt x="3415" y="575"/>
                      </a:lnTo>
                      <a:lnTo>
                        <a:pt x="3410" y="586"/>
                      </a:lnTo>
                      <a:lnTo>
                        <a:pt x="3407" y="599"/>
                      </a:lnTo>
                      <a:lnTo>
                        <a:pt x="3402" y="611"/>
                      </a:lnTo>
                      <a:lnTo>
                        <a:pt x="3400" y="625"/>
                      </a:lnTo>
                      <a:lnTo>
                        <a:pt x="3397" y="638"/>
                      </a:lnTo>
                      <a:lnTo>
                        <a:pt x="3396" y="653"/>
                      </a:lnTo>
                      <a:lnTo>
                        <a:pt x="3394" y="668"/>
                      </a:lnTo>
                      <a:lnTo>
                        <a:pt x="3394" y="683"/>
                      </a:lnTo>
                      <a:lnTo>
                        <a:pt x="3393" y="699"/>
                      </a:lnTo>
                      <a:lnTo>
                        <a:pt x="3394" y="726"/>
                      </a:lnTo>
                      <a:lnTo>
                        <a:pt x="3397" y="751"/>
                      </a:lnTo>
                      <a:lnTo>
                        <a:pt x="3401" y="776"/>
                      </a:lnTo>
                      <a:lnTo>
                        <a:pt x="3408" y="799"/>
                      </a:lnTo>
                      <a:lnTo>
                        <a:pt x="3412" y="810"/>
                      </a:lnTo>
                      <a:lnTo>
                        <a:pt x="3416" y="821"/>
                      </a:lnTo>
                      <a:lnTo>
                        <a:pt x="3421" y="831"/>
                      </a:lnTo>
                      <a:lnTo>
                        <a:pt x="3426" y="842"/>
                      </a:lnTo>
                      <a:lnTo>
                        <a:pt x="3432" y="852"/>
                      </a:lnTo>
                      <a:lnTo>
                        <a:pt x="3438" y="862"/>
                      </a:lnTo>
                      <a:lnTo>
                        <a:pt x="3444" y="871"/>
                      </a:lnTo>
                      <a:lnTo>
                        <a:pt x="3451" y="880"/>
                      </a:lnTo>
                      <a:lnTo>
                        <a:pt x="3459" y="889"/>
                      </a:lnTo>
                      <a:lnTo>
                        <a:pt x="3467" y="896"/>
                      </a:lnTo>
                      <a:lnTo>
                        <a:pt x="3475" y="904"/>
                      </a:lnTo>
                      <a:lnTo>
                        <a:pt x="3484" y="911"/>
                      </a:lnTo>
                      <a:lnTo>
                        <a:pt x="3493" y="917"/>
                      </a:lnTo>
                      <a:lnTo>
                        <a:pt x="3502" y="923"/>
                      </a:lnTo>
                      <a:lnTo>
                        <a:pt x="3512" y="928"/>
                      </a:lnTo>
                      <a:lnTo>
                        <a:pt x="3522" y="933"/>
                      </a:lnTo>
                      <a:lnTo>
                        <a:pt x="3533" y="938"/>
                      </a:lnTo>
                      <a:lnTo>
                        <a:pt x="3544" y="941"/>
                      </a:lnTo>
                      <a:lnTo>
                        <a:pt x="3555" y="944"/>
                      </a:lnTo>
                      <a:lnTo>
                        <a:pt x="3567" y="946"/>
                      </a:lnTo>
                      <a:lnTo>
                        <a:pt x="3579" y="948"/>
                      </a:lnTo>
                      <a:lnTo>
                        <a:pt x="3592" y="949"/>
                      </a:lnTo>
                      <a:lnTo>
                        <a:pt x="3604" y="950"/>
                      </a:lnTo>
                      <a:lnTo>
                        <a:pt x="3618" y="951"/>
                      </a:lnTo>
                      <a:lnTo>
                        <a:pt x="3630" y="950"/>
                      </a:lnTo>
                      <a:lnTo>
                        <a:pt x="3642" y="950"/>
                      </a:lnTo>
                      <a:lnTo>
                        <a:pt x="3654" y="948"/>
                      </a:lnTo>
                      <a:lnTo>
                        <a:pt x="3665" y="947"/>
                      </a:lnTo>
                      <a:lnTo>
                        <a:pt x="3676" y="944"/>
                      </a:lnTo>
                      <a:lnTo>
                        <a:pt x="3686" y="942"/>
                      </a:lnTo>
                      <a:lnTo>
                        <a:pt x="3696" y="938"/>
                      </a:lnTo>
                      <a:lnTo>
                        <a:pt x="3706" y="935"/>
                      </a:lnTo>
                      <a:lnTo>
                        <a:pt x="3714" y="930"/>
                      </a:lnTo>
                      <a:lnTo>
                        <a:pt x="3722" y="925"/>
                      </a:lnTo>
                      <a:lnTo>
                        <a:pt x="3731" y="920"/>
                      </a:lnTo>
                      <a:lnTo>
                        <a:pt x="3738" y="914"/>
                      </a:lnTo>
                      <a:lnTo>
                        <a:pt x="3745" y="907"/>
                      </a:lnTo>
                      <a:lnTo>
                        <a:pt x="3751" y="900"/>
                      </a:lnTo>
                      <a:lnTo>
                        <a:pt x="3758" y="893"/>
                      </a:lnTo>
                      <a:lnTo>
                        <a:pt x="3763" y="886"/>
                      </a:lnTo>
                      <a:lnTo>
                        <a:pt x="3772" y="870"/>
                      </a:lnTo>
                      <a:lnTo>
                        <a:pt x="3781" y="852"/>
                      </a:lnTo>
                      <a:lnTo>
                        <a:pt x="3787" y="832"/>
                      </a:lnTo>
                      <a:lnTo>
                        <a:pt x="3792" y="812"/>
                      </a:lnTo>
                      <a:lnTo>
                        <a:pt x="3796" y="788"/>
                      </a:lnTo>
                      <a:lnTo>
                        <a:pt x="3799" y="763"/>
                      </a:lnTo>
                      <a:lnTo>
                        <a:pt x="3801" y="735"/>
                      </a:lnTo>
                      <a:lnTo>
                        <a:pt x="3802" y="706"/>
                      </a:lnTo>
                      <a:close/>
                      <a:moveTo>
                        <a:pt x="5315" y="1061"/>
                      </a:moveTo>
                      <a:lnTo>
                        <a:pt x="5155" y="1061"/>
                      </a:lnTo>
                      <a:lnTo>
                        <a:pt x="5155" y="599"/>
                      </a:lnTo>
                      <a:lnTo>
                        <a:pt x="5154" y="581"/>
                      </a:lnTo>
                      <a:lnTo>
                        <a:pt x="5151" y="564"/>
                      </a:lnTo>
                      <a:lnTo>
                        <a:pt x="5148" y="548"/>
                      </a:lnTo>
                      <a:lnTo>
                        <a:pt x="5144" y="533"/>
                      </a:lnTo>
                      <a:lnTo>
                        <a:pt x="5139" y="520"/>
                      </a:lnTo>
                      <a:lnTo>
                        <a:pt x="5133" y="507"/>
                      </a:lnTo>
                      <a:lnTo>
                        <a:pt x="5124" y="495"/>
                      </a:lnTo>
                      <a:lnTo>
                        <a:pt x="5115" y="484"/>
                      </a:lnTo>
                      <a:lnTo>
                        <a:pt x="5105" y="474"/>
                      </a:lnTo>
                      <a:lnTo>
                        <a:pt x="5093" y="465"/>
                      </a:lnTo>
                      <a:lnTo>
                        <a:pt x="5081" y="458"/>
                      </a:lnTo>
                      <a:lnTo>
                        <a:pt x="5066" y="453"/>
                      </a:lnTo>
                      <a:lnTo>
                        <a:pt x="5051" y="448"/>
                      </a:lnTo>
                      <a:lnTo>
                        <a:pt x="5035" y="445"/>
                      </a:lnTo>
                      <a:lnTo>
                        <a:pt x="5018" y="443"/>
                      </a:lnTo>
                      <a:lnTo>
                        <a:pt x="4999" y="443"/>
                      </a:lnTo>
                      <a:lnTo>
                        <a:pt x="4979" y="443"/>
                      </a:lnTo>
                      <a:lnTo>
                        <a:pt x="4959" y="445"/>
                      </a:lnTo>
                      <a:lnTo>
                        <a:pt x="4940" y="448"/>
                      </a:lnTo>
                      <a:lnTo>
                        <a:pt x="4922" y="452"/>
                      </a:lnTo>
                      <a:lnTo>
                        <a:pt x="4907" y="458"/>
                      </a:lnTo>
                      <a:lnTo>
                        <a:pt x="4892" y="464"/>
                      </a:lnTo>
                      <a:lnTo>
                        <a:pt x="4880" y="473"/>
                      </a:lnTo>
                      <a:lnTo>
                        <a:pt x="4867" y="482"/>
                      </a:lnTo>
                      <a:lnTo>
                        <a:pt x="4857" y="493"/>
                      </a:lnTo>
                      <a:lnTo>
                        <a:pt x="4848" y="504"/>
                      </a:lnTo>
                      <a:lnTo>
                        <a:pt x="4840" y="518"/>
                      </a:lnTo>
                      <a:lnTo>
                        <a:pt x="4835" y="532"/>
                      </a:lnTo>
                      <a:lnTo>
                        <a:pt x="4830" y="548"/>
                      </a:lnTo>
                      <a:lnTo>
                        <a:pt x="4826" y="564"/>
                      </a:lnTo>
                      <a:lnTo>
                        <a:pt x="4824" y="582"/>
                      </a:lnTo>
                      <a:lnTo>
                        <a:pt x="4823" y="602"/>
                      </a:lnTo>
                      <a:lnTo>
                        <a:pt x="4823" y="1061"/>
                      </a:lnTo>
                      <a:lnTo>
                        <a:pt x="4664" y="1061"/>
                      </a:lnTo>
                      <a:lnTo>
                        <a:pt x="4664" y="608"/>
                      </a:lnTo>
                      <a:lnTo>
                        <a:pt x="4663" y="590"/>
                      </a:lnTo>
                      <a:lnTo>
                        <a:pt x="4661" y="572"/>
                      </a:lnTo>
                      <a:lnTo>
                        <a:pt x="4658" y="554"/>
                      </a:lnTo>
                      <a:lnTo>
                        <a:pt x="4652" y="538"/>
                      </a:lnTo>
                      <a:lnTo>
                        <a:pt x="4646" y="524"/>
                      </a:lnTo>
                      <a:lnTo>
                        <a:pt x="4639" y="510"/>
                      </a:lnTo>
                      <a:lnTo>
                        <a:pt x="4631" y="498"/>
                      </a:lnTo>
                      <a:lnTo>
                        <a:pt x="4620" y="486"/>
                      </a:lnTo>
                      <a:lnTo>
                        <a:pt x="4609" y="476"/>
                      </a:lnTo>
                      <a:lnTo>
                        <a:pt x="4596" y="467"/>
                      </a:lnTo>
                      <a:lnTo>
                        <a:pt x="4583" y="459"/>
                      </a:lnTo>
                      <a:lnTo>
                        <a:pt x="4568" y="453"/>
                      </a:lnTo>
                      <a:lnTo>
                        <a:pt x="4553" y="449"/>
                      </a:lnTo>
                      <a:lnTo>
                        <a:pt x="4538" y="445"/>
                      </a:lnTo>
                      <a:lnTo>
                        <a:pt x="4520" y="443"/>
                      </a:lnTo>
                      <a:lnTo>
                        <a:pt x="4502" y="443"/>
                      </a:lnTo>
                      <a:lnTo>
                        <a:pt x="4484" y="443"/>
                      </a:lnTo>
                      <a:lnTo>
                        <a:pt x="4466" y="445"/>
                      </a:lnTo>
                      <a:lnTo>
                        <a:pt x="4449" y="448"/>
                      </a:lnTo>
                      <a:lnTo>
                        <a:pt x="4434" y="452"/>
                      </a:lnTo>
                      <a:lnTo>
                        <a:pt x="4418" y="458"/>
                      </a:lnTo>
                      <a:lnTo>
                        <a:pt x="4405" y="464"/>
                      </a:lnTo>
                      <a:lnTo>
                        <a:pt x="4391" y="473"/>
                      </a:lnTo>
                      <a:lnTo>
                        <a:pt x="4380" y="482"/>
                      </a:lnTo>
                      <a:lnTo>
                        <a:pt x="4368" y="494"/>
                      </a:lnTo>
                      <a:lnTo>
                        <a:pt x="4359" y="505"/>
                      </a:lnTo>
                      <a:lnTo>
                        <a:pt x="4350" y="518"/>
                      </a:lnTo>
                      <a:lnTo>
                        <a:pt x="4344" y="532"/>
                      </a:lnTo>
                      <a:lnTo>
                        <a:pt x="4339" y="548"/>
                      </a:lnTo>
                      <a:lnTo>
                        <a:pt x="4336" y="564"/>
                      </a:lnTo>
                      <a:lnTo>
                        <a:pt x="4334" y="582"/>
                      </a:lnTo>
                      <a:lnTo>
                        <a:pt x="4333" y="601"/>
                      </a:lnTo>
                      <a:lnTo>
                        <a:pt x="4333" y="1061"/>
                      </a:lnTo>
                      <a:lnTo>
                        <a:pt x="4173" y="1061"/>
                      </a:lnTo>
                      <a:lnTo>
                        <a:pt x="4173" y="379"/>
                      </a:lnTo>
                      <a:lnTo>
                        <a:pt x="4333" y="308"/>
                      </a:lnTo>
                      <a:lnTo>
                        <a:pt x="4333" y="412"/>
                      </a:lnTo>
                      <a:lnTo>
                        <a:pt x="4348" y="397"/>
                      </a:lnTo>
                      <a:lnTo>
                        <a:pt x="4363" y="384"/>
                      </a:lnTo>
                      <a:lnTo>
                        <a:pt x="4377" y="373"/>
                      </a:lnTo>
                      <a:lnTo>
                        <a:pt x="4390" y="363"/>
                      </a:lnTo>
                      <a:lnTo>
                        <a:pt x="4410" y="352"/>
                      </a:lnTo>
                      <a:lnTo>
                        <a:pt x="4431" y="341"/>
                      </a:lnTo>
                      <a:lnTo>
                        <a:pt x="4451" y="333"/>
                      </a:lnTo>
                      <a:lnTo>
                        <a:pt x="4473" y="326"/>
                      </a:lnTo>
                      <a:lnTo>
                        <a:pt x="4495" y="321"/>
                      </a:lnTo>
                      <a:lnTo>
                        <a:pt x="4518" y="316"/>
                      </a:lnTo>
                      <a:lnTo>
                        <a:pt x="4541" y="314"/>
                      </a:lnTo>
                      <a:lnTo>
                        <a:pt x="4565" y="314"/>
                      </a:lnTo>
                      <a:lnTo>
                        <a:pt x="4587" y="314"/>
                      </a:lnTo>
                      <a:lnTo>
                        <a:pt x="4609" y="317"/>
                      </a:lnTo>
                      <a:lnTo>
                        <a:pt x="4631" y="322"/>
                      </a:lnTo>
                      <a:lnTo>
                        <a:pt x="4651" y="329"/>
                      </a:lnTo>
                      <a:lnTo>
                        <a:pt x="4672" y="337"/>
                      </a:lnTo>
                      <a:lnTo>
                        <a:pt x="4692" y="347"/>
                      </a:lnTo>
                      <a:lnTo>
                        <a:pt x="4713" y="359"/>
                      </a:lnTo>
                      <a:lnTo>
                        <a:pt x="4732" y="373"/>
                      </a:lnTo>
                      <a:lnTo>
                        <a:pt x="4745" y="383"/>
                      </a:lnTo>
                      <a:lnTo>
                        <a:pt x="4759" y="397"/>
                      </a:lnTo>
                      <a:lnTo>
                        <a:pt x="4774" y="413"/>
                      </a:lnTo>
                      <a:lnTo>
                        <a:pt x="4791" y="432"/>
                      </a:lnTo>
                      <a:lnTo>
                        <a:pt x="4807" y="413"/>
                      </a:lnTo>
                      <a:lnTo>
                        <a:pt x="4821" y="398"/>
                      </a:lnTo>
                      <a:lnTo>
                        <a:pt x="4836" y="384"/>
                      </a:lnTo>
                      <a:lnTo>
                        <a:pt x="4849" y="374"/>
                      </a:lnTo>
                      <a:lnTo>
                        <a:pt x="4861" y="366"/>
                      </a:lnTo>
                      <a:lnTo>
                        <a:pt x="4871" y="359"/>
                      </a:lnTo>
                      <a:lnTo>
                        <a:pt x="4883" y="353"/>
                      </a:lnTo>
                      <a:lnTo>
                        <a:pt x="4894" y="348"/>
                      </a:lnTo>
                      <a:lnTo>
                        <a:pt x="4906" y="342"/>
                      </a:lnTo>
                      <a:lnTo>
                        <a:pt x="4918" y="337"/>
                      </a:lnTo>
                      <a:lnTo>
                        <a:pt x="4930" y="333"/>
                      </a:lnTo>
                      <a:lnTo>
                        <a:pt x="4942" y="329"/>
                      </a:lnTo>
                      <a:lnTo>
                        <a:pt x="4968" y="323"/>
                      </a:lnTo>
                      <a:lnTo>
                        <a:pt x="4994" y="317"/>
                      </a:lnTo>
                      <a:lnTo>
                        <a:pt x="5022" y="314"/>
                      </a:lnTo>
                      <a:lnTo>
                        <a:pt x="5050" y="314"/>
                      </a:lnTo>
                      <a:lnTo>
                        <a:pt x="5066" y="314"/>
                      </a:lnTo>
                      <a:lnTo>
                        <a:pt x="5081" y="315"/>
                      </a:lnTo>
                      <a:lnTo>
                        <a:pt x="5094" y="316"/>
                      </a:lnTo>
                      <a:lnTo>
                        <a:pt x="5108" y="319"/>
                      </a:lnTo>
                      <a:lnTo>
                        <a:pt x="5121" y="321"/>
                      </a:lnTo>
                      <a:lnTo>
                        <a:pt x="5135" y="324"/>
                      </a:lnTo>
                      <a:lnTo>
                        <a:pt x="5147" y="328"/>
                      </a:lnTo>
                      <a:lnTo>
                        <a:pt x="5159" y="332"/>
                      </a:lnTo>
                      <a:lnTo>
                        <a:pt x="5171" y="336"/>
                      </a:lnTo>
                      <a:lnTo>
                        <a:pt x="5183" y="341"/>
                      </a:lnTo>
                      <a:lnTo>
                        <a:pt x="5194" y="348"/>
                      </a:lnTo>
                      <a:lnTo>
                        <a:pt x="5205" y="354"/>
                      </a:lnTo>
                      <a:lnTo>
                        <a:pt x="5215" y="360"/>
                      </a:lnTo>
                      <a:lnTo>
                        <a:pt x="5224" y="369"/>
                      </a:lnTo>
                      <a:lnTo>
                        <a:pt x="5234" y="376"/>
                      </a:lnTo>
                      <a:lnTo>
                        <a:pt x="5243" y="384"/>
                      </a:lnTo>
                      <a:lnTo>
                        <a:pt x="5253" y="394"/>
                      </a:lnTo>
                      <a:lnTo>
                        <a:pt x="5260" y="403"/>
                      </a:lnTo>
                      <a:lnTo>
                        <a:pt x="5268" y="412"/>
                      </a:lnTo>
                      <a:lnTo>
                        <a:pt x="5274" y="423"/>
                      </a:lnTo>
                      <a:lnTo>
                        <a:pt x="5282" y="433"/>
                      </a:lnTo>
                      <a:lnTo>
                        <a:pt x="5287" y="444"/>
                      </a:lnTo>
                      <a:lnTo>
                        <a:pt x="5292" y="455"/>
                      </a:lnTo>
                      <a:lnTo>
                        <a:pt x="5297" y="467"/>
                      </a:lnTo>
                      <a:lnTo>
                        <a:pt x="5301" y="478"/>
                      </a:lnTo>
                      <a:lnTo>
                        <a:pt x="5306" y="489"/>
                      </a:lnTo>
                      <a:lnTo>
                        <a:pt x="5309" y="502"/>
                      </a:lnTo>
                      <a:lnTo>
                        <a:pt x="5311" y="514"/>
                      </a:lnTo>
                      <a:lnTo>
                        <a:pt x="5313" y="528"/>
                      </a:lnTo>
                      <a:lnTo>
                        <a:pt x="5314" y="542"/>
                      </a:lnTo>
                      <a:lnTo>
                        <a:pt x="5315" y="555"/>
                      </a:lnTo>
                      <a:lnTo>
                        <a:pt x="5315" y="569"/>
                      </a:lnTo>
                      <a:lnTo>
                        <a:pt x="5315" y="1061"/>
                      </a:lnTo>
                      <a:close/>
                      <a:moveTo>
                        <a:pt x="6296" y="700"/>
                      </a:moveTo>
                      <a:lnTo>
                        <a:pt x="6296" y="721"/>
                      </a:lnTo>
                      <a:lnTo>
                        <a:pt x="6294" y="741"/>
                      </a:lnTo>
                      <a:lnTo>
                        <a:pt x="6292" y="760"/>
                      </a:lnTo>
                      <a:lnTo>
                        <a:pt x="6289" y="779"/>
                      </a:lnTo>
                      <a:lnTo>
                        <a:pt x="6285" y="798"/>
                      </a:lnTo>
                      <a:lnTo>
                        <a:pt x="6280" y="817"/>
                      </a:lnTo>
                      <a:lnTo>
                        <a:pt x="6273" y="834"/>
                      </a:lnTo>
                      <a:lnTo>
                        <a:pt x="6266" y="852"/>
                      </a:lnTo>
                      <a:lnTo>
                        <a:pt x="6258" y="870"/>
                      </a:lnTo>
                      <a:lnTo>
                        <a:pt x="6249" y="887"/>
                      </a:lnTo>
                      <a:lnTo>
                        <a:pt x="6239" y="902"/>
                      </a:lnTo>
                      <a:lnTo>
                        <a:pt x="6229" y="918"/>
                      </a:lnTo>
                      <a:lnTo>
                        <a:pt x="6217" y="933"/>
                      </a:lnTo>
                      <a:lnTo>
                        <a:pt x="6204" y="949"/>
                      </a:lnTo>
                      <a:lnTo>
                        <a:pt x="6190" y="964"/>
                      </a:lnTo>
                      <a:lnTo>
                        <a:pt x="6175" y="977"/>
                      </a:lnTo>
                      <a:lnTo>
                        <a:pt x="6160" y="991"/>
                      </a:lnTo>
                      <a:lnTo>
                        <a:pt x="6145" y="1003"/>
                      </a:lnTo>
                      <a:lnTo>
                        <a:pt x="6129" y="1016"/>
                      </a:lnTo>
                      <a:lnTo>
                        <a:pt x="6113" y="1026"/>
                      </a:lnTo>
                      <a:lnTo>
                        <a:pt x="6096" y="1037"/>
                      </a:lnTo>
                      <a:lnTo>
                        <a:pt x="6079" y="1046"/>
                      </a:lnTo>
                      <a:lnTo>
                        <a:pt x="6062" y="1054"/>
                      </a:lnTo>
                      <a:lnTo>
                        <a:pt x="6044" y="1062"/>
                      </a:lnTo>
                      <a:lnTo>
                        <a:pt x="6025" y="1068"/>
                      </a:lnTo>
                      <a:lnTo>
                        <a:pt x="6008" y="1074"/>
                      </a:lnTo>
                      <a:lnTo>
                        <a:pt x="5989" y="1078"/>
                      </a:lnTo>
                      <a:lnTo>
                        <a:pt x="5969" y="1083"/>
                      </a:lnTo>
                      <a:lnTo>
                        <a:pt x="5949" y="1086"/>
                      </a:lnTo>
                      <a:lnTo>
                        <a:pt x="5930" y="1088"/>
                      </a:lnTo>
                      <a:lnTo>
                        <a:pt x="5910" y="1089"/>
                      </a:lnTo>
                      <a:lnTo>
                        <a:pt x="5889" y="1090"/>
                      </a:lnTo>
                      <a:lnTo>
                        <a:pt x="5868" y="1089"/>
                      </a:lnTo>
                      <a:lnTo>
                        <a:pt x="5846" y="1088"/>
                      </a:lnTo>
                      <a:lnTo>
                        <a:pt x="5825" y="1086"/>
                      </a:lnTo>
                      <a:lnTo>
                        <a:pt x="5806" y="1083"/>
                      </a:lnTo>
                      <a:lnTo>
                        <a:pt x="5786" y="1078"/>
                      </a:lnTo>
                      <a:lnTo>
                        <a:pt x="5766" y="1073"/>
                      </a:lnTo>
                      <a:lnTo>
                        <a:pt x="5747" y="1068"/>
                      </a:lnTo>
                      <a:lnTo>
                        <a:pt x="5729" y="1061"/>
                      </a:lnTo>
                      <a:lnTo>
                        <a:pt x="5711" y="1053"/>
                      </a:lnTo>
                      <a:lnTo>
                        <a:pt x="5693" y="1045"/>
                      </a:lnTo>
                      <a:lnTo>
                        <a:pt x="5676" y="1036"/>
                      </a:lnTo>
                      <a:lnTo>
                        <a:pt x="5660" y="1025"/>
                      </a:lnTo>
                      <a:lnTo>
                        <a:pt x="5643" y="1014"/>
                      </a:lnTo>
                      <a:lnTo>
                        <a:pt x="5628" y="1001"/>
                      </a:lnTo>
                      <a:lnTo>
                        <a:pt x="5612" y="989"/>
                      </a:lnTo>
                      <a:lnTo>
                        <a:pt x="5597" y="974"/>
                      </a:lnTo>
                      <a:lnTo>
                        <a:pt x="5583" y="961"/>
                      </a:lnTo>
                      <a:lnTo>
                        <a:pt x="5569" y="945"/>
                      </a:lnTo>
                      <a:lnTo>
                        <a:pt x="5557" y="930"/>
                      </a:lnTo>
                      <a:lnTo>
                        <a:pt x="5545" y="915"/>
                      </a:lnTo>
                      <a:lnTo>
                        <a:pt x="5535" y="899"/>
                      </a:lnTo>
                      <a:lnTo>
                        <a:pt x="5525" y="882"/>
                      </a:lnTo>
                      <a:lnTo>
                        <a:pt x="5516" y="866"/>
                      </a:lnTo>
                      <a:lnTo>
                        <a:pt x="5509" y="849"/>
                      </a:lnTo>
                      <a:lnTo>
                        <a:pt x="5501" y="831"/>
                      </a:lnTo>
                      <a:lnTo>
                        <a:pt x="5496" y="814"/>
                      </a:lnTo>
                      <a:lnTo>
                        <a:pt x="5491" y="796"/>
                      </a:lnTo>
                      <a:lnTo>
                        <a:pt x="5487" y="778"/>
                      </a:lnTo>
                      <a:lnTo>
                        <a:pt x="5484" y="759"/>
                      </a:lnTo>
                      <a:lnTo>
                        <a:pt x="5482" y="741"/>
                      </a:lnTo>
                      <a:lnTo>
                        <a:pt x="5480" y="721"/>
                      </a:lnTo>
                      <a:lnTo>
                        <a:pt x="5480" y="702"/>
                      </a:lnTo>
                      <a:lnTo>
                        <a:pt x="5480" y="682"/>
                      </a:lnTo>
                      <a:lnTo>
                        <a:pt x="5482" y="662"/>
                      </a:lnTo>
                      <a:lnTo>
                        <a:pt x="5484" y="644"/>
                      </a:lnTo>
                      <a:lnTo>
                        <a:pt x="5487" y="625"/>
                      </a:lnTo>
                      <a:lnTo>
                        <a:pt x="5491" y="607"/>
                      </a:lnTo>
                      <a:lnTo>
                        <a:pt x="5496" y="590"/>
                      </a:lnTo>
                      <a:lnTo>
                        <a:pt x="5501" y="572"/>
                      </a:lnTo>
                      <a:lnTo>
                        <a:pt x="5509" y="554"/>
                      </a:lnTo>
                      <a:lnTo>
                        <a:pt x="5517" y="537"/>
                      </a:lnTo>
                      <a:lnTo>
                        <a:pt x="5525" y="521"/>
                      </a:lnTo>
                      <a:lnTo>
                        <a:pt x="5535" y="504"/>
                      </a:lnTo>
                      <a:lnTo>
                        <a:pt x="5546" y="488"/>
                      </a:lnTo>
                      <a:lnTo>
                        <a:pt x="5558" y="473"/>
                      </a:lnTo>
                      <a:lnTo>
                        <a:pt x="5570" y="457"/>
                      </a:lnTo>
                      <a:lnTo>
                        <a:pt x="5584" y="443"/>
                      </a:lnTo>
                      <a:lnTo>
                        <a:pt x="5597" y="428"/>
                      </a:lnTo>
                      <a:lnTo>
                        <a:pt x="5613" y="414"/>
                      </a:lnTo>
                      <a:lnTo>
                        <a:pt x="5629" y="401"/>
                      </a:lnTo>
                      <a:lnTo>
                        <a:pt x="5644" y="388"/>
                      </a:lnTo>
                      <a:lnTo>
                        <a:pt x="5660" y="377"/>
                      </a:lnTo>
                      <a:lnTo>
                        <a:pt x="5676" y="366"/>
                      </a:lnTo>
                      <a:lnTo>
                        <a:pt x="5693" y="357"/>
                      </a:lnTo>
                      <a:lnTo>
                        <a:pt x="5711" y="349"/>
                      </a:lnTo>
                      <a:lnTo>
                        <a:pt x="5729" y="341"/>
                      </a:lnTo>
                      <a:lnTo>
                        <a:pt x="5746" y="334"/>
                      </a:lnTo>
                      <a:lnTo>
                        <a:pt x="5765" y="329"/>
                      </a:lnTo>
                      <a:lnTo>
                        <a:pt x="5784" y="324"/>
                      </a:lnTo>
                      <a:lnTo>
                        <a:pt x="5803" y="320"/>
                      </a:lnTo>
                      <a:lnTo>
                        <a:pt x="5822" y="316"/>
                      </a:lnTo>
                      <a:lnTo>
                        <a:pt x="5842" y="314"/>
                      </a:lnTo>
                      <a:lnTo>
                        <a:pt x="5863" y="313"/>
                      </a:lnTo>
                      <a:lnTo>
                        <a:pt x="5883" y="312"/>
                      </a:lnTo>
                      <a:lnTo>
                        <a:pt x="5905" y="313"/>
                      </a:lnTo>
                      <a:lnTo>
                        <a:pt x="5927" y="314"/>
                      </a:lnTo>
                      <a:lnTo>
                        <a:pt x="5947" y="316"/>
                      </a:lnTo>
                      <a:lnTo>
                        <a:pt x="5968" y="320"/>
                      </a:lnTo>
                      <a:lnTo>
                        <a:pt x="5988" y="324"/>
                      </a:lnTo>
                      <a:lnTo>
                        <a:pt x="6008" y="329"/>
                      </a:lnTo>
                      <a:lnTo>
                        <a:pt x="6027" y="335"/>
                      </a:lnTo>
                      <a:lnTo>
                        <a:pt x="6045" y="341"/>
                      </a:lnTo>
                      <a:lnTo>
                        <a:pt x="6064" y="350"/>
                      </a:lnTo>
                      <a:lnTo>
                        <a:pt x="6082" y="358"/>
                      </a:lnTo>
                      <a:lnTo>
                        <a:pt x="6099" y="369"/>
                      </a:lnTo>
                      <a:lnTo>
                        <a:pt x="6116" y="379"/>
                      </a:lnTo>
                      <a:lnTo>
                        <a:pt x="6133" y="390"/>
                      </a:lnTo>
                      <a:lnTo>
                        <a:pt x="6149" y="403"/>
                      </a:lnTo>
                      <a:lnTo>
                        <a:pt x="6165" y="415"/>
                      </a:lnTo>
                      <a:lnTo>
                        <a:pt x="6181" y="430"/>
                      </a:lnTo>
                      <a:lnTo>
                        <a:pt x="6194" y="445"/>
                      </a:lnTo>
                      <a:lnTo>
                        <a:pt x="6208" y="459"/>
                      </a:lnTo>
                      <a:lnTo>
                        <a:pt x="6219" y="474"/>
                      </a:lnTo>
                      <a:lnTo>
                        <a:pt x="6231" y="489"/>
                      </a:lnTo>
                      <a:lnTo>
                        <a:pt x="6241" y="505"/>
                      </a:lnTo>
                      <a:lnTo>
                        <a:pt x="6252" y="522"/>
                      </a:lnTo>
                      <a:lnTo>
                        <a:pt x="6260" y="537"/>
                      </a:lnTo>
                      <a:lnTo>
                        <a:pt x="6267" y="554"/>
                      </a:lnTo>
                      <a:lnTo>
                        <a:pt x="6274" y="572"/>
                      </a:lnTo>
                      <a:lnTo>
                        <a:pt x="6280" y="588"/>
                      </a:lnTo>
                      <a:lnTo>
                        <a:pt x="6285" y="606"/>
                      </a:lnTo>
                      <a:lnTo>
                        <a:pt x="6289" y="625"/>
                      </a:lnTo>
                      <a:lnTo>
                        <a:pt x="6292" y="643"/>
                      </a:lnTo>
                      <a:lnTo>
                        <a:pt x="6294" y="661"/>
                      </a:lnTo>
                      <a:lnTo>
                        <a:pt x="6296" y="681"/>
                      </a:lnTo>
                      <a:lnTo>
                        <a:pt x="6296" y="700"/>
                      </a:lnTo>
                      <a:close/>
                      <a:moveTo>
                        <a:pt x="6137" y="693"/>
                      </a:moveTo>
                      <a:lnTo>
                        <a:pt x="6137" y="680"/>
                      </a:lnTo>
                      <a:lnTo>
                        <a:pt x="6136" y="668"/>
                      </a:lnTo>
                      <a:lnTo>
                        <a:pt x="6135" y="655"/>
                      </a:lnTo>
                      <a:lnTo>
                        <a:pt x="6133" y="643"/>
                      </a:lnTo>
                      <a:lnTo>
                        <a:pt x="6130" y="631"/>
                      </a:lnTo>
                      <a:lnTo>
                        <a:pt x="6127" y="620"/>
                      </a:lnTo>
                      <a:lnTo>
                        <a:pt x="6123" y="608"/>
                      </a:lnTo>
                      <a:lnTo>
                        <a:pt x="6119" y="598"/>
                      </a:lnTo>
                      <a:lnTo>
                        <a:pt x="6114" y="586"/>
                      </a:lnTo>
                      <a:lnTo>
                        <a:pt x="6109" y="576"/>
                      </a:lnTo>
                      <a:lnTo>
                        <a:pt x="6104" y="566"/>
                      </a:lnTo>
                      <a:lnTo>
                        <a:pt x="6097" y="556"/>
                      </a:lnTo>
                      <a:lnTo>
                        <a:pt x="6090" y="546"/>
                      </a:lnTo>
                      <a:lnTo>
                        <a:pt x="6083" y="536"/>
                      </a:lnTo>
                      <a:lnTo>
                        <a:pt x="6074" y="527"/>
                      </a:lnTo>
                      <a:lnTo>
                        <a:pt x="6066" y="519"/>
                      </a:lnTo>
                      <a:lnTo>
                        <a:pt x="6057" y="509"/>
                      </a:lnTo>
                      <a:lnTo>
                        <a:pt x="6047" y="501"/>
                      </a:lnTo>
                      <a:lnTo>
                        <a:pt x="6038" y="494"/>
                      </a:lnTo>
                      <a:lnTo>
                        <a:pt x="6028" y="487"/>
                      </a:lnTo>
                      <a:lnTo>
                        <a:pt x="6018" y="480"/>
                      </a:lnTo>
                      <a:lnTo>
                        <a:pt x="6008" y="475"/>
                      </a:lnTo>
                      <a:lnTo>
                        <a:pt x="5997" y="470"/>
                      </a:lnTo>
                      <a:lnTo>
                        <a:pt x="5986" y="464"/>
                      </a:lnTo>
                      <a:lnTo>
                        <a:pt x="5974" y="460"/>
                      </a:lnTo>
                      <a:lnTo>
                        <a:pt x="5964" y="457"/>
                      </a:lnTo>
                      <a:lnTo>
                        <a:pt x="5952" y="454"/>
                      </a:lnTo>
                      <a:lnTo>
                        <a:pt x="5940" y="451"/>
                      </a:lnTo>
                      <a:lnTo>
                        <a:pt x="5928" y="449"/>
                      </a:lnTo>
                      <a:lnTo>
                        <a:pt x="5915" y="448"/>
                      </a:lnTo>
                      <a:lnTo>
                        <a:pt x="5903" y="447"/>
                      </a:lnTo>
                      <a:lnTo>
                        <a:pt x="5889" y="447"/>
                      </a:lnTo>
                      <a:lnTo>
                        <a:pt x="5877" y="447"/>
                      </a:lnTo>
                      <a:lnTo>
                        <a:pt x="5864" y="448"/>
                      </a:lnTo>
                      <a:lnTo>
                        <a:pt x="5852" y="449"/>
                      </a:lnTo>
                      <a:lnTo>
                        <a:pt x="5840" y="451"/>
                      </a:lnTo>
                      <a:lnTo>
                        <a:pt x="5828" y="454"/>
                      </a:lnTo>
                      <a:lnTo>
                        <a:pt x="5816" y="457"/>
                      </a:lnTo>
                      <a:lnTo>
                        <a:pt x="5805" y="460"/>
                      </a:lnTo>
                      <a:lnTo>
                        <a:pt x="5793" y="464"/>
                      </a:lnTo>
                      <a:lnTo>
                        <a:pt x="5783" y="470"/>
                      </a:lnTo>
                      <a:lnTo>
                        <a:pt x="5772" y="475"/>
                      </a:lnTo>
                      <a:lnTo>
                        <a:pt x="5762" y="481"/>
                      </a:lnTo>
                      <a:lnTo>
                        <a:pt x="5752" y="487"/>
                      </a:lnTo>
                      <a:lnTo>
                        <a:pt x="5742" y="495"/>
                      </a:lnTo>
                      <a:lnTo>
                        <a:pt x="5733" y="502"/>
                      </a:lnTo>
                      <a:lnTo>
                        <a:pt x="5723" y="510"/>
                      </a:lnTo>
                      <a:lnTo>
                        <a:pt x="5714" y="519"/>
                      </a:lnTo>
                      <a:lnTo>
                        <a:pt x="5705" y="528"/>
                      </a:lnTo>
                      <a:lnTo>
                        <a:pt x="5697" y="537"/>
                      </a:lnTo>
                      <a:lnTo>
                        <a:pt x="5689" y="548"/>
                      </a:lnTo>
                      <a:lnTo>
                        <a:pt x="5683" y="557"/>
                      </a:lnTo>
                      <a:lnTo>
                        <a:pt x="5675" y="568"/>
                      </a:lnTo>
                      <a:lnTo>
                        <a:pt x="5670" y="578"/>
                      </a:lnTo>
                      <a:lnTo>
                        <a:pt x="5665" y="590"/>
                      </a:lnTo>
                      <a:lnTo>
                        <a:pt x="5660" y="601"/>
                      </a:lnTo>
                      <a:lnTo>
                        <a:pt x="5656" y="612"/>
                      </a:lnTo>
                      <a:lnTo>
                        <a:pt x="5651" y="624"/>
                      </a:lnTo>
                      <a:lnTo>
                        <a:pt x="5648" y="636"/>
                      </a:lnTo>
                      <a:lnTo>
                        <a:pt x="5646" y="649"/>
                      </a:lnTo>
                      <a:lnTo>
                        <a:pt x="5644" y="661"/>
                      </a:lnTo>
                      <a:lnTo>
                        <a:pt x="5643" y="675"/>
                      </a:lnTo>
                      <a:lnTo>
                        <a:pt x="5642" y="687"/>
                      </a:lnTo>
                      <a:lnTo>
                        <a:pt x="5642" y="702"/>
                      </a:lnTo>
                      <a:lnTo>
                        <a:pt x="5642" y="716"/>
                      </a:lnTo>
                      <a:lnTo>
                        <a:pt x="5643" y="729"/>
                      </a:lnTo>
                      <a:lnTo>
                        <a:pt x="5644" y="742"/>
                      </a:lnTo>
                      <a:lnTo>
                        <a:pt x="5646" y="755"/>
                      </a:lnTo>
                      <a:lnTo>
                        <a:pt x="5648" y="768"/>
                      </a:lnTo>
                      <a:lnTo>
                        <a:pt x="5651" y="779"/>
                      </a:lnTo>
                      <a:lnTo>
                        <a:pt x="5656" y="792"/>
                      </a:lnTo>
                      <a:lnTo>
                        <a:pt x="5659" y="803"/>
                      </a:lnTo>
                      <a:lnTo>
                        <a:pt x="5664" y="815"/>
                      </a:lnTo>
                      <a:lnTo>
                        <a:pt x="5669" y="825"/>
                      </a:lnTo>
                      <a:lnTo>
                        <a:pt x="5674" y="835"/>
                      </a:lnTo>
                      <a:lnTo>
                        <a:pt x="5681" y="846"/>
                      </a:lnTo>
                      <a:lnTo>
                        <a:pt x="5688" y="856"/>
                      </a:lnTo>
                      <a:lnTo>
                        <a:pt x="5695" y="866"/>
                      </a:lnTo>
                      <a:lnTo>
                        <a:pt x="5703" y="875"/>
                      </a:lnTo>
                      <a:lnTo>
                        <a:pt x="5712" y="883"/>
                      </a:lnTo>
                      <a:lnTo>
                        <a:pt x="5720" y="892"/>
                      </a:lnTo>
                      <a:lnTo>
                        <a:pt x="5730" y="900"/>
                      </a:lnTo>
                      <a:lnTo>
                        <a:pt x="5739" y="907"/>
                      </a:lnTo>
                      <a:lnTo>
                        <a:pt x="5748" y="915"/>
                      </a:lnTo>
                      <a:lnTo>
                        <a:pt x="5759" y="921"/>
                      </a:lnTo>
                      <a:lnTo>
                        <a:pt x="5769" y="926"/>
                      </a:lnTo>
                      <a:lnTo>
                        <a:pt x="5780" y="931"/>
                      </a:lnTo>
                      <a:lnTo>
                        <a:pt x="5790" y="937"/>
                      </a:lnTo>
                      <a:lnTo>
                        <a:pt x="5802" y="941"/>
                      </a:lnTo>
                      <a:lnTo>
                        <a:pt x="5813" y="944"/>
                      </a:lnTo>
                      <a:lnTo>
                        <a:pt x="5824" y="947"/>
                      </a:lnTo>
                      <a:lnTo>
                        <a:pt x="5837" y="949"/>
                      </a:lnTo>
                      <a:lnTo>
                        <a:pt x="5849" y="951"/>
                      </a:lnTo>
                      <a:lnTo>
                        <a:pt x="5862" y="952"/>
                      </a:lnTo>
                      <a:lnTo>
                        <a:pt x="5874" y="953"/>
                      </a:lnTo>
                      <a:lnTo>
                        <a:pt x="5888" y="953"/>
                      </a:lnTo>
                      <a:lnTo>
                        <a:pt x="5900" y="953"/>
                      </a:lnTo>
                      <a:lnTo>
                        <a:pt x="5914" y="952"/>
                      </a:lnTo>
                      <a:lnTo>
                        <a:pt x="5927" y="951"/>
                      </a:lnTo>
                      <a:lnTo>
                        <a:pt x="5938" y="949"/>
                      </a:lnTo>
                      <a:lnTo>
                        <a:pt x="5950" y="947"/>
                      </a:lnTo>
                      <a:lnTo>
                        <a:pt x="5962" y="944"/>
                      </a:lnTo>
                      <a:lnTo>
                        <a:pt x="5973" y="940"/>
                      </a:lnTo>
                      <a:lnTo>
                        <a:pt x="5985" y="936"/>
                      </a:lnTo>
                      <a:lnTo>
                        <a:pt x="5995" y="930"/>
                      </a:lnTo>
                      <a:lnTo>
                        <a:pt x="6007" y="925"/>
                      </a:lnTo>
                      <a:lnTo>
                        <a:pt x="6017" y="920"/>
                      </a:lnTo>
                      <a:lnTo>
                        <a:pt x="6027" y="913"/>
                      </a:lnTo>
                      <a:lnTo>
                        <a:pt x="6037" y="906"/>
                      </a:lnTo>
                      <a:lnTo>
                        <a:pt x="6046" y="898"/>
                      </a:lnTo>
                      <a:lnTo>
                        <a:pt x="6056" y="890"/>
                      </a:lnTo>
                      <a:lnTo>
                        <a:pt x="6065" y="881"/>
                      </a:lnTo>
                      <a:lnTo>
                        <a:pt x="6073" y="872"/>
                      </a:lnTo>
                      <a:lnTo>
                        <a:pt x="6082" y="863"/>
                      </a:lnTo>
                      <a:lnTo>
                        <a:pt x="6089" y="852"/>
                      </a:lnTo>
                      <a:lnTo>
                        <a:pt x="6096" y="843"/>
                      </a:lnTo>
                      <a:lnTo>
                        <a:pt x="6103" y="832"/>
                      </a:lnTo>
                      <a:lnTo>
                        <a:pt x="6109" y="821"/>
                      </a:lnTo>
                      <a:lnTo>
                        <a:pt x="6114" y="809"/>
                      </a:lnTo>
                      <a:lnTo>
                        <a:pt x="6119" y="798"/>
                      </a:lnTo>
                      <a:lnTo>
                        <a:pt x="6123" y="786"/>
                      </a:lnTo>
                      <a:lnTo>
                        <a:pt x="6127" y="774"/>
                      </a:lnTo>
                      <a:lnTo>
                        <a:pt x="6130" y="761"/>
                      </a:lnTo>
                      <a:lnTo>
                        <a:pt x="6133" y="748"/>
                      </a:lnTo>
                      <a:lnTo>
                        <a:pt x="6135" y="734"/>
                      </a:lnTo>
                      <a:lnTo>
                        <a:pt x="6136" y="721"/>
                      </a:lnTo>
                      <a:lnTo>
                        <a:pt x="6137" y="707"/>
                      </a:lnTo>
                      <a:lnTo>
                        <a:pt x="6137" y="693"/>
                      </a:lnTo>
                      <a:close/>
                      <a:moveTo>
                        <a:pt x="6978" y="831"/>
                      </a:moveTo>
                      <a:lnTo>
                        <a:pt x="6977" y="845"/>
                      </a:lnTo>
                      <a:lnTo>
                        <a:pt x="6977" y="857"/>
                      </a:lnTo>
                      <a:lnTo>
                        <a:pt x="6975" y="870"/>
                      </a:lnTo>
                      <a:lnTo>
                        <a:pt x="6972" y="882"/>
                      </a:lnTo>
                      <a:lnTo>
                        <a:pt x="6970" y="894"/>
                      </a:lnTo>
                      <a:lnTo>
                        <a:pt x="6967" y="905"/>
                      </a:lnTo>
                      <a:lnTo>
                        <a:pt x="6964" y="917"/>
                      </a:lnTo>
                      <a:lnTo>
                        <a:pt x="6960" y="928"/>
                      </a:lnTo>
                      <a:lnTo>
                        <a:pt x="6955" y="939"/>
                      </a:lnTo>
                      <a:lnTo>
                        <a:pt x="6950" y="949"/>
                      </a:lnTo>
                      <a:lnTo>
                        <a:pt x="6943" y="960"/>
                      </a:lnTo>
                      <a:lnTo>
                        <a:pt x="6937" y="969"/>
                      </a:lnTo>
                      <a:lnTo>
                        <a:pt x="6930" y="979"/>
                      </a:lnTo>
                      <a:lnTo>
                        <a:pt x="6922" y="988"/>
                      </a:lnTo>
                      <a:lnTo>
                        <a:pt x="6915" y="997"/>
                      </a:lnTo>
                      <a:lnTo>
                        <a:pt x="6906" y="1005"/>
                      </a:lnTo>
                      <a:lnTo>
                        <a:pt x="6895" y="1016"/>
                      </a:lnTo>
                      <a:lnTo>
                        <a:pt x="6884" y="1025"/>
                      </a:lnTo>
                      <a:lnTo>
                        <a:pt x="6872" y="1034"/>
                      </a:lnTo>
                      <a:lnTo>
                        <a:pt x="6860" y="1041"/>
                      </a:lnTo>
                      <a:lnTo>
                        <a:pt x="6846" y="1048"/>
                      </a:lnTo>
                      <a:lnTo>
                        <a:pt x="6833" y="1055"/>
                      </a:lnTo>
                      <a:lnTo>
                        <a:pt x="6818" y="1061"/>
                      </a:lnTo>
                      <a:lnTo>
                        <a:pt x="6803" y="1066"/>
                      </a:lnTo>
                      <a:lnTo>
                        <a:pt x="6788" y="1071"/>
                      </a:lnTo>
                      <a:lnTo>
                        <a:pt x="6771" y="1075"/>
                      </a:lnTo>
                      <a:lnTo>
                        <a:pt x="6755" y="1078"/>
                      </a:lnTo>
                      <a:lnTo>
                        <a:pt x="6737" y="1081"/>
                      </a:lnTo>
                      <a:lnTo>
                        <a:pt x="6719" y="1084"/>
                      </a:lnTo>
                      <a:lnTo>
                        <a:pt x="6701" y="1086"/>
                      </a:lnTo>
                      <a:lnTo>
                        <a:pt x="6682" y="1086"/>
                      </a:lnTo>
                      <a:lnTo>
                        <a:pt x="6662" y="1087"/>
                      </a:lnTo>
                      <a:lnTo>
                        <a:pt x="6637" y="1086"/>
                      </a:lnTo>
                      <a:lnTo>
                        <a:pt x="6612" y="1085"/>
                      </a:lnTo>
                      <a:lnTo>
                        <a:pt x="6587" y="1081"/>
                      </a:lnTo>
                      <a:lnTo>
                        <a:pt x="6562" y="1078"/>
                      </a:lnTo>
                      <a:lnTo>
                        <a:pt x="6538" y="1073"/>
                      </a:lnTo>
                      <a:lnTo>
                        <a:pt x="6513" y="1068"/>
                      </a:lnTo>
                      <a:lnTo>
                        <a:pt x="6489" y="1062"/>
                      </a:lnTo>
                      <a:lnTo>
                        <a:pt x="6465" y="1053"/>
                      </a:lnTo>
                      <a:lnTo>
                        <a:pt x="6448" y="1047"/>
                      </a:lnTo>
                      <a:lnTo>
                        <a:pt x="6430" y="1040"/>
                      </a:lnTo>
                      <a:lnTo>
                        <a:pt x="6409" y="1030"/>
                      </a:lnTo>
                      <a:lnTo>
                        <a:pt x="6388" y="1019"/>
                      </a:lnTo>
                      <a:lnTo>
                        <a:pt x="6433" y="890"/>
                      </a:lnTo>
                      <a:lnTo>
                        <a:pt x="6441" y="897"/>
                      </a:lnTo>
                      <a:lnTo>
                        <a:pt x="6449" y="903"/>
                      </a:lnTo>
                      <a:lnTo>
                        <a:pt x="6457" y="908"/>
                      </a:lnTo>
                      <a:lnTo>
                        <a:pt x="6463" y="914"/>
                      </a:lnTo>
                      <a:lnTo>
                        <a:pt x="6484" y="925"/>
                      </a:lnTo>
                      <a:lnTo>
                        <a:pt x="6504" y="937"/>
                      </a:lnTo>
                      <a:lnTo>
                        <a:pt x="6526" y="945"/>
                      </a:lnTo>
                      <a:lnTo>
                        <a:pt x="6547" y="952"/>
                      </a:lnTo>
                      <a:lnTo>
                        <a:pt x="6569" y="958"/>
                      </a:lnTo>
                      <a:lnTo>
                        <a:pt x="6592" y="963"/>
                      </a:lnTo>
                      <a:lnTo>
                        <a:pt x="6616" y="965"/>
                      </a:lnTo>
                      <a:lnTo>
                        <a:pt x="6640" y="966"/>
                      </a:lnTo>
                      <a:lnTo>
                        <a:pt x="6659" y="965"/>
                      </a:lnTo>
                      <a:lnTo>
                        <a:pt x="6677" y="964"/>
                      </a:lnTo>
                      <a:lnTo>
                        <a:pt x="6693" y="962"/>
                      </a:lnTo>
                      <a:lnTo>
                        <a:pt x="6709" y="957"/>
                      </a:lnTo>
                      <a:lnTo>
                        <a:pt x="6723" y="953"/>
                      </a:lnTo>
                      <a:lnTo>
                        <a:pt x="6738" y="948"/>
                      </a:lnTo>
                      <a:lnTo>
                        <a:pt x="6751" y="941"/>
                      </a:lnTo>
                      <a:lnTo>
                        <a:pt x="6762" y="933"/>
                      </a:lnTo>
                      <a:lnTo>
                        <a:pt x="6772" y="925"/>
                      </a:lnTo>
                      <a:lnTo>
                        <a:pt x="6782" y="917"/>
                      </a:lnTo>
                      <a:lnTo>
                        <a:pt x="6789" y="907"/>
                      </a:lnTo>
                      <a:lnTo>
                        <a:pt x="6795" y="898"/>
                      </a:lnTo>
                      <a:lnTo>
                        <a:pt x="6801" y="888"/>
                      </a:lnTo>
                      <a:lnTo>
                        <a:pt x="6805" y="877"/>
                      </a:lnTo>
                      <a:lnTo>
                        <a:pt x="6807" y="867"/>
                      </a:lnTo>
                      <a:lnTo>
                        <a:pt x="6807" y="855"/>
                      </a:lnTo>
                      <a:lnTo>
                        <a:pt x="6806" y="846"/>
                      </a:lnTo>
                      <a:lnTo>
                        <a:pt x="6804" y="837"/>
                      </a:lnTo>
                      <a:lnTo>
                        <a:pt x="6801" y="827"/>
                      </a:lnTo>
                      <a:lnTo>
                        <a:pt x="6794" y="819"/>
                      </a:lnTo>
                      <a:lnTo>
                        <a:pt x="6788" y="809"/>
                      </a:lnTo>
                      <a:lnTo>
                        <a:pt x="6779" y="801"/>
                      </a:lnTo>
                      <a:lnTo>
                        <a:pt x="6769" y="793"/>
                      </a:lnTo>
                      <a:lnTo>
                        <a:pt x="6757" y="784"/>
                      </a:lnTo>
                      <a:lnTo>
                        <a:pt x="6744" y="776"/>
                      </a:lnTo>
                      <a:lnTo>
                        <a:pt x="6730" y="768"/>
                      </a:lnTo>
                      <a:lnTo>
                        <a:pt x="6713" y="760"/>
                      </a:lnTo>
                      <a:lnTo>
                        <a:pt x="6695" y="752"/>
                      </a:lnTo>
                      <a:lnTo>
                        <a:pt x="6676" y="745"/>
                      </a:lnTo>
                      <a:lnTo>
                        <a:pt x="6655" y="738"/>
                      </a:lnTo>
                      <a:lnTo>
                        <a:pt x="6632" y="730"/>
                      </a:lnTo>
                      <a:lnTo>
                        <a:pt x="6608" y="723"/>
                      </a:lnTo>
                      <a:lnTo>
                        <a:pt x="6584" y="716"/>
                      </a:lnTo>
                      <a:lnTo>
                        <a:pt x="6562" y="708"/>
                      </a:lnTo>
                      <a:lnTo>
                        <a:pt x="6540" y="699"/>
                      </a:lnTo>
                      <a:lnTo>
                        <a:pt x="6521" y="690"/>
                      </a:lnTo>
                      <a:lnTo>
                        <a:pt x="6504" y="680"/>
                      </a:lnTo>
                      <a:lnTo>
                        <a:pt x="6487" y="669"/>
                      </a:lnTo>
                      <a:lnTo>
                        <a:pt x="6472" y="657"/>
                      </a:lnTo>
                      <a:lnTo>
                        <a:pt x="6459" y="646"/>
                      </a:lnTo>
                      <a:lnTo>
                        <a:pt x="6447" y="632"/>
                      </a:lnTo>
                      <a:lnTo>
                        <a:pt x="6437" y="620"/>
                      </a:lnTo>
                      <a:lnTo>
                        <a:pt x="6429" y="605"/>
                      </a:lnTo>
                      <a:lnTo>
                        <a:pt x="6421" y="591"/>
                      </a:lnTo>
                      <a:lnTo>
                        <a:pt x="6416" y="575"/>
                      </a:lnTo>
                      <a:lnTo>
                        <a:pt x="6412" y="558"/>
                      </a:lnTo>
                      <a:lnTo>
                        <a:pt x="6410" y="542"/>
                      </a:lnTo>
                      <a:lnTo>
                        <a:pt x="6409" y="524"/>
                      </a:lnTo>
                      <a:lnTo>
                        <a:pt x="6410" y="513"/>
                      </a:lnTo>
                      <a:lnTo>
                        <a:pt x="6411" y="503"/>
                      </a:lnTo>
                      <a:lnTo>
                        <a:pt x="6412" y="493"/>
                      </a:lnTo>
                      <a:lnTo>
                        <a:pt x="6414" y="482"/>
                      </a:lnTo>
                      <a:lnTo>
                        <a:pt x="6416" y="473"/>
                      </a:lnTo>
                      <a:lnTo>
                        <a:pt x="6419" y="462"/>
                      </a:lnTo>
                      <a:lnTo>
                        <a:pt x="6423" y="453"/>
                      </a:lnTo>
                      <a:lnTo>
                        <a:pt x="6428" y="444"/>
                      </a:lnTo>
                      <a:lnTo>
                        <a:pt x="6433" y="435"/>
                      </a:lnTo>
                      <a:lnTo>
                        <a:pt x="6438" y="426"/>
                      </a:lnTo>
                      <a:lnTo>
                        <a:pt x="6444" y="418"/>
                      </a:lnTo>
                      <a:lnTo>
                        <a:pt x="6452" y="408"/>
                      </a:lnTo>
                      <a:lnTo>
                        <a:pt x="6459" y="400"/>
                      </a:lnTo>
                      <a:lnTo>
                        <a:pt x="6466" y="393"/>
                      </a:lnTo>
                      <a:lnTo>
                        <a:pt x="6474" y="384"/>
                      </a:lnTo>
                      <a:lnTo>
                        <a:pt x="6484" y="377"/>
                      </a:lnTo>
                      <a:lnTo>
                        <a:pt x="6494" y="369"/>
                      </a:lnTo>
                      <a:lnTo>
                        <a:pt x="6505" y="360"/>
                      </a:lnTo>
                      <a:lnTo>
                        <a:pt x="6516" y="353"/>
                      </a:lnTo>
                      <a:lnTo>
                        <a:pt x="6528" y="347"/>
                      </a:lnTo>
                      <a:lnTo>
                        <a:pt x="6540" y="340"/>
                      </a:lnTo>
                      <a:lnTo>
                        <a:pt x="6552" y="335"/>
                      </a:lnTo>
                      <a:lnTo>
                        <a:pt x="6565" y="330"/>
                      </a:lnTo>
                      <a:lnTo>
                        <a:pt x="6578" y="325"/>
                      </a:lnTo>
                      <a:lnTo>
                        <a:pt x="6591" y="321"/>
                      </a:lnTo>
                      <a:lnTo>
                        <a:pt x="6606" y="317"/>
                      </a:lnTo>
                      <a:lnTo>
                        <a:pt x="6619" y="314"/>
                      </a:lnTo>
                      <a:lnTo>
                        <a:pt x="6635" y="312"/>
                      </a:lnTo>
                      <a:lnTo>
                        <a:pt x="6649" y="310"/>
                      </a:lnTo>
                      <a:lnTo>
                        <a:pt x="6665" y="309"/>
                      </a:lnTo>
                      <a:lnTo>
                        <a:pt x="6681" y="308"/>
                      </a:lnTo>
                      <a:lnTo>
                        <a:pt x="6697" y="308"/>
                      </a:lnTo>
                      <a:lnTo>
                        <a:pt x="6720" y="308"/>
                      </a:lnTo>
                      <a:lnTo>
                        <a:pt x="6742" y="310"/>
                      </a:lnTo>
                      <a:lnTo>
                        <a:pt x="6765" y="312"/>
                      </a:lnTo>
                      <a:lnTo>
                        <a:pt x="6787" y="315"/>
                      </a:lnTo>
                      <a:lnTo>
                        <a:pt x="6810" y="320"/>
                      </a:lnTo>
                      <a:lnTo>
                        <a:pt x="6832" y="325"/>
                      </a:lnTo>
                      <a:lnTo>
                        <a:pt x="6854" y="331"/>
                      </a:lnTo>
                      <a:lnTo>
                        <a:pt x="6876" y="337"/>
                      </a:lnTo>
                      <a:lnTo>
                        <a:pt x="6890" y="342"/>
                      </a:lnTo>
                      <a:lnTo>
                        <a:pt x="6907" y="350"/>
                      </a:lnTo>
                      <a:lnTo>
                        <a:pt x="6926" y="359"/>
                      </a:lnTo>
                      <a:lnTo>
                        <a:pt x="6944" y="369"/>
                      </a:lnTo>
                      <a:lnTo>
                        <a:pt x="6902" y="481"/>
                      </a:lnTo>
                      <a:lnTo>
                        <a:pt x="6884" y="471"/>
                      </a:lnTo>
                      <a:lnTo>
                        <a:pt x="6867" y="463"/>
                      </a:lnTo>
                      <a:lnTo>
                        <a:pt x="6853" y="456"/>
                      </a:lnTo>
                      <a:lnTo>
                        <a:pt x="6839" y="451"/>
                      </a:lnTo>
                      <a:lnTo>
                        <a:pt x="6821" y="444"/>
                      </a:lnTo>
                      <a:lnTo>
                        <a:pt x="6803" y="438"/>
                      </a:lnTo>
                      <a:lnTo>
                        <a:pt x="6786" y="433"/>
                      </a:lnTo>
                      <a:lnTo>
                        <a:pt x="6768" y="429"/>
                      </a:lnTo>
                      <a:lnTo>
                        <a:pt x="6752" y="426"/>
                      </a:lnTo>
                      <a:lnTo>
                        <a:pt x="6735" y="423"/>
                      </a:lnTo>
                      <a:lnTo>
                        <a:pt x="6719" y="422"/>
                      </a:lnTo>
                      <a:lnTo>
                        <a:pt x="6704" y="422"/>
                      </a:lnTo>
                      <a:lnTo>
                        <a:pt x="6690" y="422"/>
                      </a:lnTo>
                      <a:lnTo>
                        <a:pt x="6677" y="423"/>
                      </a:lnTo>
                      <a:lnTo>
                        <a:pt x="6664" y="425"/>
                      </a:lnTo>
                      <a:lnTo>
                        <a:pt x="6653" y="429"/>
                      </a:lnTo>
                      <a:lnTo>
                        <a:pt x="6641" y="432"/>
                      </a:lnTo>
                      <a:lnTo>
                        <a:pt x="6631" y="437"/>
                      </a:lnTo>
                      <a:lnTo>
                        <a:pt x="6621" y="444"/>
                      </a:lnTo>
                      <a:lnTo>
                        <a:pt x="6612" y="450"/>
                      </a:lnTo>
                      <a:lnTo>
                        <a:pt x="6604" y="458"/>
                      </a:lnTo>
                      <a:lnTo>
                        <a:pt x="6596" y="465"/>
                      </a:lnTo>
                      <a:lnTo>
                        <a:pt x="6590" y="473"/>
                      </a:lnTo>
                      <a:lnTo>
                        <a:pt x="6585" y="481"/>
                      </a:lnTo>
                      <a:lnTo>
                        <a:pt x="6582" y="489"/>
                      </a:lnTo>
                      <a:lnTo>
                        <a:pt x="6579" y="498"/>
                      </a:lnTo>
                      <a:lnTo>
                        <a:pt x="6577" y="506"/>
                      </a:lnTo>
                      <a:lnTo>
                        <a:pt x="6577" y="516"/>
                      </a:lnTo>
                      <a:lnTo>
                        <a:pt x="6577" y="523"/>
                      </a:lnTo>
                      <a:lnTo>
                        <a:pt x="6578" y="530"/>
                      </a:lnTo>
                      <a:lnTo>
                        <a:pt x="6580" y="537"/>
                      </a:lnTo>
                      <a:lnTo>
                        <a:pt x="6583" y="545"/>
                      </a:lnTo>
                      <a:lnTo>
                        <a:pt x="6586" y="552"/>
                      </a:lnTo>
                      <a:lnTo>
                        <a:pt x="6590" y="558"/>
                      </a:lnTo>
                      <a:lnTo>
                        <a:pt x="6595" y="564"/>
                      </a:lnTo>
                      <a:lnTo>
                        <a:pt x="6602" y="571"/>
                      </a:lnTo>
                      <a:lnTo>
                        <a:pt x="6608" y="577"/>
                      </a:lnTo>
                      <a:lnTo>
                        <a:pt x="6615" y="582"/>
                      </a:lnTo>
                      <a:lnTo>
                        <a:pt x="6623" y="587"/>
                      </a:lnTo>
                      <a:lnTo>
                        <a:pt x="6633" y="594"/>
                      </a:lnTo>
                      <a:lnTo>
                        <a:pt x="6653" y="603"/>
                      </a:lnTo>
                      <a:lnTo>
                        <a:pt x="6677" y="612"/>
                      </a:lnTo>
                      <a:lnTo>
                        <a:pt x="6702" y="621"/>
                      </a:lnTo>
                      <a:lnTo>
                        <a:pt x="6726" y="629"/>
                      </a:lnTo>
                      <a:lnTo>
                        <a:pt x="6751" y="637"/>
                      </a:lnTo>
                      <a:lnTo>
                        <a:pt x="6776" y="646"/>
                      </a:lnTo>
                      <a:lnTo>
                        <a:pt x="6801" y="654"/>
                      </a:lnTo>
                      <a:lnTo>
                        <a:pt x="6825" y="661"/>
                      </a:lnTo>
                      <a:lnTo>
                        <a:pt x="6850" y="670"/>
                      </a:lnTo>
                      <a:lnTo>
                        <a:pt x="6873" y="678"/>
                      </a:lnTo>
                      <a:lnTo>
                        <a:pt x="6886" y="684"/>
                      </a:lnTo>
                      <a:lnTo>
                        <a:pt x="6897" y="692"/>
                      </a:lnTo>
                      <a:lnTo>
                        <a:pt x="6909" y="699"/>
                      </a:lnTo>
                      <a:lnTo>
                        <a:pt x="6919" y="707"/>
                      </a:lnTo>
                      <a:lnTo>
                        <a:pt x="6929" y="716"/>
                      </a:lnTo>
                      <a:lnTo>
                        <a:pt x="6937" y="724"/>
                      </a:lnTo>
                      <a:lnTo>
                        <a:pt x="6944" y="733"/>
                      </a:lnTo>
                      <a:lnTo>
                        <a:pt x="6952" y="743"/>
                      </a:lnTo>
                      <a:lnTo>
                        <a:pt x="6958" y="752"/>
                      </a:lnTo>
                      <a:lnTo>
                        <a:pt x="6963" y="763"/>
                      </a:lnTo>
                      <a:lnTo>
                        <a:pt x="6967" y="773"/>
                      </a:lnTo>
                      <a:lnTo>
                        <a:pt x="6970" y="783"/>
                      </a:lnTo>
                      <a:lnTo>
                        <a:pt x="6973" y="795"/>
                      </a:lnTo>
                      <a:lnTo>
                        <a:pt x="6976" y="806"/>
                      </a:lnTo>
                      <a:lnTo>
                        <a:pt x="6977" y="819"/>
                      </a:lnTo>
                      <a:lnTo>
                        <a:pt x="6978" y="831"/>
                      </a:lnTo>
                      <a:close/>
                      <a:moveTo>
                        <a:pt x="8301" y="572"/>
                      </a:moveTo>
                      <a:lnTo>
                        <a:pt x="7732" y="852"/>
                      </a:lnTo>
                      <a:lnTo>
                        <a:pt x="7741" y="863"/>
                      </a:lnTo>
                      <a:lnTo>
                        <a:pt x="7750" y="871"/>
                      </a:lnTo>
                      <a:lnTo>
                        <a:pt x="7757" y="878"/>
                      </a:lnTo>
                      <a:lnTo>
                        <a:pt x="7763" y="886"/>
                      </a:lnTo>
                      <a:lnTo>
                        <a:pt x="7784" y="903"/>
                      </a:lnTo>
                      <a:lnTo>
                        <a:pt x="7806" y="919"/>
                      </a:lnTo>
                      <a:lnTo>
                        <a:pt x="7816" y="925"/>
                      </a:lnTo>
                      <a:lnTo>
                        <a:pt x="7827" y="931"/>
                      </a:lnTo>
                      <a:lnTo>
                        <a:pt x="7837" y="937"/>
                      </a:lnTo>
                      <a:lnTo>
                        <a:pt x="7848" y="942"/>
                      </a:lnTo>
                      <a:lnTo>
                        <a:pt x="7859" y="947"/>
                      </a:lnTo>
                      <a:lnTo>
                        <a:pt x="7869" y="950"/>
                      </a:lnTo>
                      <a:lnTo>
                        <a:pt x="7881" y="953"/>
                      </a:lnTo>
                      <a:lnTo>
                        <a:pt x="7891" y="956"/>
                      </a:lnTo>
                      <a:lnTo>
                        <a:pt x="7902" y="958"/>
                      </a:lnTo>
                      <a:lnTo>
                        <a:pt x="7913" y="960"/>
                      </a:lnTo>
                      <a:lnTo>
                        <a:pt x="7924" y="961"/>
                      </a:lnTo>
                      <a:lnTo>
                        <a:pt x="7935" y="962"/>
                      </a:lnTo>
                      <a:lnTo>
                        <a:pt x="7957" y="961"/>
                      </a:lnTo>
                      <a:lnTo>
                        <a:pt x="7978" y="957"/>
                      </a:lnTo>
                      <a:lnTo>
                        <a:pt x="7999" y="952"/>
                      </a:lnTo>
                      <a:lnTo>
                        <a:pt x="8018" y="946"/>
                      </a:lnTo>
                      <a:lnTo>
                        <a:pt x="8038" y="938"/>
                      </a:lnTo>
                      <a:lnTo>
                        <a:pt x="8057" y="927"/>
                      </a:lnTo>
                      <a:lnTo>
                        <a:pt x="8076" y="915"/>
                      </a:lnTo>
                      <a:lnTo>
                        <a:pt x="8094" y="900"/>
                      </a:lnTo>
                      <a:lnTo>
                        <a:pt x="8107" y="889"/>
                      </a:lnTo>
                      <a:lnTo>
                        <a:pt x="8120" y="875"/>
                      </a:lnTo>
                      <a:lnTo>
                        <a:pt x="8135" y="858"/>
                      </a:lnTo>
                      <a:lnTo>
                        <a:pt x="8151" y="839"/>
                      </a:lnTo>
                      <a:lnTo>
                        <a:pt x="8263" y="906"/>
                      </a:lnTo>
                      <a:lnTo>
                        <a:pt x="8242" y="933"/>
                      </a:lnTo>
                      <a:lnTo>
                        <a:pt x="8221" y="958"/>
                      </a:lnTo>
                      <a:lnTo>
                        <a:pt x="8211" y="969"/>
                      </a:lnTo>
                      <a:lnTo>
                        <a:pt x="8202" y="978"/>
                      </a:lnTo>
                      <a:lnTo>
                        <a:pt x="8192" y="988"/>
                      </a:lnTo>
                      <a:lnTo>
                        <a:pt x="8183" y="995"/>
                      </a:lnTo>
                      <a:lnTo>
                        <a:pt x="8168" y="1006"/>
                      </a:lnTo>
                      <a:lnTo>
                        <a:pt x="8154" y="1017"/>
                      </a:lnTo>
                      <a:lnTo>
                        <a:pt x="8139" y="1026"/>
                      </a:lnTo>
                      <a:lnTo>
                        <a:pt x="8125" y="1035"/>
                      </a:lnTo>
                      <a:lnTo>
                        <a:pt x="8109" y="1043"/>
                      </a:lnTo>
                      <a:lnTo>
                        <a:pt x="8093" y="1050"/>
                      </a:lnTo>
                      <a:lnTo>
                        <a:pt x="8077" y="1056"/>
                      </a:lnTo>
                      <a:lnTo>
                        <a:pt x="8061" y="1063"/>
                      </a:lnTo>
                      <a:lnTo>
                        <a:pt x="8044" y="1068"/>
                      </a:lnTo>
                      <a:lnTo>
                        <a:pt x="8027" y="1072"/>
                      </a:lnTo>
                      <a:lnTo>
                        <a:pt x="8010" y="1076"/>
                      </a:lnTo>
                      <a:lnTo>
                        <a:pt x="7992" y="1079"/>
                      </a:lnTo>
                      <a:lnTo>
                        <a:pt x="7974" y="1081"/>
                      </a:lnTo>
                      <a:lnTo>
                        <a:pt x="7956" y="1084"/>
                      </a:lnTo>
                      <a:lnTo>
                        <a:pt x="7937" y="1085"/>
                      </a:lnTo>
                      <a:lnTo>
                        <a:pt x="7918" y="1085"/>
                      </a:lnTo>
                      <a:lnTo>
                        <a:pt x="7898" y="1085"/>
                      </a:lnTo>
                      <a:lnTo>
                        <a:pt x="7877" y="1084"/>
                      </a:lnTo>
                      <a:lnTo>
                        <a:pt x="7857" y="1081"/>
                      </a:lnTo>
                      <a:lnTo>
                        <a:pt x="7837" y="1078"/>
                      </a:lnTo>
                      <a:lnTo>
                        <a:pt x="7818" y="1074"/>
                      </a:lnTo>
                      <a:lnTo>
                        <a:pt x="7799" y="1069"/>
                      </a:lnTo>
                      <a:lnTo>
                        <a:pt x="7781" y="1064"/>
                      </a:lnTo>
                      <a:lnTo>
                        <a:pt x="7763" y="1056"/>
                      </a:lnTo>
                      <a:lnTo>
                        <a:pt x="7745" y="1049"/>
                      </a:lnTo>
                      <a:lnTo>
                        <a:pt x="7728" y="1041"/>
                      </a:lnTo>
                      <a:lnTo>
                        <a:pt x="7711" y="1031"/>
                      </a:lnTo>
                      <a:lnTo>
                        <a:pt x="7695" y="1022"/>
                      </a:lnTo>
                      <a:lnTo>
                        <a:pt x="7679" y="1011"/>
                      </a:lnTo>
                      <a:lnTo>
                        <a:pt x="7664" y="999"/>
                      </a:lnTo>
                      <a:lnTo>
                        <a:pt x="7649" y="986"/>
                      </a:lnTo>
                      <a:lnTo>
                        <a:pt x="7634" y="972"/>
                      </a:lnTo>
                      <a:lnTo>
                        <a:pt x="7620" y="958"/>
                      </a:lnTo>
                      <a:lnTo>
                        <a:pt x="7607" y="944"/>
                      </a:lnTo>
                      <a:lnTo>
                        <a:pt x="7595" y="928"/>
                      </a:lnTo>
                      <a:lnTo>
                        <a:pt x="7584" y="913"/>
                      </a:lnTo>
                      <a:lnTo>
                        <a:pt x="7574" y="897"/>
                      </a:lnTo>
                      <a:lnTo>
                        <a:pt x="7564" y="881"/>
                      </a:lnTo>
                      <a:lnTo>
                        <a:pt x="7556" y="865"/>
                      </a:lnTo>
                      <a:lnTo>
                        <a:pt x="7547" y="848"/>
                      </a:lnTo>
                      <a:lnTo>
                        <a:pt x="7541" y="830"/>
                      </a:lnTo>
                      <a:lnTo>
                        <a:pt x="7535" y="814"/>
                      </a:lnTo>
                      <a:lnTo>
                        <a:pt x="7530" y="795"/>
                      </a:lnTo>
                      <a:lnTo>
                        <a:pt x="7526" y="777"/>
                      </a:lnTo>
                      <a:lnTo>
                        <a:pt x="7522" y="758"/>
                      </a:lnTo>
                      <a:lnTo>
                        <a:pt x="7520" y="740"/>
                      </a:lnTo>
                      <a:lnTo>
                        <a:pt x="7519" y="720"/>
                      </a:lnTo>
                      <a:lnTo>
                        <a:pt x="7519" y="700"/>
                      </a:lnTo>
                      <a:lnTo>
                        <a:pt x="7519" y="680"/>
                      </a:lnTo>
                      <a:lnTo>
                        <a:pt x="7520" y="660"/>
                      </a:lnTo>
                      <a:lnTo>
                        <a:pt x="7522" y="641"/>
                      </a:lnTo>
                      <a:lnTo>
                        <a:pt x="7526" y="622"/>
                      </a:lnTo>
                      <a:lnTo>
                        <a:pt x="7530" y="603"/>
                      </a:lnTo>
                      <a:lnTo>
                        <a:pt x="7535" y="585"/>
                      </a:lnTo>
                      <a:lnTo>
                        <a:pt x="7541" y="568"/>
                      </a:lnTo>
                      <a:lnTo>
                        <a:pt x="7547" y="550"/>
                      </a:lnTo>
                      <a:lnTo>
                        <a:pt x="7556" y="533"/>
                      </a:lnTo>
                      <a:lnTo>
                        <a:pt x="7564" y="517"/>
                      </a:lnTo>
                      <a:lnTo>
                        <a:pt x="7574" y="501"/>
                      </a:lnTo>
                      <a:lnTo>
                        <a:pt x="7584" y="485"/>
                      </a:lnTo>
                      <a:lnTo>
                        <a:pt x="7595" y="470"/>
                      </a:lnTo>
                      <a:lnTo>
                        <a:pt x="7608" y="454"/>
                      </a:lnTo>
                      <a:lnTo>
                        <a:pt x="7620" y="439"/>
                      </a:lnTo>
                      <a:lnTo>
                        <a:pt x="7635" y="426"/>
                      </a:lnTo>
                      <a:lnTo>
                        <a:pt x="7650" y="412"/>
                      </a:lnTo>
                      <a:lnTo>
                        <a:pt x="7665" y="400"/>
                      </a:lnTo>
                      <a:lnTo>
                        <a:pt x="7680" y="387"/>
                      </a:lnTo>
                      <a:lnTo>
                        <a:pt x="7696" y="377"/>
                      </a:lnTo>
                      <a:lnTo>
                        <a:pt x="7713" y="366"/>
                      </a:lnTo>
                      <a:lnTo>
                        <a:pt x="7730" y="357"/>
                      </a:lnTo>
                      <a:lnTo>
                        <a:pt x="7746" y="349"/>
                      </a:lnTo>
                      <a:lnTo>
                        <a:pt x="7764" y="341"/>
                      </a:lnTo>
                      <a:lnTo>
                        <a:pt x="7783" y="335"/>
                      </a:lnTo>
                      <a:lnTo>
                        <a:pt x="7801" y="330"/>
                      </a:lnTo>
                      <a:lnTo>
                        <a:pt x="7820" y="325"/>
                      </a:lnTo>
                      <a:lnTo>
                        <a:pt x="7839" y="321"/>
                      </a:lnTo>
                      <a:lnTo>
                        <a:pt x="7859" y="317"/>
                      </a:lnTo>
                      <a:lnTo>
                        <a:pt x="7880" y="315"/>
                      </a:lnTo>
                      <a:lnTo>
                        <a:pt x="7900" y="314"/>
                      </a:lnTo>
                      <a:lnTo>
                        <a:pt x="7921" y="314"/>
                      </a:lnTo>
                      <a:lnTo>
                        <a:pt x="7937" y="314"/>
                      </a:lnTo>
                      <a:lnTo>
                        <a:pt x="7953" y="314"/>
                      </a:lnTo>
                      <a:lnTo>
                        <a:pt x="7968" y="316"/>
                      </a:lnTo>
                      <a:lnTo>
                        <a:pt x="7983" y="317"/>
                      </a:lnTo>
                      <a:lnTo>
                        <a:pt x="7999" y="321"/>
                      </a:lnTo>
                      <a:lnTo>
                        <a:pt x="8013" y="323"/>
                      </a:lnTo>
                      <a:lnTo>
                        <a:pt x="8028" y="327"/>
                      </a:lnTo>
                      <a:lnTo>
                        <a:pt x="8042" y="330"/>
                      </a:lnTo>
                      <a:lnTo>
                        <a:pt x="8056" y="334"/>
                      </a:lnTo>
                      <a:lnTo>
                        <a:pt x="8069" y="339"/>
                      </a:lnTo>
                      <a:lnTo>
                        <a:pt x="8083" y="345"/>
                      </a:lnTo>
                      <a:lnTo>
                        <a:pt x="8096" y="351"/>
                      </a:lnTo>
                      <a:lnTo>
                        <a:pt x="8109" y="357"/>
                      </a:lnTo>
                      <a:lnTo>
                        <a:pt x="8123" y="364"/>
                      </a:lnTo>
                      <a:lnTo>
                        <a:pt x="8135" y="372"/>
                      </a:lnTo>
                      <a:lnTo>
                        <a:pt x="8148" y="379"/>
                      </a:lnTo>
                      <a:lnTo>
                        <a:pt x="8164" y="391"/>
                      </a:lnTo>
                      <a:lnTo>
                        <a:pt x="8181" y="405"/>
                      </a:lnTo>
                      <a:lnTo>
                        <a:pt x="8196" y="420"/>
                      </a:lnTo>
                      <a:lnTo>
                        <a:pt x="8212" y="434"/>
                      </a:lnTo>
                      <a:lnTo>
                        <a:pt x="8227" y="451"/>
                      </a:lnTo>
                      <a:lnTo>
                        <a:pt x="8240" y="468"/>
                      </a:lnTo>
                      <a:lnTo>
                        <a:pt x="8254" y="486"/>
                      </a:lnTo>
                      <a:lnTo>
                        <a:pt x="8266" y="505"/>
                      </a:lnTo>
                      <a:lnTo>
                        <a:pt x="8275" y="522"/>
                      </a:lnTo>
                      <a:lnTo>
                        <a:pt x="8283" y="538"/>
                      </a:lnTo>
                      <a:lnTo>
                        <a:pt x="8291" y="555"/>
                      </a:lnTo>
                      <a:lnTo>
                        <a:pt x="8301" y="572"/>
                      </a:lnTo>
                      <a:close/>
                      <a:moveTo>
                        <a:pt x="8117" y="530"/>
                      </a:moveTo>
                      <a:lnTo>
                        <a:pt x="8111" y="520"/>
                      </a:lnTo>
                      <a:lnTo>
                        <a:pt x="8103" y="509"/>
                      </a:lnTo>
                      <a:lnTo>
                        <a:pt x="8094" y="499"/>
                      </a:lnTo>
                      <a:lnTo>
                        <a:pt x="8085" y="489"/>
                      </a:lnTo>
                      <a:lnTo>
                        <a:pt x="8075" y="481"/>
                      </a:lnTo>
                      <a:lnTo>
                        <a:pt x="8063" y="473"/>
                      </a:lnTo>
                      <a:lnTo>
                        <a:pt x="8052" y="465"/>
                      </a:lnTo>
                      <a:lnTo>
                        <a:pt x="8039" y="458"/>
                      </a:lnTo>
                      <a:lnTo>
                        <a:pt x="8026" y="452"/>
                      </a:lnTo>
                      <a:lnTo>
                        <a:pt x="8012" y="447"/>
                      </a:lnTo>
                      <a:lnTo>
                        <a:pt x="7998" y="443"/>
                      </a:lnTo>
                      <a:lnTo>
                        <a:pt x="7984" y="438"/>
                      </a:lnTo>
                      <a:lnTo>
                        <a:pt x="7969" y="435"/>
                      </a:lnTo>
                      <a:lnTo>
                        <a:pt x="7955" y="433"/>
                      </a:lnTo>
                      <a:lnTo>
                        <a:pt x="7939" y="432"/>
                      </a:lnTo>
                      <a:lnTo>
                        <a:pt x="7925" y="432"/>
                      </a:lnTo>
                      <a:lnTo>
                        <a:pt x="7911" y="432"/>
                      </a:lnTo>
                      <a:lnTo>
                        <a:pt x="7900" y="433"/>
                      </a:lnTo>
                      <a:lnTo>
                        <a:pt x="7887" y="434"/>
                      </a:lnTo>
                      <a:lnTo>
                        <a:pt x="7875" y="436"/>
                      </a:lnTo>
                      <a:lnTo>
                        <a:pt x="7863" y="439"/>
                      </a:lnTo>
                      <a:lnTo>
                        <a:pt x="7852" y="443"/>
                      </a:lnTo>
                      <a:lnTo>
                        <a:pt x="7840" y="446"/>
                      </a:lnTo>
                      <a:lnTo>
                        <a:pt x="7829" y="450"/>
                      </a:lnTo>
                      <a:lnTo>
                        <a:pt x="7817" y="455"/>
                      </a:lnTo>
                      <a:lnTo>
                        <a:pt x="7807" y="460"/>
                      </a:lnTo>
                      <a:lnTo>
                        <a:pt x="7796" y="467"/>
                      </a:lnTo>
                      <a:lnTo>
                        <a:pt x="7786" y="474"/>
                      </a:lnTo>
                      <a:lnTo>
                        <a:pt x="7776" y="481"/>
                      </a:lnTo>
                      <a:lnTo>
                        <a:pt x="7765" y="488"/>
                      </a:lnTo>
                      <a:lnTo>
                        <a:pt x="7756" y="497"/>
                      </a:lnTo>
                      <a:lnTo>
                        <a:pt x="7746" y="506"/>
                      </a:lnTo>
                      <a:lnTo>
                        <a:pt x="7737" y="516"/>
                      </a:lnTo>
                      <a:lnTo>
                        <a:pt x="7729" y="525"/>
                      </a:lnTo>
                      <a:lnTo>
                        <a:pt x="7720" y="534"/>
                      </a:lnTo>
                      <a:lnTo>
                        <a:pt x="7713" y="545"/>
                      </a:lnTo>
                      <a:lnTo>
                        <a:pt x="7706" y="555"/>
                      </a:lnTo>
                      <a:lnTo>
                        <a:pt x="7700" y="566"/>
                      </a:lnTo>
                      <a:lnTo>
                        <a:pt x="7694" y="576"/>
                      </a:lnTo>
                      <a:lnTo>
                        <a:pt x="7689" y="586"/>
                      </a:lnTo>
                      <a:lnTo>
                        <a:pt x="7685" y="597"/>
                      </a:lnTo>
                      <a:lnTo>
                        <a:pt x="7681" y="608"/>
                      </a:lnTo>
                      <a:lnTo>
                        <a:pt x="7678" y="619"/>
                      </a:lnTo>
                      <a:lnTo>
                        <a:pt x="7676" y="630"/>
                      </a:lnTo>
                      <a:lnTo>
                        <a:pt x="7674" y="642"/>
                      </a:lnTo>
                      <a:lnTo>
                        <a:pt x="7671" y="653"/>
                      </a:lnTo>
                      <a:lnTo>
                        <a:pt x="7670" y="666"/>
                      </a:lnTo>
                      <a:lnTo>
                        <a:pt x="7670" y="677"/>
                      </a:lnTo>
                      <a:lnTo>
                        <a:pt x="7671" y="690"/>
                      </a:lnTo>
                      <a:lnTo>
                        <a:pt x="7672" y="702"/>
                      </a:lnTo>
                      <a:lnTo>
                        <a:pt x="7675" y="717"/>
                      </a:lnTo>
                      <a:lnTo>
                        <a:pt x="7678" y="732"/>
                      </a:lnTo>
                      <a:lnTo>
                        <a:pt x="7679" y="738"/>
                      </a:lnTo>
                      <a:lnTo>
                        <a:pt x="7681" y="746"/>
                      </a:lnTo>
                      <a:lnTo>
                        <a:pt x="8117" y="530"/>
                      </a:lnTo>
                      <a:close/>
                      <a:moveTo>
                        <a:pt x="9131" y="1061"/>
                      </a:moveTo>
                      <a:lnTo>
                        <a:pt x="8968" y="1061"/>
                      </a:lnTo>
                      <a:lnTo>
                        <a:pt x="8968" y="603"/>
                      </a:lnTo>
                      <a:lnTo>
                        <a:pt x="8968" y="585"/>
                      </a:lnTo>
                      <a:lnTo>
                        <a:pt x="8965" y="570"/>
                      </a:lnTo>
                      <a:lnTo>
                        <a:pt x="8962" y="554"/>
                      </a:lnTo>
                      <a:lnTo>
                        <a:pt x="8957" y="539"/>
                      </a:lnTo>
                      <a:lnTo>
                        <a:pt x="8950" y="525"/>
                      </a:lnTo>
                      <a:lnTo>
                        <a:pt x="8941" y="512"/>
                      </a:lnTo>
                      <a:lnTo>
                        <a:pt x="8932" y="501"/>
                      </a:lnTo>
                      <a:lnTo>
                        <a:pt x="8921" y="489"/>
                      </a:lnTo>
                      <a:lnTo>
                        <a:pt x="8908" y="480"/>
                      </a:lnTo>
                      <a:lnTo>
                        <a:pt x="8896" y="472"/>
                      </a:lnTo>
                      <a:lnTo>
                        <a:pt x="8881" y="464"/>
                      </a:lnTo>
                      <a:lnTo>
                        <a:pt x="8866" y="458"/>
                      </a:lnTo>
                      <a:lnTo>
                        <a:pt x="8850" y="454"/>
                      </a:lnTo>
                      <a:lnTo>
                        <a:pt x="8833" y="451"/>
                      </a:lnTo>
                      <a:lnTo>
                        <a:pt x="8815" y="449"/>
                      </a:lnTo>
                      <a:lnTo>
                        <a:pt x="8797" y="448"/>
                      </a:lnTo>
                      <a:lnTo>
                        <a:pt x="8777" y="449"/>
                      </a:lnTo>
                      <a:lnTo>
                        <a:pt x="8758" y="451"/>
                      </a:lnTo>
                      <a:lnTo>
                        <a:pt x="8739" y="455"/>
                      </a:lnTo>
                      <a:lnTo>
                        <a:pt x="8722" y="461"/>
                      </a:lnTo>
                      <a:lnTo>
                        <a:pt x="8705" y="469"/>
                      </a:lnTo>
                      <a:lnTo>
                        <a:pt x="8688" y="477"/>
                      </a:lnTo>
                      <a:lnTo>
                        <a:pt x="8673" y="487"/>
                      </a:lnTo>
                      <a:lnTo>
                        <a:pt x="8657" y="500"/>
                      </a:lnTo>
                      <a:lnTo>
                        <a:pt x="8650" y="506"/>
                      </a:lnTo>
                      <a:lnTo>
                        <a:pt x="8643" y="513"/>
                      </a:lnTo>
                      <a:lnTo>
                        <a:pt x="8637" y="520"/>
                      </a:lnTo>
                      <a:lnTo>
                        <a:pt x="8631" y="527"/>
                      </a:lnTo>
                      <a:lnTo>
                        <a:pt x="8626" y="535"/>
                      </a:lnTo>
                      <a:lnTo>
                        <a:pt x="8620" y="543"/>
                      </a:lnTo>
                      <a:lnTo>
                        <a:pt x="8616" y="551"/>
                      </a:lnTo>
                      <a:lnTo>
                        <a:pt x="8612" y="559"/>
                      </a:lnTo>
                      <a:lnTo>
                        <a:pt x="8609" y="568"/>
                      </a:lnTo>
                      <a:lnTo>
                        <a:pt x="8606" y="577"/>
                      </a:lnTo>
                      <a:lnTo>
                        <a:pt x="8603" y="586"/>
                      </a:lnTo>
                      <a:lnTo>
                        <a:pt x="8601" y="596"/>
                      </a:lnTo>
                      <a:lnTo>
                        <a:pt x="8599" y="616"/>
                      </a:lnTo>
                      <a:lnTo>
                        <a:pt x="8598" y="636"/>
                      </a:lnTo>
                      <a:lnTo>
                        <a:pt x="8598" y="1061"/>
                      </a:lnTo>
                      <a:lnTo>
                        <a:pt x="8435" y="1061"/>
                      </a:lnTo>
                      <a:lnTo>
                        <a:pt x="8435" y="379"/>
                      </a:lnTo>
                      <a:lnTo>
                        <a:pt x="8592" y="308"/>
                      </a:lnTo>
                      <a:lnTo>
                        <a:pt x="8592" y="432"/>
                      </a:lnTo>
                      <a:lnTo>
                        <a:pt x="8609" y="413"/>
                      </a:lnTo>
                      <a:lnTo>
                        <a:pt x="8624" y="398"/>
                      </a:lnTo>
                      <a:lnTo>
                        <a:pt x="8638" y="384"/>
                      </a:lnTo>
                      <a:lnTo>
                        <a:pt x="8652" y="374"/>
                      </a:lnTo>
                      <a:lnTo>
                        <a:pt x="8673" y="360"/>
                      </a:lnTo>
                      <a:lnTo>
                        <a:pt x="8693" y="348"/>
                      </a:lnTo>
                      <a:lnTo>
                        <a:pt x="8715" y="338"/>
                      </a:lnTo>
                      <a:lnTo>
                        <a:pt x="8739" y="330"/>
                      </a:lnTo>
                      <a:lnTo>
                        <a:pt x="8763" y="324"/>
                      </a:lnTo>
                      <a:lnTo>
                        <a:pt x="8788" y="319"/>
                      </a:lnTo>
                      <a:lnTo>
                        <a:pt x="8813" y="316"/>
                      </a:lnTo>
                      <a:lnTo>
                        <a:pt x="8840" y="315"/>
                      </a:lnTo>
                      <a:lnTo>
                        <a:pt x="8857" y="315"/>
                      </a:lnTo>
                      <a:lnTo>
                        <a:pt x="8873" y="316"/>
                      </a:lnTo>
                      <a:lnTo>
                        <a:pt x="8888" y="317"/>
                      </a:lnTo>
                      <a:lnTo>
                        <a:pt x="8904" y="320"/>
                      </a:lnTo>
                      <a:lnTo>
                        <a:pt x="8918" y="322"/>
                      </a:lnTo>
                      <a:lnTo>
                        <a:pt x="8933" y="325"/>
                      </a:lnTo>
                      <a:lnTo>
                        <a:pt x="8947" y="328"/>
                      </a:lnTo>
                      <a:lnTo>
                        <a:pt x="8960" y="332"/>
                      </a:lnTo>
                      <a:lnTo>
                        <a:pt x="8973" y="336"/>
                      </a:lnTo>
                      <a:lnTo>
                        <a:pt x="8985" y="341"/>
                      </a:lnTo>
                      <a:lnTo>
                        <a:pt x="8998" y="347"/>
                      </a:lnTo>
                      <a:lnTo>
                        <a:pt x="9009" y="353"/>
                      </a:lnTo>
                      <a:lnTo>
                        <a:pt x="9021" y="359"/>
                      </a:lnTo>
                      <a:lnTo>
                        <a:pt x="9032" y="366"/>
                      </a:lnTo>
                      <a:lnTo>
                        <a:pt x="9042" y="374"/>
                      </a:lnTo>
                      <a:lnTo>
                        <a:pt x="9053" y="382"/>
                      </a:lnTo>
                      <a:lnTo>
                        <a:pt x="9062" y="390"/>
                      </a:lnTo>
                      <a:lnTo>
                        <a:pt x="9071" y="399"/>
                      </a:lnTo>
                      <a:lnTo>
                        <a:pt x="9079" y="408"/>
                      </a:lnTo>
                      <a:lnTo>
                        <a:pt x="9087" y="419"/>
                      </a:lnTo>
                      <a:lnTo>
                        <a:pt x="9093" y="429"/>
                      </a:lnTo>
                      <a:lnTo>
                        <a:pt x="9101" y="439"/>
                      </a:lnTo>
                      <a:lnTo>
                        <a:pt x="9106" y="451"/>
                      </a:lnTo>
                      <a:lnTo>
                        <a:pt x="9111" y="462"/>
                      </a:lnTo>
                      <a:lnTo>
                        <a:pt x="9116" y="475"/>
                      </a:lnTo>
                      <a:lnTo>
                        <a:pt x="9121" y="487"/>
                      </a:lnTo>
                      <a:lnTo>
                        <a:pt x="9124" y="501"/>
                      </a:lnTo>
                      <a:lnTo>
                        <a:pt x="9127" y="514"/>
                      </a:lnTo>
                      <a:lnTo>
                        <a:pt x="9129" y="528"/>
                      </a:lnTo>
                      <a:lnTo>
                        <a:pt x="9130" y="543"/>
                      </a:lnTo>
                      <a:lnTo>
                        <a:pt x="9131" y="558"/>
                      </a:lnTo>
                      <a:lnTo>
                        <a:pt x="9131" y="574"/>
                      </a:lnTo>
                      <a:lnTo>
                        <a:pt x="9131" y="1061"/>
                      </a:lnTo>
                      <a:close/>
                      <a:moveTo>
                        <a:pt x="10100" y="333"/>
                      </a:moveTo>
                      <a:lnTo>
                        <a:pt x="10058" y="461"/>
                      </a:lnTo>
                      <a:lnTo>
                        <a:pt x="9952" y="461"/>
                      </a:lnTo>
                      <a:lnTo>
                        <a:pt x="9952" y="1061"/>
                      </a:lnTo>
                      <a:lnTo>
                        <a:pt x="9789" y="1061"/>
                      </a:lnTo>
                      <a:lnTo>
                        <a:pt x="9789" y="461"/>
                      </a:lnTo>
                      <a:lnTo>
                        <a:pt x="9687" y="461"/>
                      </a:lnTo>
                      <a:lnTo>
                        <a:pt x="9952" y="84"/>
                      </a:lnTo>
                      <a:lnTo>
                        <a:pt x="9952" y="333"/>
                      </a:lnTo>
                      <a:lnTo>
                        <a:pt x="10100" y="333"/>
                      </a:lnTo>
                      <a:close/>
                      <a:moveTo>
                        <a:pt x="10868" y="809"/>
                      </a:moveTo>
                      <a:lnTo>
                        <a:pt x="10868" y="826"/>
                      </a:lnTo>
                      <a:lnTo>
                        <a:pt x="10866" y="843"/>
                      </a:lnTo>
                      <a:lnTo>
                        <a:pt x="10864" y="859"/>
                      </a:lnTo>
                      <a:lnTo>
                        <a:pt x="10862" y="875"/>
                      </a:lnTo>
                      <a:lnTo>
                        <a:pt x="10859" y="891"/>
                      </a:lnTo>
                      <a:lnTo>
                        <a:pt x="10855" y="904"/>
                      </a:lnTo>
                      <a:lnTo>
                        <a:pt x="10851" y="919"/>
                      </a:lnTo>
                      <a:lnTo>
                        <a:pt x="10846" y="932"/>
                      </a:lnTo>
                      <a:lnTo>
                        <a:pt x="10839" y="945"/>
                      </a:lnTo>
                      <a:lnTo>
                        <a:pt x="10833" y="957"/>
                      </a:lnTo>
                      <a:lnTo>
                        <a:pt x="10826" y="969"/>
                      </a:lnTo>
                      <a:lnTo>
                        <a:pt x="10818" y="979"/>
                      </a:lnTo>
                      <a:lnTo>
                        <a:pt x="10809" y="990"/>
                      </a:lnTo>
                      <a:lnTo>
                        <a:pt x="10800" y="1000"/>
                      </a:lnTo>
                      <a:lnTo>
                        <a:pt x="10789" y="1010"/>
                      </a:lnTo>
                      <a:lnTo>
                        <a:pt x="10779" y="1018"/>
                      </a:lnTo>
                      <a:lnTo>
                        <a:pt x="10768" y="1026"/>
                      </a:lnTo>
                      <a:lnTo>
                        <a:pt x="10756" y="1034"/>
                      </a:lnTo>
                      <a:lnTo>
                        <a:pt x="10744" y="1041"/>
                      </a:lnTo>
                      <a:lnTo>
                        <a:pt x="10730" y="1047"/>
                      </a:lnTo>
                      <a:lnTo>
                        <a:pt x="10716" y="1053"/>
                      </a:lnTo>
                      <a:lnTo>
                        <a:pt x="10702" y="1059"/>
                      </a:lnTo>
                      <a:lnTo>
                        <a:pt x="10686" y="1064"/>
                      </a:lnTo>
                      <a:lnTo>
                        <a:pt x="10671" y="1068"/>
                      </a:lnTo>
                      <a:lnTo>
                        <a:pt x="10654" y="1072"/>
                      </a:lnTo>
                      <a:lnTo>
                        <a:pt x="10637" y="1075"/>
                      </a:lnTo>
                      <a:lnTo>
                        <a:pt x="10620" y="1078"/>
                      </a:lnTo>
                      <a:lnTo>
                        <a:pt x="10601" y="1080"/>
                      </a:lnTo>
                      <a:lnTo>
                        <a:pt x="10582" y="1083"/>
                      </a:lnTo>
                      <a:lnTo>
                        <a:pt x="10562" y="1084"/>
                      </a:lnTo>
                      <a:lnTo>
                        <a:pt x="10541" y="1085"/>
                      </a:lnTo>
                      <a:lnTo>
                        <a:pt x="10521" y="1085"/>
                      </a:lnTo>
                      <a:lnTo>
                        <a:pt x="10501" y="1085"/>
                      </a:lnTo>
                      <a:lnTo>
                        <a:pt x="10481" y="1084"/>
                      </a:lnTo>
                      <a:lnTo>
                        <a:pt x="10462" y="1083"/>
                      </a:lnTo>
                      <a:lnTo>
                        <a:pt x="10445" y="1081"/>
                      </a:lnTo>
                      <a:lnTo>
                        <a:pt x="10427" y="1078"/>
                      </a:lnTo>
                      <a:lnTo>
                        <a:pt x="10409" y="1076"/>
                      </a:lnTo>
                      <a:lnTo>
                        <a:pt x="10394" y="1073"/>
                      </a:lnTo>
                      <a:lnTo>
                        <a:pt x="10377" y="1069"/>
                      </a:lnTo>
                      <a:lnTo>
                        <a:pt x="10362" y="1065"/>
                      </a:lnTo>
                      <a:lnTo>
                        <a:pt x="10348" y="1061"/>
                      </a:lnTo>
                      <a:lnTo>
                        <a:pt x="10333" y="1055"/>
                      </a:lnTo>
                      <a:lnTo>
                        <a:pt x="10320" y="1050"/>
                      </a:lnTo>
                      <a:lnTo>
                        <a:pt x="10307" y="1044"/>
                      </a:lnTo>
                      <a:lnTo>
                        <a:pt x="10295" y="1037"/>
                      </a:lnTo>
                      <a:lnTo>
                        <a:pt x="10283" y="1029"/>
                      </a:lnTo>
                      <a:lnTo>
                        <a:pt x="10272" y="1022"/>
                      </a:lnTo>
                      <a:lnTo>
                        <a:pt x="10260" y="1014"/>
                      </a:lnTo>
                      <a:lnTo>
                        <a:pt x="10250" y="1004"/>
                      </a:lnTo>
                      <a:lnTo>
                        <a:pt x="10240" y="995"/>
                      </a:lnTo>
                      <a:lnTo>
                        <a:pt x="10231" y="985"/>
                      </a:lnTo>
                      <a:lnTo>
                        <a:pt x="10223" y="974"/>
                      </a:lnTo>
                      <a:lnTo>
                        <a:pt x="10215" y="963"/>
                      </a:lnTo>
                      <a:lnTo>
                        <a:pt x="10208" y="951"/>
                      </a:lnTo>
                      <a:lnTo>
                        <a:pt x="10202" y="939"/>
                      </a:lnTo>
                      <a:lnTo>
                        <a:pt x="10197" y="926"/>
                      </a:lnTo>
                      <a:lnTo>
                        <a:pt x="10191" y="914"/>
                      </a:lnTo>
                      <a:lnTo>
                        <a:pt x="10188" y="900"/>
                      </a:lnTo>
                      <a:lnTo>
                        <a:pt x="10184" y="886"/>
                      </a:lnTo>
                      <a:lnTo>
                        <a:pt x="10182" y="871"/>
                      </a:lnTo>
                      <a:lnTo>
                        <a:pt x="10180" y="855"/>
                      </a:lnTo>
                      <a:lnTo>
                        <a:pt x="10179" y="840"/>
                      </a:lnTo>
                      <a:lnTo>
                        <a:pt x="10179" y="824"/>
                      </a:lnTo>
                      <a:lnTo>
                        <a:pt x="10179" y="333"/>
                      </a:lnTo>
                      <a:lnTo>
                        <a:pt x="10341" y="333"/>
                      </a:lnTo>
                      <a:lnTo>
                        <a:pt x="10341" y="790"/>
                      </a:lnTo>
                      <a:lnTo>
                        <a:pt x="10342" y="809"/>
                      </a:lnTo>
                      <a:lnTo>
                        <a:pt x="10345" y="827"/>
                      </a:lnTo>
                      <a:lnTo>
                        <a:pt x="10348" y="845"/>
                      </a:lnTo>
                      <a:lnTo>
                        <a:pt x="10353" y="860"/>
                      </a:lnTo>
                      <a:lnTo>
                        <a:pt x="10359" y="874"/>
                      </a:lnTo>
                      <a:lnTo>
                        <a:pt x="10366" y="888"/>
                      </a:lnTo>
                      <a:lnTo>
                        <a:pt x="10376" y="900"/>
                      </a:lnTo>
                      <a:lnTo>
                        <a:pt x="10386" y="911"/>
                      </a:lnTo>
                      <a:lnTo>
                        <a:pt x="10398" y="920"/>
                      </a:lnTo>
                      <a:lnTo>
                        <a:pt x="10411" y="928"/>
                      </a:lnTo>
                      <a:lnTo>
                        <a:pt x="10426" y="935"/>
                      </a:lnTo>
                      <a:lnTo>
                        <a:pt x="10443" y="941"/>
                      </a:lnTo>
                      <a:lnTo>
                        <a:pt x="10460" y="945"/>
                      </a:lnTo>
                      <a:lnTo>
                        <a:pt x="10479" y="948"/>
                      </a:lnTo>
                      <a:lnTo>
                        <a:pt x="10499" y="950"/>
                      </a:lnTo>
                      <a:lnTo>
                        <a:pt x="10521" y="951"/>
                      </a:lnTo>
                      <a:lnTo>
                        <a:pt x="10541" y="950"/>
                      </a:lnTo>
                      <a:lnTo>
                        <a:pt x="10561" y="949"/>
                      </a:lnTo>
                      <a:lnTo>
                        <a:pt x="10580" y="946"/>
                      </a:lnTo>
                      <a:lnTo>
                        <a:pt x="10597" y="943"/>
                      </a:lnTo>
                      <a:lnTo>
                        <a:pt x="10613" y="938"/>
                      </a:lnTo>
                      <a:lnTo>
                        <a:pt x="10627" y="932"/>
                      </a:lnTo>
                      <a:lnTo>
                        <a:pt x="10640" y="925"/>
                      </a:lnTo>
                      <a:lnTo>
                        <a:pt x="10652" y="918"/>
                      </a:lnTo>
                      <a:lnTo>
                        <a:pt x="10659" y="913"/>
                      </a:lnTo>
                      <a:lnTo>
                        <a:pt x="10664" y="907"/>
                      </a:lnTo>
                      <a:lnTo>
                        <a:pt x="10671" y="901"/>
                      </a:lnTo>
                      <a:lnTo>
                        <a:pt x="10676" y="895"/>
                      </a:lnTo>
                      <a:lnTo>
                        <a:pt x="10680" y="889"/>
                      </a:lnTo>
                      <a:lnTo>
                        <a:pt x="10684" y="881"/>
                      </a:lnTo>
                      <a:lnTo>
                        <a:pt x="10688" y="874"/>
                      </a:lnTo>
                      <a:lnTo>
                        <a:pt x="10691" y="867"/>
                      </a:lnTo>
                      <a:lnTo>
                        <a:pt x="10698" y="850"/>
                      </a:lnTo>
                      <a:lnTo>
                        <a:pt x="10702" y="831"/>
                      </a:lnTo>
                      <a:lnTo>
                        <a:pt x="10704" y="812"/>
                      </a:lnTo>
                      <a:lnTo>
                        <a:pt x="10705" y="790"/>
                      </a:lnTo>
                      <a:lnTo>
                        <a:pt x="10705" y="333"/>
                      </a:lnTo>
                      <a:lnTo>
                        <a:pt x="10868" y="333"/>
                      </a:lnTo>
                      <a:lnTo>
                        <a:pt x="10868" y="809"/>
                      </a:lnTo>
                      <a:close/>
                      <a:moveTo>
                        <a:pt x="11870" y="25"/>
                      </a:moveTo>
                      <a:lnTo>
                        <a:pt x="11834" y="150"/>
                      </a:lnTo>
                      <a:lnTo>
                        <a:pt x="11822" y="144"/>
                      </a:lnTo>
                      <a:lnTo>
                        <a:pt x="11811" y="141"/>
                      </a:lnTo>
                      <a:lnTo>
                        <a:pt x="11797" y="136"/>
                      </a:lnTo>
                      <a:lnTo>
                        <a:pt x="11783" y="133"/>
                      </a:lnTo>
                      <a:lnTo>
                        <a:pt x="11772" y="131"/>
                      </a:lnTo>
                      <a:lnTo>
                        <a:pt x="11761" y="131"/>
                      </a:lnTo>
                      <a:lnTo>
                        <a:pt x="11753" y="131"/>
                      </a:lnTo>
                      <a:lnTo>
                        <a:pt x="11744" y="132"/>
                      </a:lnTo>
                      <a:lnTo>
                        <a:pt x="11736" y="135"/>
                      </a:lnTo>
                      <a:lnTo>
                        <a:pt x="11729" y="138"/>
                      </a:lnTo>
                      <a:lnTo>
                        <a:pt x="11722" y="142"/>
                      </a:lnTo>
                      <a:lnTo>
                        <a:pt x="11716" y="148"/>
                      </a:lnTo>
                      <a:lnTo>
                        <a:pt x="11710" y="154"/>
                      </a:lnTo>
                      <a:lnTo>
                        <a:pt x="11705" y="161"/>
                      </a:lnTo>
                      <a:lnTo>
                        <a:pt x="11701" y="169"/>
                      </a:lnTo>
                      <a:lnTo>
                        <a:pt x="11697" y="179"/>
                      </a:lnTo>
                      <a:lnTo>
                        <a:pt x="11694" y="189"/>
                      </a:lnTo>
                      <a:lnTo>
                        <a:pt x="11691" y="200"/>
                      </a:lnTo>
                      <a:lnTo>
                        <a:pt x="11688" y="212"/>
                      </a:lnTo>
                      <a:lnTo>
                        <a:pt x="11687" y="225"/>
                      </a:lnTo>
                      <a:lnTo>
                        <a:pt x="11686" y="239"/>
                      </a:lnTo>
                      <a:lnTo>
                        <a:pt x="11686" y="254"/>
                      </a:lnTo>
                      <a:lnTo>
                        <a:pt x="11686" y="333"/>
                      </a:lnTo>
                      <a:lnTo>
                        <a:pt x="11839" y="333"/>
                      </a:lnTo>
                      <a:lnTo>
                        <a:pt x="11806" y="461"/>
                      </a:lnTo>
                      <a:lnTo>
                        <a:pt x="11686" y="461"/>
                      </a:lnTo>
                      <a:lnTo>
                        <a:pt x="11686" y="1061"/>
                      </a:lnTo>
                      <a:lnTo>
                        <a:pt x="11525" y="1061"/>
                      </a:lnTo>
                      <a:lnTo>
                        <a:pt x="11525" y="461"/>
                      </a:lnTo>
                      <a:lnTo>
                        <a:pt x="11422" y="461"/>
                      </a:lnTo>
                      <a:lnTo>
                        <a:pt x="11452" y="333"/>
                      </a:lnTo>
                      <a:lnTo>
                        <a:pt x="11525" y="333"/>
                      </a:lnTo>
                      <a:lnTo>
                        <a:pt x="11525" y="235"/>
                      </a:lnTo>
                      <a:lnTo>
                        <a:pt x="11526" y="208"/>
                      </a:lnTo>
                      <a:lnTo>
                        <a:pt x="11529" y="183"/>
                      </a:lnTo>
                      <a:lnTo>
                        <a:pt x="11533" y="159"/>
                      </a:lnTo>
                      <a:lnTo>
                        <a:pt x="11539" y="137"/>
                      </a:lnTo>
                      <a:lnTo>
                        <a:pt x="11543" y="127"/>
                      </a:lnTo>
                      <a:lnTo>
                        <a:pt x="11547" y="116"/>
                      </a:lnTo>
                      <a:lnTo>
                        <a:pt x="11551" y="107"/>
                      </a:lnTo>
                      <a:lnTo>
                        <a:pt x="11556" y="98"/>
                      </a:lnTo>
                      <a:lnTo>
                        <a:pt x="11562" y="88"/>
                      </a:lnTo>
                      <a:lnTo>
                        <a:pt x="11568" y="79"/>
                      </a:lnTo>
                      <a:lnTo>
                        <a:pt x="11574" y="70"/>
                      </a:lnTo>
                      <a:lnTo>
                        <a:pt x="11581" y="62"/>
                      </a:lnTo>
                      <a:lnTo>
                        <a:pt x="11588" y="55"/>
                      </a:lnTo>
                      <a:lnTo>
                        <a:pt x="11596" y="48"/>
                      </a:lnTo>
                      <a:lnTo>
                        <a:pt x="11603" y="41"/>
                      </a:lnTo>
                      <a:lnTo>
                        <a:pt x="11611" y="35"/>
                      </a:lnTo>
                      <a:lnTo>
                        <a:pt x="11620" y="29"/>
                      </a:lnTo>
                      <a:lnTo>
                        <a:pt x="11629" y="24"/>
                      </a:lnTo>
                      <a:lnTo>
                        <a:pt x="11637" y="19"/>
                      </a:lnTo>
                      <a:lnTo>
                        <a:pt x="11648" y="15"/>
                      </a:lnTo>
                      <a:lnTo>
                        <a:pt x="11657" y="11"/>
                      </a:lnTo>
                      <a:lnTo>
                        <a:pt x="11668" y="8"/>
                      </a:lnTo>
                      <a:lnTo>
                        <a:pt x="11678" y="6"/>
                      </a:lnTo>
                      <a:lnTo>
                        <a:pt x="11688" y="3"/>
                      </a:lnTo>
                      <a:lnTo>
                        <a:pt x="11700" y="2"/>
                      </a:lnTo>
                      <a:lnTo>
                        <a:pt x="11711" y="1"/>
                      </a:lnTo>
                      <a:lnTo>
                        <a:pt x="11724" y="0"/>
                      </a:lnTo>
                      <a:lnTo>
                        <a:pt x="11735" y="0"/>
                      </a:lnTo>
                      <a:lnTo>
                        <a:pt x="11759" y="0"/>
                      </a:lnTo>
                      <a:lnTo>
                        <a:pt x="11782" y="2"/>
                      </a:lnTo>
                      <a:lnTo>
                        <a:pt x="11806" y="6"/>
                      </a:lnTo>
                      <a:lnTo>
                        <a:pt x="11830" y="11"/>
                      </a:lnTo>
                      <a:lnTo>
                        <a:pt x="11838" y="13"/>
                      </a:lnTo>
                      <a:lnTo>
                        <a:pt x="11848" y="16"/>
                      </a:lnTo>
                      <a:lnTo>
                        <a:pt x="11858" y="19"/>
                      </a:lnTo>
                      <a:lnTo>
                        <a:pt x="11870" y="25"/>
                      </a:lnTo>
                      <a:close/>
                      <a:moveTo>
                        <a:pt x="12615" y="809"/>
                      </a:moveTo>
                      <a:lnTo>
                        <a:pt x="12615" y="826"/>
                      </a:lnTo>
                      <a:lnTo>
                        <a:pt x="12614" y="843"/>
                      </a:lnTo>
                      <a:lnTo>
                        <a:pt x="12611" y="859"/>
                      </a:lnTo>
                      <a:lnTo>
                        <a:pt x="12609" y="875"/>
                      </a:lnTo>
                      <a:lnTo>
                        <a:pt x="12606" y="891"/>
                      </a:lnTo>
                      <a:lnTo>
                        <a:pt x="12602" y="904"/>
                      </a:lnTo>
                      <a:lnTo>
                        <a:pt x="12598" y="919"/>
                      </a:lnTo>
                      <a:lnTo>
                        <a:pt x="12593" y="932"/>
                      </a:lnTo>
                      <a:lnTo>
                        <a:pt x="12586" y="945"/>
                      </a:lnTo>
                      <a:lnTo>
                        <a:pt x="12580" y="957"/>
                      </a:lnTo>
                      <a:lnTo>
                        <a:pt x="12573" y="969"/>
                      </a:lnTo>
                      <a:lnTo>
                        <a:pt x="12565" y="979"/>
                      </a:lnTo>
                      <a:lnTo>
                        <a:pt x="12556" y="990"/>
                      </a:lnTo>
                      <a:lnTo>
                        <a:pt x="12547" y="1000"/>
                      </a:lnTo>
                      <a:lnTo>
                        <a:pt x="12537" y="1010"/>
                      </a:lnTo>
                      <a:lnTo>
                        <a:pt x="12526" y="1018"/>
                      </a:lnTo>
                      <a:lnTo>
                        <a:pt x="12515" y="1026"/>
                      </a:lnTo>
                      <a:lnTo>
                        <a:pt x="12503" y="1034"/>
                      </a:lnTo>
                      <a:lnTo>
                        <a:pt x="12491" y="1041"/>
                      </a:lnTo>
                      <a:lnTo>
                        <a:pt x="12477" y="1047"/>
                      </a:lnTo>
                      <a:lnTo>
                        <a:pt x="12463" y="1053"/>
                      </a:lnTo>
                      <a:lnTo>
                        <a:pt x="12449" y="1059"/>
                      </a:lnTo>
                      <a:lnTo>
                        <a:pt x="12433" y="1064"/>
                      </a:lnTo>
                      <a:lnTo>
                        <a:pt x="12418" y="1068"/>
                      </a:lnTo>
                      <a:lnTo>
                        <a:pt x="12401" y="1072"/>
                      </a:lnTo>
                      <a:lnTo>
                        <a:pt x="12384" y="1075"/>
                      </a:lnTo>
                      <a:lnTo>
                        <a:pt x="12367" y="1078"/>
                      </a:lnTo>
                      <a:lnTo>
                        <a:pt x="12348" y="1080"/>
                      </a:lnTo>
                      <a:lnTo>
                        <a:pt x="12329" y="1083"/>
                      </a:lnTo>
                      <a:lnTo>
                        <a:pt x="12309" y="1084"/>
                      </a:lnTo>
                      <a:lnTo>
                        <a:pt x="12288" y="1085"/>
                      </a:lnTo>
                      <a:lnTo>
                        <a:pt x="12268" y="1085"/>
                      </a:lnTo>
                      <a:lnTo>
                        <a:pt x="12248" y="1085"/>
                      </a:lnTo>
                      <a:lnTo>
                        <a:pt x="12228" y="1084"/>
                      </a:lnTo>
                      <a:lnTo>
                        <a:pt x="12209" y="1083"/>
                      </a:lnTo>
                      <a:lnTo>
                        <a:pt x="12192" y="1081"/>
                      </a:lnTo>
                      <a:lnTo>
                        <a:pt x="12174" y="1078"/>
                      </a:lnTo>
                      <a:lnTo>
                        <a:pt x="12156" y="1076"/>
                      </a:lnTo>
                      <a:lnTo>
                        <a:pt x="12141" y="1073"/>
                      </a:lnTo>
                      <a:lnTo>
                        <a:pt x="12124" y="1069"/>
                      </a:lnTo>
                      <a:lnTo>
                        <a:pt x="12109" y="1065"/>
                      </a:lnTo>
                      <a:lnTo>
                        <a:pt x="12095" y="1061"/>
                      </a:lnTo>
                      <a:lnTo>
                        <a:pt x="12080" y="1055"/>
                      </a:lnTo>
                      <a:lnTo>
                        <a:pt x="12067" y="1050"/>
                      </a:lnTo>
                      <a:lnTo>
                        <a:pt x="12054" y="1044"/>
                      </a:lnTo>
                      <a:lnTo>
                        <a:pt x="12042" y="1037"/>
                      </a:lnTo>
                      <a:lnTo>
                        <a:pt x="12030" y="1029"/>
                      </a:lnTo>
                      <a:lnTo>
                        <a:pt x="12019" y="1022"/>
                      </a:lnTo>
                      <a:lnTo>
                        <a:pt x="12007" y="1014"/>
                      </a:lnTo>
                      <a:lnTo>
                        <a:pt x="11997" y="1004"/>
                      </a:lnTo>
                      <a:lnTo>
                        <a:pt x="11987" y="995"/>
                      </a:lnTo>
                      <a:lnTo>
                        <a:pt x="11978" y="985"/>
                      </a:lnTo>
                      <a:lnTo>
                        <a:pt x="11970" y="974"/>
                      </a:lnTo>
                      <a:lnTo>
                        <a:pt x="11962" y="963"/>
                      </a:lnTo>
                      <a:lnTo>
                        <a:pt x="11955" y="951"/>
                      </a:lnTo>
                      <a:lnTo>
                        <a:pt x="11949" y="939"/>
                      </a:lnTo>
                      <a:lnTo>
                        <a:pt x="11944" y="926"/>
                      </a:lnTo>
                      <a:lnTo>
                        <a:pt x="11938" y="914"/>
                      </a:lnTo>
                      <a:lnTo>
                        <a:pt x="11935" y="900"/>
                      </a:lnTo>
                      <a:lnTo>
                        <a:pt x="11932" y="886"/>
                      </a:lnTo>
                      <a:lnTo>
                        <a:pt x="11929" y="871"/>
                      </a:lnTo>
                      <a:lnTo>
                        <a:pt x="11927" y="855"/>
                      </a:lnTo>
                      <a:lnTo>
                        <a:pt x="11926" y="840"/>
                      </a:lnTo>
                      <a:lnTo>
                        <a:pt x="11926" y="824"/>
                      </a:lnTo>
                      <a:lnTo>
                        <a:pt x="11926" y="333"/>
                      </a:lnTo>
                      <a:lnTo>
                        <a:pt x="12088" y="333"/>
                      </a:lnTo>
                      <a:lnTo>
                        <a:pt x="12088" y="790"/>
                      </a:lnTo>
                      <a:lnTo>
                        <a:pt x="12090" y="809"/>
                      </a:lnTo>
                      <a:lnTo>
                        <a:pt x="12092" y="827"/>
                      </a:lnTo>
                      <a:lnTo>
                        <a:pt x="12095" y="845"/>
                      </a:lnTo>
                      <a:lnTo>
                        <a:pt x="12100" y="860"/>
                      </a:lnTo>
                      <a:lnTo>
                        <a:pt x="12106" y="874"/>
                      </a:lnTo>
                      <a:lnTo>
                        <a:pt x="12113" y="888"/>
                      </a:lnTo>
                      <a:lnTo>
                        <a:pt x="12123" y="900"/>
                      </a:lnTo>
                      <a:lnTo>
                        <a:pt x="12133" y="911"/>
                      </a:lnTo>
                      <a:lnTo>
                        <a:pt x="12145" y="920"/>
                      </a:lnTo>
                      <a:lnTo>
                        <a:pt x="12158" y="928"/>
                      </a:lnTo>
                      <a:lnTo>
                        <a:pt x="12173" y="935"/>
                      </a:lnTo>
                      <a:lnTo>
                        <a:pt x="12190" y="941"/>
                      </a:lnTo>
                      <a:lnTo>
                        <a:pt x="12207" y="945"/>
                      </a:lnTo>
                      <a:lnTo>
                        <a:pt x="12226" y="948"/>
                      </a:lnTo>
                      <a:lnTo>
                        <a:pt x="12246" y="950"/>
                      </a:lnTo>
                      <a:lnTo>
                        <a:pt x="12268" y="951"/>
                      </a:lnTo>
                      <a:lnTo>
                        <a:pt x="12288" y="950"/>
                      </a:lnTo>
                      <a:lnTo>
                        <a:pt x="12308" y="949"/>
                      </a:lnTo>
                      <a:lnTo>
                        <a:pt x="12327" y="946"/>
                      </a:lnTo>
                      <a:lnTo>
                        <a:pt x="12344" y="943"/>
                      </a:lnTo>
                      <a:lnTo>
                        <a:pt x="12360" y="938"/>
                      </a:lnTo>
                      <a:lnTo>
                        <a:pt x="12374" y="932"/>
                      </a:lnTo>
                      <a:lnTo>
                        <a:pt x="12387" y="925"/>
                      </a:lnTo>
                      <a:lnTo>
                        <a:pt x="12399" y="918"/>
                      </a:lnTo>
                      <a:lnTo>
                        <a:pt x="12406" y="913"/>
                      </a:lnTo>
                      <a:lnTo>
                        <a:pt x="12411" y="907"/>
                      </a:lnTo>
                      <a:lnTo>
                        <a:pt x="12418" y="901"/>
                      </a:lnTo>
                      <a:lnTo>
                        <a:pt x="12423" y="895"/>
                      </a:lnTo>
                      <a:lnTo>
                        <a:pt x="12427" y="889"/>
                      </a:lnTo>
                      <a:lnTo>
                        <a:pt x="12431" y="881"/>
                      </a:lnTo>
                      <a:lnTo>
                        <a:pt x="12435" y="874"/>
                      </a:lnTo>
                      <a:lnTo>
                        <a:pt x="12438" y="867"/>
                      </a:lnTo>
                      <a:lnTo>
                        <a:pt x="12445" y="850"/>
                      </a:lnTo>
                      <a:lnTo>
                        <a:pt x="12449" y="831"/>
                      </a:lnTo>
                      <a:lnTo>
                        <a:pt x="12451" y="812"/>
                      </a:lnTo>
                      <a:lnTo>
                        <a:pt x="12452" y="790"/>
                      </a:lnTo>
                      <a:lnTo>
                        <a:pt x="12452" y="333"/>
                      </a:lnTo>
                      <a:lnTo>
                        <a:pt x="12615" y="333"/>
                      </a:lnTo>
                      <a:lnTo>
                        <a:pt x="12615" y="809"/>
                      </a:lnTo>
                      <a:close/>
                      <a:moveTo>
                        <a:pt x="13147" y="333"/>
                      </a:moveTo>
                      <a:lnTo>
                        <a:pt x="13105" y="461"/>
                      </a:lnTo>
                      <a:lnTo>
                        <a:pt x="12998" y="461"/>
                      </a:lnTo>
                      <a:lnTo>
                        <a:pt x="12998" y="1061"/>
                      </a:lnTo>
                      <a:lnTo>
                        <a:pt x="12835" y="1061"/>
                      </a:lnTo>
                      <a:lnTo>
                        <a:pt x="12835" y="461"/>
                      </a:lnTo>
                      <a:lnTo>
                        <a:pt x="12733" y="461"/>
                      </a:lnTo>
                      <a:lnTo>
                        <a:pt x="12998" y="84"/>
                      </a:lnTo>
                      <a:lnTo>
                        <a:pt x="12998" y="333"/>
                      </a:lnTo>
                      <a:lnTo>
                        <a:pt x="13147" y="333"/>
                      </a:lnTo>
                      <a:close/>
                      <a:moveTo>
                        <a:pt x="13915" y="809"/>
                      </a:moveTo>
                      <a:lnTo>
                        <a:pt x="13914" y="826"/>
                      </a:lnTo>
                      <a:lnTo>
                        <a:pt x="13913" y="843"/>
                      </a:lnTo>
                      <a:lnTo>
                        <a:pt x="13912" y="859"/>
                      </a:lnTo>
                      <a:lnTo>
                        <a:pt x="13908" y="875"/>
                      </a:lnTo>
                      <a:lnTo>
                        <a:pt x="13905" y="891"/>
                      </a:lnTo>
                      <a:lnTo>
                        <a:pt x="13902" y="904"/>
                      </a:lnTo>
                      <a:lnTo>
                        <a:pt x="13897" y="919"/>
                      </a:lnTo>
                      <a:lnTo>
                        <a:pt x="13893" y="932"/>
                      </a:lnTo>
                      <a:lnTo>
                        <a:pt x="13887" y="945"/>
                      </a:lnTo>
                      <a:lnTo>
                        <a:pt x="13880" y="957"/>
                      </a:lnTo>
                      <a:lnTo>
                        <a:pt x="13873" y="969"/>
                      </a:lnTo>
                      <a:lnTo>
                        <a:pt x="13865" y="979"/>
                      </a:lnTo>
                      <a:lnTo>
                        <a:pt x="13856" y="990"/>
                      </a:lnTo>
                      <a:lnTo>
                        <a:pt x="13847" y="1000"/>
                      </a:lnTo>
                      <a:lnTo>
                        <a:pt x="13837" y="1010"/>
                      </a:lnTo>
                      <a:lnTo>
                        <a:pt x="13826" y="1018"/>
                      </a:lnTo>
                      <a:lnTo>
                        <a:pt x="13815" y="1026"/>
                      </a:lnTo>
                      <a:lnTo>
                        <a:pt x="13803" y="1034"/>
                      </a:lnTo>
                      <a:lnTo>
                        <a:pt x="13791" y="1041"/>
                      </a:lnTo>
                      <a:lnTo>
                        <a:pt x="13777" y="1047"/>
                      </a:lnTo>
                      <a:lnTo>
                        <a:pt x="13763" y="1053"/>
                      </a:lnTo>
                      <a:lnTo>
                        <a:pt x="13748" y="1059"/>
                      </a:lnTo>
                      <a:lnTo>
                        <a:pt x="13733" y="1064"/>
                      </a:lnTo>
                      <a:lnTo>
                        <a:pt x="13718" y="1068"/>
                      </a:lnTo>
                      <a:lnTo>
                        <a:pt x="13701" y="1072"/>
                      </a:lnTo>
                      <a:lnTo>
                        <a:pt x="13683" y="1075"/>
                      </a:lnTo>
                      <a:lnTo>
                        <a:pt x="13666" y="1078"/>
                      </a:lnTo>
                      <a:lnTo>
                        <a:pt x="13648" y="1080"/>
                      </a:lnTo>
                      <a:lnTo>
                        <a:pt x="13628" y="1083"/>
                      </a:lnTo>
                      <a:lnTo>
                        <a:pt x="13609" y="1084"/>
                      </a:lnTo>
                      <a:lnTo>
                        <a:pt x="13589" y="1085"/>
                      </a:lnTo>
                      <a:lnTo>
                        <a:pt x="13568" y="1085"/>
                      </a:lnTo>
                      <a:lnTo>
                        <a:pt x="13548" y="1085"/>
                      </a:lnTo>
                      <a:lnTo>
                        <a:pt x="13528" y="1084"/>
                      </a:lnTo>
                      <a:lnTo>
                        <a:pt x="13509" y="1083"/>
                      </a:lnTo>
                      <a:lnTo>
                        <a:pt x="13492" y="1081"/>
                      </a:lnTo>
                      <a:lnTo>
                        <a:pt x="13474" y="1078"/>
                      </a:lnTo>
                      <a:lnTo>
                        <a:pt x="13456" y="1076"/>
                      </a:lnTo>
                      <a:lnTo>
                        <a:pt x="13440" y="1073"/>
                      </a:lnTo>
                      <a:lnTo>
                        <a:pt x="13424" y="1069"/>
                      </a:lnTo>
                      <a:lnTo>
                        <a:pt x="13409" y="1065"/>
                      </a:lnTo>
                      <a:lnTo>
                        <a:pt x="13394" y="1061"/>
                      </a:lnTo>
                      <a:lnTo>
                        <a:pt x="13380" y="1055"/>
                      </a:lnTo>
                      <a:lnTo>
                        <a:pt x="13367" y="1050"/>
                      </a:lnTo>
                      <a:lnTo>
                        <a:pt x="13354" y="1044"/>
                      </a:lnTo>
                      <a:lnTo>
                        <a:pt x="13342" y="1037"/>
                      </a:lnTo>
                      <a:lnTo>
                        <a:pt x="13330" y="1029"/>
                      </a:lnTo>
                      <a:lnTo>
                        <a:pt x="13319" y="1022"/>
                      </a:lnTo>
                      <a:lnTo>
                        <a:pt x="13307" y="1014"/>
                      </a:lnTo>
                      <a:lnTo>
                        <a:pt x="13297" y="1004"/>
                      </a:lnTo>
                      <a:lnTo>
                        <a:pt x="13288" y="995"/>
                      </a:lnTo>
                      <a:lnTo>
                        <a:pt x="13278" y="985"/>
                      </a:lnTo>
                      <a:lnTo>
                        <a:pt x="13270" y="974"/>
                      </a:lnTo>
                      <a:lnTo>
                        <a:pt x="13263" y="963"/>
                      </a:lnTo>
                      <a:lnTo>
                        <a:pt x="13255" y="951"/>
                      </a:lnTo>
                      <a:lnTo>
                        <a:pt x="13249" y="939"/>
                      </a:lnTo>
                      <a:lnTo>
                        <a:pt x="13244" y="926"/>
                      </a:lnTo>
                      <a:lnTo>
                        <a:pt x="13239" y="914"/>
                      </a:lnTo>
                      <a:lnTo>
                        <a:pt x="13234" y="900"/>
                      </a:lnTo>
                      <a:lnTo>
                        <a:pt x="13231" y="886"/>
                      </a:lnTo>
                      <a:lnTo>
                        <a:pt x="13229" y="871"/>
                      </a:lnTo>
                      <a:lnTo>
                        <a:pt x="13227" y="855"/>
                      </a:lnTo>
                      <a:lnTo>
                        <a:pt x="13226" y="840"/>
                      </a:lnTo>
                      <a:lnTo>
                        <a:pt x="13226" y="824"/>
                      </a:lnTo>
                      <a:lnTo>
                        <a:pt x="13226" y="333"/>
                      </a:lnTo>
                      <a:lnTo>
                        <a:pt x="13389" y="333"/>
                      </a:lnTo>
                      <a:lnTo>
                        <a:pt x="13389" y="790"/>
                      </a:lnTo>
                      <a:lnTo>
                        <a:pt x="13389" y="809"/>
                      </a:lnTo>
                      <a:lnTo>
                        <a:pt x="13391" y="827"/>
                      </a:lnTo>
                      <a:lnTo>
                        <a:pt x="13395" y="845"/>
                      </a:lnTo>
                      <a:lnTo>
                        <a:pt x="13399" y="860"/>
                      </a:lnTo>
                      <a:lnTo>
                        <a:pt x="13405" y="874"/>
                      </a:lnTo>
                      <a:lnTo>
                        <a:pt x="13414" y="888"/>
                      </a:lnTo>
                      <a:lnTo>
                        <a:pt x="13423" y="900"/>
                      </a:lnTo>
                      <a:lnTo>
                        <a:pt x="13433" y="911"/>
                      </a:lnTo>
                      <a:lnTo>
                        <a:pt x="13445" y="920"/>
                      </a:lnTo>
                      <a:lnTo>
                        <a:pt x="13458" y="928"/>
                      </a:lnTo>
                      <a:lnTo>
                        <a:pt x="13473" y="935"/>
                      </a:lnTo>
                      <a:lnTo>
                        <a:pt x="13490" y="941"/>
                      </a:lnTo>
                      <a:lnTo>
                        <a:pt x="13506" y="945"/>
                      </a:lnTo>
                      <a:lnTo>
                        <a:pt x="13526" y="948"/>
                      </a:lnTo>
                      <a:lnTo>
                        <a:pt x="13546" y="950"/>
                      </a:lnTo>
                      <a:lnTo>
                        <a:pt x="13568" y="951"/>
                      </a:lnTo>
                      <a:lnTo>
                        <a:pt x="13589" y="950"/>
                      </a:lnTo>
                      <a:lnTo>
                        <a:pt x="13608" y="949"/>
                      </a:lnTo>
                      <a:lnTo>
                        <a:pt x="13627" y="946"/>
                      </a:lnTo>
                      <a:lnTo>
                        <a:pt x="13644" y="943"/>
                      </a:lnTo>
                      <a:lnTo>
                        <a:pt x="13659" y="938"/>
                      </a:lnTo>
                      <a:lnTo>
                        <a:pt x="13674" y="932"/>
                      </a:lnTo>
                      <a:lnTo>
                        <a:pt x="13688" y="925"/>
                      </a:lnTo>
                      <a:lnTo>
                        <a:pt x="13699" y="918"/>
                      </a:lnTo>
                      <a:lnTo>
                        <a:pt x="13705" y="913"/>
                      </a:lnTo>
                      <a:lnTo>
                        <a:pt x="13712" y="907"/>
                      </a:lnTo>
                      <a:lnTo>
                        <a:pt x="13717" y="901"/>
                      </a:lnTo>
                      <a:lnTo>
                        <a:pt x="13722" y="895"/>
                      </a:lnTo>
                      <a:lnTo>
                        <a:pt x="13727" y="889"/>
                      </a:lnTo>
                      <a:lnTo>
                        <a:pt x="13731" y="881"/>
                      </a:lnTo>
                      <a:lnTo>
                        <a:pt x="13735" y="874"/>
                      </a:lnTo>
                      <a:lnTo>
                        <a:pt x="13739" y="867"/>
                      </a:lnTo>
                      <a:lnTo>
                        <a:pt x="13745" y="850"/>
                      </a:lnTo>
                      <a:lnTo>
                        <a:pt x="13749" y="831"/>
                      </a:lnTo>
                      <a:lnTo>
                        <a:pt x="13751" y="812"/>
                      </a:lnTo>
                      <a:lnTo>
                        <a:pt x="13752" y="790"/>
                      </a:lnTo>
                      <a:lnTo>
                        <a:pt x="13752" y="333"/>
                      </a:lnTo>
                      <a:lnTo>
                        <a:pt x="13915" y="333"/>
                      </a:lnTo>
                      <a:lnTo>
                        <a:pt x="13915" y="809"/>
                      </a:lnTo>
                      <a:close/>
                      <a:moveTo>
                        <a:pt x="14550" y="314"/>
                      </a:moveTo>
                      <a:lnTo>
                        <a:pt x="14522" y="464"/>
                      </a:lnTo>
                      <a:lnTo>
                        <a:pt x="14486" y="464"/>
                      </a:lnTo>
                      <a:lnTo>
                        <a:pt x="14464" y="465"/>
                      </a:lnTo>
                      <a:lnTo>
                        <a:pt x="14443" y="468"/>
                      </a:lnTo>
                      <a:lnTo>
                        <a:pt x="14424" y="473"/>
                      </a:lnTo>
                      <a:lnTo>
                        <a:pt x="14405" y="478"/>
                      </a:lnTo>
                      <a:lnTo>
                        <a:pt x="14388" y="486"/>
                      </a:lnTo>
                      <a:lnTo>
                        <a:pt x="14371" y="496"/>
                      </a:lnTo>
                      <a:lnTo>
                        <a:pt x="14355" y="507"/>
                      </a:lnTo>
                      <a:lnTo>
                        <a:pt x="14341" y="521"/>
                      </a:lnTo>
                      <a:lnTo>
                        <a:pt x="14333" y="528"/>
                      </a:lnTo>
                      <a:lnTo>
                        <a:pt x="14327" y="535"/>
                      </a:lnTo>
                      <a:lnTo>
                        <a:pt x="14321" y="543"/>
                      </a:lnTo>
                      <a:lnTo>
                        <a:pt x="14316" y="551"/>
                      </a:lnTo>
                      <a:lnTo>
                        <a:pt x="14311" y="559"/>
                      </a:lnTo>
                      <a:lnTo>
                        <a:pt x="14306" y="569"/>
                      </a:lnTo>
                      <a:lnTo>
                        <a:pt x="14302" y="578"/>
                      </a:lnTo>
                      <a:lnTo>
                        <a:pt x="14298" y="587"/>
                      </a:lnTo>
                      <a:lnTo>
                        <a:pt x="14292" y="607"/>
                      </a:lnTo>
                      <a:lnTo>
                        <a:pt x="14288" y="629"/>
                      </a:lnTo>
                      <a:lnTo>
                        <a:pt x="14286" y="652"/>
                      </a:lnTo>
                      <a:lnTo>
                        <a:pt x="14284" y="676"/>
                      </a:lnTo>
                      <a:lnTo>
                        <a:pt x="14284" y="1061"/>
                      </a:lnTo>
                      <a:lnTo>
                        <a:pt x="14122" y="1061"/>
                      </a:lnTo>
                      <a:lnTo>
                        <a:pt x="14122" y="379"/>
                      </a:lnTo>
                      <a:lnTo>
                        <a:pt x="14279" y="308"/>
                      </a:lnTo>
                      <a:lnTo>
                        <a:pt x="14279" y="444"/>
                      </a:lnTo>
                      <a:lnTo>
                        <a:pt x="14284" y="430"/>
                      </a:lnTo>
                      <a:lnTo>
                        <a:pt x="14292" y="418"/>
                      </a:lnTo>
                      <a:lnTo>
                        <a:pt x="14300" y="405"/>
                      </a:lnTo>
                      <a:lnTo>
                        <a:pt x="14311" y="393"/>
                      </a:lnTo>
                      <a:lnTo>
                        <a:pt x="14322" y="382"/>
                      </a:lnTo>
                      <a:lnTo>
                        <a:pt x="14336" y="371"/>
                      </a:lnTo>
                      <a:lnTo>
                        <a:pt x="14350" y="360"/>
                      </a:lnTo>
                      <a:lnTo>
                        <a:pt x="14367" y="351"/>
                      </a:lnTo>
                      <a:lnTo>
                        <a:pt x="14384" y="342"/>
                      </a:lnTo>
                      <a:lnTo>
                        <a:pt x="14401" y="335"/>
                      </a:lnTo>
                      <a:lnTo>
                        <a:pt x="14419" y="328"/>
                      </a:lnTo>
                      <a:lnTo>
                        <a:pt x="14437" y="323"/>
                      </a:lnTo>
                      <a:lnTo>
                        <a:pt x="14454" y="320"/>
                      </a:lnTo>
                      <a:lnTo>
                        <a:pt x="14472" y="316"/>
                      </a:lnTo>
                      <a:lnTo>
                        <a:pt x="14490" y="314"/>
                      </a:lnTo>
                      <a:lnTo>
                        <a:pt x="14507" y="314"/>
                      </a:lnTo>
                      <a:lnTo>
                        <a:pt x="14550" y="314"/>
                      </a:lnTo>
                      <a:close/>
                      <a:moveTo>
                        <a:pt x="15397" y="700"/>
                      </a:moveTo>
                      <a:lnTo>
                        <a:pt x="15396" y="721"/>
                      </a:lnTo>
                      <a:lnTo>
                        <a:pt x="15395" y="741"/>
                      </a:lnTo>
                      <a:lnTo>
                        <a:pt x="15393" y="760"/>
                      </a:lnTo>
                      <a:lnTo>
                        <a:pt x="15389" y="779"/>
                      </a:lnTo>
                      <a:lnTo>
                        <a:pt x="15385" y="798"/>
                      </a:lnTo>
                      <a:lnTo>
                        <a:pt x="15379" y="817"/>
                      </a:lnTo>
                      <a:lnTo>
                        <a:pt x="15373" y="834"/>
                      </a:lnTo>
                      <a:lnTo>
                        <a:pt x="15367" y="852"/>
                      </a:lnTo>
                      <a:lnTo>
                        <a:pt x="15359" y="870"/>
                      </a:lnTo>
                      <a:lnTo>
                        <a:pt x="15349" y="887"/>
                      </a:lnTo>
                      <a:lnTo>
                        <a:pt x="15340" y="902"/>
                      </a:lnTo>
                      <a:lnTo>
                        <a:pt x="15329" y="918"/>
                      </a:lnTo>
                      <a:lnTo>
                        <a:pt x="15317" y="933"/>
                      </a:lnTo>
                      <a:lnTo>
                        <a:pt x="15304" y="949"/>
                      </a:lnTo>
                      <a:lnTo>
                        <a:pt x="15291" y="964"/>
                      </a:lnTo>
                      <a:lnTo>
                        <a:pt x="15276" y="977"/>
                      </a:lnTo>
                      <a:lnTo>
                        <a:pt x="15261" y="991"/>
                      </a:lnTo>
                      <a:lnTo>
                        <a:pt x="15245" y="1003"/>
                      </a:lnTo>
                      <a:lnTo>
                        <a:pt x="15229" y="1016"/>
                      </a:lnTo>
                      <a:lnTo>
                        <a:pt x="15213" y="1026"/>
                      </a:lnTo>
                      <a:lnTo>
                        <a:pt x="15196" y="1037"/>
                      </a:lnTo>
                      <a:lnTo>
                        <a:pt x="15179" y="1046"/>
                      </a:lnTo>
                      <a:lnTo>
                        <a:pt x="15162" y="1054"/>
                      </a:lnTo>
                      <a:lnTo>
                        <a:pt x="15144" y="1062"/>
                      </a:lnTo>
                      <a:lnTo>
                        <a:pt x="15126" y="1068"/>
                      </a:lnTo>
                      <a:lnTo>
                        <a:pt x="15107" y="1074"/>
                      </a:lnTo>
                      <a:lnTo>
                        <a:pt x="15089" y="1078"/>
                      </a:lnTo>
                      <a:lnTo>
                        <a:pt x="15070" y="1083"/>
                      </a:lnTo>
                      <a:lnTo>
                        <a:pt x="15050" y="1086"/>
                      </a:lnTo>
                      <a:lnTo>
                        <a:pt x="15030" y="1088"/>
                      </a:lnTo>
                      <a:lnTo>
                        <a:pt x="15011" y="1089"/>
                      </a:lnTo>
                      <a:lnTo>
                        <a:pt x="14990" y="1090"/>
                      </a:lnTo>
                      <a:lnTo>
                        <a:pt x="14968" y="1089"/>
                      </a:lnTo>
                      <a:lnTo>
                        <a:pt x="14947" y="1088"/>
                      </a:lnTo>
                      <a:lnTo>
                        <a:pt x="14926" y="1086"/>
                      </a:lnTo>
                      <a:lnTo>
                        <a:pt x="14906" y="1083"/>
                      </a:lnTo>
                      <a:lnTo>
                        <a:pt x="14886" y="1078"/>
                      </a:lnTo>
                      <a:lnTo>
                        <a:pt x="14867" y="1073"/>
                      </a:lnTo>
                      <a:lnTo>
                        <a:pt x="14848" y="1068"/>
                      </a:lnTo>
                      <a:lnTo>
                        <a:pt x="14829" y="1061"/>
                      </a:lnTo>
                      <a:lnTo>
                        <a:pt x="14812" y="1053"/>
                      </a:lnTo>
                      <a:lnTo>
                        <a:pt x="14794" y="1045"/>
                      </a:lnTo>
                      <a:lnTo>
                        <a:pt x="14776" y="1036"/>
                      </a:lnTo>
                      <a:lnTo>
                        <a:pt x="14760" y="1025"/>
                      </a:lnTo>
                      <a:lnTo>
                        <a:pt x="14744" y="1014"/>
                      </a:lnTo>
                      <a:lnTo>
                        <a:pt x="14727" y="1001"/>
                      </a:lnTo>
                      <a:lnTo>
                        <a:pt x="14713" y="989"/>
                      </a:lnTo>
                      <a:lnTo>
                        <a:pt x="14697" y="974"/>
                      </a:lnTo>
                      <a:lnTo>
                        <a:pt x="14683" y="961"/>
                      </a:lnTo>
                      <a:lnTo>
                        <a:pt x="14670" y="945"/>
                      </a:lnTo>
                      <a:lnTo>
                        <a:pt x="14657" y="930"/>
                      </a:lnTo>
                      <a:lnTo>
                        <a:pt x="14646" y="915"/>
                      </a:lnTo>
                      <a:lnTo>
                        <a:pt x="14636" y="899"/>
                      </a:lnTo>
                      <a:lnTo>
                        <a:pt x="14625" y="882"/>
                      </a:lnTo>
                      <a:lnTo>
                        <a:pt x="14617" y="866"/>
                      </a:lnTo>
                      <a:lnTo>
                        <a:pt x="14610" y="849"/>
                      </a:lnTo>
                      <a:lnTo>
                        <a:pt x="14602" y="831"/>
                      </a:lnTo>
                      <a:lnTo>
                        <a:pt x="14596" y="814"/>
                      </a:lnTo>
                      <a:lnTo>
                        <a:pt x="14591" y="796"/>
                      </a:lnTo>
                      <a:lnTo>
                        <a:pt x="14587" y="778"/>
                      </a:lnTo>
                      <a:lnTo>
                        <a:pt x="14583" y="759"/>
                      </a:lnTo>
                      <a:lnTo>
                        <a:pt x="14581" y="741"/>
                      </a:lnTo>
                      <a:lnTo>
                        <a:pt x="14580" y="721"/>
                      </a:lnTo>
                      <a:lnTo>
                        <a:pt x="14579" y="702"/>
                      </a:lnTo>
                      <a:lnTo>
                        <a:pt x="14580" y="682"/>
                      </a:lnTo>
                      <a:lnTo>
                        <a:pt x="14581" y="662"/>
                      </a:lnTo>
                      <a:lnTo>
                        <a:pt x="14583" y="644"/>
                      </a:lnTo>
                      <a:lnTo>
                        <a:pt x="14588" y="625"/>
                      </a:lnTo>
                      <a:lnTo>
                        <a:pt x="14592" y="607"/>
                      </a:lnTo>
                      <a:lnTo>
                        <a:pt x="14596" y="590"/>
                      </a:lnTo>
                      <a:lnTo>
                        <a:pt x="14602" y="572"/>
                      </a:lnTo>
                      <a:lnTo>
                        <a:pt x="14610" y="554"/>
                      </a:lnTo>
                      <a:lnTo>
                        <a:pt x="14617" y="537"/>
                      </a:lnTo>
                      <a:lnTo>
                        <a:pt x="14626" y="521"/>
                      </a:lnTo>
                      <a:lnTo>
                        <a:pt x="14636" y="504"/>
                      </a:lnTo>
                      <a:lnTo>
                        <a:pt x="14646" y="488"/>
                      </a:lnTo>
                      <a:lnTo>
                        <a:pt x="14657" y="473"/>
                      </a:lnTo>
                      <a:lnTo>
                        <a:pt x="14670" y="457"/>
                      </a:lnTo>
                      <a:lnTo>
                        <a:pt x="14683" y="443"/>
                      </a:lnTo>
                      <a:lnTo>
                        <a:pt x="14698" y="428"/>
                      </a:lnTo>
                      <a:lnTo>
                        <a:pt x="14713" y="414"/>
                      </a:lnTo>
                      <a:lnTo>
                        <a:pt x="14728" y="401"/>
                      </a:lnTo>
                      <a:lnTo>
                        <a:pt x="14744" y="388"/>
                      </a:lnTo>
                      <a:lnTo>
                        <a:pt x="14761" y="377"/>
                      </a:lnTo>
                      <a:lnTo>
                        <a:pt x="14777" y="366"/>
                      </a:lnTo>
                      <a:lnTo>
                        <a:pt x="14794" y="357"/>
                      </a:lnTo>
                      <a:lnTo>
                        <a:pt x="14811" y="349"/>
                      </a:lnTo>
                      <a:lnTo>
                        <a:pt x="14828" y="341"/>
                      </a:lnTo>
                      <a:lnTo>
                        <a:pt x="14847" y="334"/>
                      </a:lnTo>
                      <a:lnTo>
                        <a:pt x="14865" y="329"/>
                      </a:lnTo>
                      <a:lnTo>
                        <a:pt x="14883" y="324"/>
                      </a:lnTo>
                      <a:lnTo>
                        <a:pt x="14903" y="320"/>
                      </a:lnTo>
                      <a:lnTo>
                        <a:pt x="14923" y="316"/>
                      </a:lnTo>
                      <a:lnTo>
                        <a:pt x="14943" y="314"/>
                      </a:lnTo>
                      <a:lnTo>
                        <a:pt x="14963" y="313"/>
                      </a:lnTo>
                      <a:lnTo>
                        <a:pt x="14983" y="312"/>
                      </a:lnTo>
                      <a:lnTo>
                        <a:pt x="15005" y="313"/>
                      </a:lnTo>
                      <a:lnTo>
                        <a:pt x="15027" y="314"/>
                      </a:lnTo>
                      <a:lnTo>
                        <a:pt x="15048" y="316"/>
                      </a:lnTo>
                      <a:lnTo>
                        <a:pt x="15068" y="320"/>
                      </a:lnTo>
                      <a:lnTo>
                        <a:pt x="15089" y="324"/>
                      </a:lnTo>
                      <a:lnTo>
                        <a:pt x="15109" y="329"/>
                      </a:lnTo>
                      <a:lnTo>
                        <a:pt x="15127" y="335"/>
                      </a:lnTo>
                      <a:lnTo>
                        <a:pt x="15146" y="341"/>
                      </a:lnTo>
                      <a:lnTo>
                        <a:pt x="15165" y="350"/>
                      </a:lnTo>
                      <a:lnTo>
                        <a:pt x="15182" y="358"/>
                      </a:lnTo>
                      <a:lnTo>
                        <a:pt x="15200" y="369"/>
                      </a:lnTo>
                      <a:lnTo>
                        <a:pt x="15217" y="379"/>
                      </a:lnTo>
                      <a:lnTo>
                        <a:pt x="15234" y="390"/>
                      </a:lnTo>
                      <a:lnTo>
                        <a:pt x="15249" y="403"/>
                      </a:lnTo>
                      <a:lnTo>
                        <a:pt x="15266" y="415"/>
                      </a:lnTo>
                      <a:lnTo>
                        <a:pt x="15280" y="430"/>
                      </a:lnTo>
                      <a:lnTo>
                        <a:pt x="15295" y="445"/>
                      </a:lnTo>
                      <a:lnTo>
                        <a:pt x="15307" y="459"/>
                      </a:lnTo>
                      <a:lnTo>
                        <a:pt x="15320" y="474"/>
                      </a:lnTo>
                      <a:lnTo>
                        <a:pt x="15331" y="489"/>
                      </a:lnTo>
                      <a:lnTo>
                        <a:pt x="15342" y="505"/>
                      </a:lnTo>
                      <a:lnTo>
                        <a:pt x="15351" y="522"/>
                      </a:lnTo>
                      <a:lnTo>
                        <a:pt x="15360" y="537"/>
                      </a:lnTo>
                      <a:lnTo>
                        <a:pt x="15368" y="554"/>
                      </a:lnTo>
                      <a:lnTo>
                        <a:pt x="15374" y="572"/>
                      </a:lnTo>
                      <a:lnTo>
                        <a:pt x="15380" y="588"/>
                      </a:lnTo>
                      <a:lnTo>
                        <a:pt x="15386" y="606"/>
                      </a:lnTo>
                      <a:lnTo>
                        <a:pt x="15390" y="625"/>
                      </a:lnTo>
                      <a:lnTo>
                        <a:pt x="15393" y="643"/>
                      </a:lnTo>
                      <a:lnTo>
                        <a:pt x="15395" y="661"/>
                      </a:lnTo>
                      <a:lnTo>
                        <a:pt x="15396" y="681"/>
                      </a:lnTo>
                      <a:lnTo>
                        <a:pt x="15397" y="700"/>
                      </a:lnTo>
                      <a:close/>
                      <a:moveTo>
                        <a:pt x="15238" y="693"/>
                      </a:moveTo>
                      <a:lnTo>
                        <a:pt x="15237" y="680"/>
                      </a:lnTo>
                      <a:lnTo>
                        <a:pt x="15237" y="668"/>
                      </a:lnTo>
                      <a:lnTo>
                        <a:pt x="15235" y="655"/>
                      </a:lnTo>
                      <a:lnTo>
                        <a:pt x="15232" y="643"/>
                      </a:lnTo>
                      <a:lnTo>
                        <a:pt x="15230" y="631"/>
                      </a:lnTo>
                      <a:lnTo>
                        <a:pt x="15227" y="620"/>
                      </a:lnTo>
                      <a:lnTo>
                        <a:pt x="15224" y="608"/>
                      </a:lnTo>
                      <a:lnTo>
                        <a:pt x="15220" y="598"/>
                      </a:lnTo>
                      <a:lnTo>
                        <a:pt x="15215" y="586"/>
                      </a:lnTo>
                      <a:lnTo>
                        <a:pt x="15210" y="576"/>
                      </a:lnTo>
                      <a:lnTo>
                        <a:pt x="15203" y="566"/>
                      </a:lnTo>
                      <a:lnTo>
                        <a:pt x="15197" y="556"/>
                      </a:lnTo>
                      <a:lnTo>
                        <a:pt x="15191" y="546"/>
                      </a:lnTo>
                      <a:lnTo>
                        <a:pt x="15182" y="536"/>
                      </a:lnTo>
                      <a:lnTo>
                        <a:pt x="15175" y="527"/>
                      </a:lnTo>
                      <a:lnTo>
                        <a:pt x="15166" y="519"/>
                      </a:lnTo>
                      <a:lnTo>
                        <a:pt x="15157" y="509"/>
                      </a:lnTo>
                      <a:lnTo>
                        <a:pt x="15148" y="501"/>
                      </a:lnTo>
                      <a:lnTo>
                        <a:pt x="15139" y="494"/>
                      </a:lnTo>
                      <a:lnTo>
                        <a:pt x="15128" y="487"/>
                      </a:lnTo>
                      <a:lnTo>
                        <a:pt x="15118" y="480"/>
                      </a:lnTo>
                      <a:lnTo>
                        <a:pt x="15109" y="475"/>
                      </a:lnTo>
                      <a:lnTo>
                        <a:pt x="15097" y="470"/>
                      </a:lnTo>
                      <a:lnTo>
                        <a:pt x="15087" y="464"/>
                      </a:lnTo>
                      <a:lnTo>
                        <a:pt x="15075" y="460"/>
                      </a:lnTo>
                      <a:lnTo>
                        <a:pt x="15064" y="457"/>
                      </a:lnTo>
                      <a:lnTo>
                        <a:pt x="15052" y="454"/>
                      </a:lnTo>
                      <a:lnTo>
                        <a:pt x="15040" y="451"/>
                      </a:lnTo>
                      <a:lnTo>
                        <a:pt x="15028" y="449"/>
                      </a:lnTo>
                      <a:lnTo>
                        <a:pt x="15016" y="448"/>
                      </a:lnTo>
                      <a:lnTo>
                        <a:pt x="15003" y="447"/>
                      </a:lnTo>
                      <a:lnTo>
                        <a:pt x="14990" y="447"/>
                      </a:lnTo>
                      <a:lnTo>
                        <a:pt x="14977" y="447"/>
                      </a:lnTo>
                      <a:lnTo>
                        <a:pt x="14965" y="448"/>
                      </a:lnTo>
                      <a:lnTo>
                        <a:pt x="14952" y="449"/>
                      </a:lnTo>
                      <a:lnTo>
                        <a:pt x="14940" y="451"/>
                      </a:lnTo>
                      <a:lnTo>
                        <a:pt x="14928" y="454"/>
                      </a:lnTo>
                      <a:lnTo>
                        <a:pt x="14917" y="457"/>
                      </a:lnTo>
                      <a:lnTo>
                        <a:pt x="14905" y="460"/>
                      </a:lnTo>
                      <a:lnTo>
                        <a:pt x="14894" y="464"/>
                      </a:lnTo>
                      <a:lnTo>
                        <a:pt x="14883" y="470"/>
                      </a:lnTo>
                      <a:lnTo>
                        <a:pt x="14873" y="475"/>
                      </a:lnTo>
                      <a:lnTo>
                        <a:pt x="14863" y="481"/>
                      </a:lnTo>
                      <a:lnTo>
                        <a:pt x="14852" y="487"/>
                      </a:lnTo>
                      <a:lnTo>
                        <a:pt x="14842" y="495"/>
                      </a:lnTo>
                      <a:lnTo>
                        <a:pt x="14832" y="502"/>
                      </a:lnTo>
                      <a:lnTo>
                        <a:pt x="14823" y="510"/>
                      </a:lnTo>
                      <a:lnTo>
                        <a:pt x="14814" y="519"/>
                      </a:lnTo>
                      <a:lnTo>
                        <a:pt x="14805" y="528"/>
                      </a:lnTo>
                      <a:lnTo>
                        <a:pt x="14797" y="537"/>
                      </a:lnTo>
                      <a:lnTo>
                        <a:pt x="14790" y="548"/>
                      </a:lnTo>
                      <a:lnTo>
                        <a:pt x="14782" y="557"/>
                      </a:lnTo>
                      <a:lnTo>
                        <a:pt x="14776" y="568"/>
                      </a:lnTo>
                      <a:lnTo>
                        <a:pt x="14770" y="578"/>
                      </a:lnTo>
                      <a:lnTo>
                        <a:pt x="14765" y="590"/>
                      </a:lnTo>
                      <a:lnTo>
                        <a:pt x="14761" y="601"/>
                      </a:lnTo>
                      <a:lnTo>
                        <a:pt x="14756" y="612"/>
                      </a:lnTo>
                      <a:lnTo>
                        <a:pt x="14752" y="624"/>
                      </a:lnTo>
                      <a:lnTo>
                        <a:pt x="14749" y="636"/>
                      </a:lnTo>
                      <a:lnTo>
                        <a:pt x="14747" y="649"/>
                      </a:lnTo>
                      <a:lnTo>
                        <a:pt x="14745" y="661"/>
                      </a:lnTo>
                      <a:lnTo>
                        <a:pt x="14743" y="675"/>
                      </a:lnTo>
                      <a:lnTo>
                        <a:pt x="14743" y="687"/>
                      </a:lnTo>
                      <a:lnTo>
                        <a:pt x="14742" y="702"/>
                      </a:lnTo>
                      <a:lnTo>
                        <a:pt x="14743" y="716"/>
                      </a:lnTo>
                      <a:lnTo>
                        <a:pt x="14743" y="729"/>
                      </a:lnTo>
                      <a:lnTo>
                        <a:pt x="14745" y="742"/>
                      </a:lnTo>
                      <a:lnTo>
                        <a:pt x="14747" y="755"/>
                      </a:lnTo>
                      <a:lnTo>
                        <a:pt x="14749" y="768"/>
                      </a:lnTo>
                      <a:lnTo>
                        <a:pt x="14752" y="779"/>
                      </a:lnTo>
                      <a:lnTo>
                        <a:pt x="14755" y="792"/>
                      </a:lnTo>
                      <a:lnTo>
                        <a:pt x="14760" y="803"/>
                      </a:lnTo>
                      <a:lnTo>
                        <a:pt x="14765" y="815"/>
                      </a:lnTo>
                      <a:lnTo>
                        <a:pt x="14769" y="825"/>
                      </a:lnTo>
                      <a:lnTo>
                        <a:pt x="14775" y="835"/>
                      </a:lnTo>
                      <a:lnTo>
                        <a:pt x="14781" y="846"/>
                      </a:lnTo>
                      <a:lnTo>
                        <a:pt x="14788" y="856"/>
                      </a:lnTo>
                      <a:lnTo>
                        <a:pt x="14796" y="866"/>
                      </a:lnTo>
                      <a:lnTo>
                        <a:pt x="14803" y="875"/>
                      </a:lnTo>
                      <a:lnTo>
                        <a:pt x="14812" y="883"/>
                      </a:lnTo>
                      <a:lnTo>
                        <a:pt x="14821" y="892"/>
                      </a:lnTo>
                      <a:lnTo>
                        <a:pt x="14829" y="900"/>
                      </a:lnTo>
                      <a:lnTo>
                        <a:pt x="14840" y="907"/>
                      </a:lnTo>
                      <a:lnTo>
                        <a:pt x="14849" y="915"/>
                      </a:lnTo>
                      <a:lnTo>
                        <a:pt x="14858" y="921"/>
                      </a:lnTo>
                      <a:lnTo>
                        <a:pt x="14869" y="926"/>
                      </a:lnTo>
                      <a:lnTo>
                        <a:pt x="14880" y="931"/>
                      </a:lnTo>
                      <a:lnTo>
                        <a:pt x="14891" y="937"/>
                      </a:lnTo>
                      <a:lnTo>
                        <a:pt x="14902" y="941"/>
                      </a:lnTo>
                      <a:lnTo>
                        <a:pt x="14914" y="944"/>
                      </a:lnTo>
                      <a:lnTo>
                        <a:pt x="14925" y="947"/>
                      </a:lnTo>
                      <a:lnTo>
                        <a:pt x="14938" y="949"/>
                      </a:lnTo>
                      <a:lnTo>
                        <a:pt x="14949" y="951"/>
                      </a:lnTo>
                      <a:lnTo>
                        <a:pt x="14962" y="952"/>
                      </a:lnTo>
                      <a:lnTo>
                        <a:pt x="14975" y="953"/>
                      </a:lnTo>
                      <a:lnTo>
                        <a:pt x="14989" y="953"/>
                      </a:lnTo>
                      <a:lnTo>
                        <a:pt x="15001" y="953"/>
                      </a:lnTo>
                      <a:lnTo>
                        <a:pt x="15014" y="952"/>
                      </a:lnTo>
                      <a:lnTo>
                        <a:pt x="15026" y="951"/>
                      </a:lnTo>
                      <a:lnTo>
                        <a:pt x="15039" y="949"/>
                      </a:lnTo>
                      <a:lnTo>
                        <a:pt x="15051" y="947"/>
                      </a:lnTo>
                      <a:lnTo>
                        <a:pt x="15063" y="944"/>
                      </a:lnTo>
                      <a:lnTo>
                        <a:pt x="15074" y="940"/>
                      </a:lnTo>
                      <a:lnTo>
                        <a:pt x="15086" y="936"/>
                      </a:lnTo>
                      <a:lnTo>
                        <a:pt x="15096" y="930"/>
                      </a:lnTo>
                      <a:lnTo>
                        <a:pt x="15106" y="925"/>
                      </a:lnTo>
                      <a:lnTo>
                        <a:pt x="15117" y="920"/>
                      </a:lnTo>
                      <a:lnTo>
                        <a:pt x="15127" y="913"/>
                      </a:lnTo>
                      <a:lnTo>
                        <a:pt x="15138" y="906"/>
                      </a:lnTo>
                      <a:lnTo>
                        <a:pt x="15147" y="898"/>
                      </a:lnTo>
                      <a:lnTo>
                        <a:pt x="15156" y="890"/>
                      </a:lnTo>
                      <a:lnTo>
                        <a:pt x="15166" y="881"/>
                      </a:lnTo>
                      <a:lnTo>
                        <a:pt x="15174" y="872"/>
                      </a:lnTo>
                      <a:lnTo>
                        <a:pt x="15182" y="863"/>
                      </a:lnTo>
                      <a:lnTo>
                        <a:pt x="15190" y="852"/>
                      </a:lnTo>
                      <a:lnTo>
                        <a:pt x="15197" y="843"/>
                      </a:lnTo>
                      <a:lnTo>
                        <a:pt x="15203" y="832"/>
                      </a:lnTo>
                      <a:lnTo>
                        <a:pt x="15210" y="821"/>
                      </a:lnTo>
                      <a:lnTo>
                        <a:pt x="15215" y="809"/>
                      </a:lnTo>
                      <a:lnTo>
                        <a:pt x="15219" y="798"/>
                      </a:lnTo>
                      <a:lnTo>
                        <a:pt x="15223" y="786"/>
                      </a:lnTo>
                      <a:lnTo>
                        <a:pt x="15227" y="774"/>
                      </a:lnTo>
                      <a:lnTo>
                        <a:pt x="15230" y="761"/>
                      </a:lnTo>
                      <a:lnTo>
                        <a:pt x="15232" y="748"/>
                      </a:lnTo>
                      <a:lnTo>
                        <a:pt x="15235" y="734"/>
                      </a:lnTo>
                      <a:lnTo>
                        <a:pt x="15237" y="721"/>
                      </a:lnTo>
                      <a:lnTo>
                        <a:pt x="15237" y="707"/>
                      </a:lnTo>
                      <a:lnTo>
                        <a:pt x="15238" y="69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71" name="Google Shape;71;p1"/>
              <p:cNvSpPr/>
              <p:nvPr/>
            </p:nvSpPr>
            <p:spPr>
              <a:xfrm>
                <a:off x="568322" y="422831"/>
                <a:ext cx="611187" cy="634999"/>
              </a:xfrm>
              <a:custGeom>
                <a:rect b="b" l="l" r="r" t="t"/>
                <a:pathLst>
                  <a:path extrusionOk="0" h="2403" w="2313">
                    <a:moveTo>
                      <a:pt x="2313" y="1195"/>
                    </a:moveTo>
                    <a:lnTo>
                      <a:pt x="2313" y="1224"/>
                    </a:lnTo>
                    <a:lnTo>
                      <a:pt x="2312" y="1256"/>
                    </a:lnTo>
                    <a:lnTo>
                      <a:pt x="2310" y="1287"/>
                    </a:lnTo>
                    <a:lnTo>
                      <a:pt x="2308" y="1317"/>
                    </a:lnTo>
                    <a:lnTo>
                      <a:pt x="2306" y="1347"/>
                    </a:lnTo>
                    <a:lnTo>
                      <a:pt x="2302" y="1377"/>
                    </a:lnTo>
                    <a:lnTo>
                      <a:pt x="2297" y="1406"/>
                    </a:lnTo>
                    <a:lnTo>
                      <a:pt x="2292" y="1434"/>
                    </a:lnTo>
                    <a:lnTo>
                      <a:pt x="2286" y="1463"/>
                    </a:lnTo>
                    <a:lnTo>
                      <a:pt x="2280" y="1492"/>
                    </a:lnTo>
                    <a:lnTo>
                      <a:pt x="2274" y="1521"/>
                    </a:lnTo>
                    <a:lnTo>
                      <a:pt x="2266" y="1548"/>
                    </a:lnTo>
                    <a:lnTo>
                      <a:pt x="2259" y="1576"/>
                    </a:lnTo>
                    <a:lnTo>
                      <a:pt x="2249" y="1604"/>
                    </a:lnTo>
                    <a:lnTo>
                      <a:pt x="2240" y="1631"/>
                    </a:lnTo>
                    <a:lnTo>
                      <a:pt x="2230" y="1658"/>
                    </a:lnTo>
                    <a:lnTo>
                      <a:pt x="2219" y="1684"/>
                    </a:lnTo>
                    <a:lnTo>
                      <a:pt x="2209" y="1710"/>
                    </a:lnTo>
                    <a:lnTo>
                      <a:pt x="2197" y="1737"/>
                    </a:lnTo>
                    <a:lnTo>
                      <a:pt x="2183" y="1762"/>
                    </a:lnTo>
                    <a:lnTo>
                      <a:pt x="2170" y="1787"/>
                    </a:lnTo>
                    <a:lnTo>
                      <a:pt x="2156" y="1812"/>
                    </a:lnTo>
                    <a:lnTo>
                      <a:pt x="2141" y="1838"/>
                    </a:lnTo>
                    <a:lnTo>
                      <a:pt x="2127" y="1862"/>
                    </a:lnTo>
                    <a:lnTo>
                      <a:pt x="2110" y="1887"/>
                    </a:lnTo>
                    <a:lnTo>
                      <a:pt x="2095" y="1911"/>
                    </a:lnTo>
                    <a:lnTo>
                      <a:pt x="2077" y="1933"/>
                    </a:lnTo>
                    <a:lnTo>
                      <a:pt x="2059" y="1957"/>
                    </a:lnTo>
                    <a:lnTo>
                      <a:pt x="2041" y="1980"/>
                    </a:lnTo>
                    <a:lnTo>
                      <a:pt x="2021" y="2003"/>
                    </a:lnTo>
                    <a:lnTo>
                      <a:pt x="2001" y="2026"/>
                    </a:lnTo>
                    <a:lnTo>
                      <a:pt x="1981" y="2049"/>
                    </a:lnTo>
                    <a:lnTo>
                      <a:pt x="1960" y="2070"/>
                    </a:lnTo>
                    <a:lnTo>
                      <a:pt x="1939" y="2091"/>
                    </a:lnTo>
                    <a:lnTo>
                      <a:pt x="1917" y="2111"/>
                    </a:lnTo>
                    <a:lnTo>
                      <a:pt x="1896" y="2131"/>
                    </a:lnTo>
                    <a:lnTo>
                      <a:pt x="1873" y="2151"/>
                    </a:lnTo>
                    <a:lnTo>
                      <a:pt x="1850" y="2169"/>
                    </a:lnTo>
                    <a:lnTo>
                      <a:pt x="1827" y="2187"/>
                    </a:lnTo>
                    <a:lnTo>
                      <a:pt x="1804" y="2203"/>
                    </a:lnTo>
                    <a:lnTo>
                      <a:pt x="1781" y="2219"/>
                    </a:lnTo>
                    <a:lnTo>
                      <a:pt x="1757" y="2235"/>
                    </a:lnTo>
                    <a:lnTo>
                      <a:pt x="1733" y="2250"/>
                    </a:lnTo>
                    <a:lnTo>
                      <a:pt x="1707" y="2263"/>
                    </a:lnTo>
                    <a:lnTo>
                      <a:pt x="1683" y="2278"/>
                    </a:lnTo>
                    <a:lnTo>
                      <a:pt x="1657" y="2290"/>
                    </a:lnTo>
                    <a:lnTo>
                      <a:pt x="1632" y="2302"/>
                    </a:lnTo>
                    <a:lnTo>
                      <a:pt x="1605" y="2314"/>
                    </a:lnTo>
                    <a:lnTo>
                      <a:pt x="1579" y="2325"/>
                    </a:lnTo>
                    <a:lnTo>
                      <a:pt x="1553" y="2334"/>
                    </a:lnTo>
                    <a:lnTo>
                      <a:pt x="1526" y="2344"/>
                    </a:lnTo>
                    <a:lnTo>
                      <a:pt x="1499" y="2352"/>
                    </a:lnTo>
                    <a:lnTo>
                      <a:pt x="1471" y="2361"/>
                    </a:lnTo>
                    <a:lnTo>
                      <a:pt x="1442" y="2368"/>
                    </a:lnTo>
                    <a:lnTo>
                      <a:pt x="1415" y="2374"/>
                    </a:lnTo>
                    <a:lnTo>
                      <a:pt x="1386" y="2380"/>
                    </a:lnTo>
                    <a:lnTo>
                      <a:pt x="1356" y="2386"/>
                    </a:lnTo>
                    <a:lnTo>
                      <a:pt x="1327" y="2389"/>
                    </a:lnTo>
                    <a:lnTo>
                      <a:pt x="1297" y="2394"/>
                    </a:lnTo>
                    <a:lnTo>
                      <a:pt x="1267" y="2397"/>
                    </a:lnTo>
                    <a:lnTo>
                      <a:pt x="1237" y="2399"/>
                    </a:lnTo>
                    <a:lnTo>
                      <a:pt x="1206" y="2401"/>
                    </a:lnTo>
                    <a:lnTo>
                      <a:pt x="1175" y="2403"/>
                    </a:lnTo>
                    <a:lnTo>
                      <a:pt x="1144" y="2403"/>
                    </a:lnTo>
                    <a:lnTo>
                      <a:pt x="1114" y="2403"/>
                    </a:lnTo>
                    <a:lnTo>
                      <a:pt x="1085" y="2401"/>
                    </a:lnTo>
                    <a:lnTo>
                      <a:pt x="1055" y="2399"/>
                    </a:lnTo>
                    <a:lnTo>
                      <a:pt x="1028" y="2397"/>
                    </a:lnTo>
                    <a:lnTo>
                      <a:pt x="999" y="2393"/>
                    </a:lnTo>
                    <a:lnTo>
                      <a:pt x="970" y="2389"/>
                    </a:lnTo>
                    <a:lnTo>
                      <a:pt x="942" y="2385"/>
                    </a:lnTo>
                    <a:lnTo>
                      <a:pt x="915" y="2380"/>
                    </a:lnTo>
                    <a:lnTo>
                      <a:pt x="887" y="2374"/>
                    </a:lnTo>
                    <a:lnTo>
                      <a:pt x="861" y="2367"/>
                    </a:lnTo>
                    <a:lnTo>
                      <a:pt x="833" y="2359"/>
                    </a:lnTo>
                    <a:lnTo>
                      <a:pt x="807" y="2351"/>
                    </a:lnTo>
                    <a:lnTo>
                      <a:pt x="781" y="2343"/>
                    </a:lnTo>
                    <a:lnTo>
                      <a:pt x="755" y="2333"/>
                    </a:lnTo>
                    <a:lnTo>
                      <a:pt x="729" y="2323"/>
                    </a:lnTo>
                    <a:lnTo>
                      <a:pt x="704" y="2313"/>
                    </a:lnTo>
                    <a:lnTo>
                      <a:pt x="679" y="2301"/>
                    </a:lnTo>
                    <a:lnTo>
                      <a:pt x="654" y="2289"/>
                    </a:lnTo>
                    <a:lnTo>
                      <a:pt x="630" y="2275"/>
                    </a:lnTo>
                    <a:lnTo>
                      <a:pt x="604" y="2261"/>
                    </a:lnTo>
                    <a:lnTo>
                      <a:pt x="580" y="2247"/>
                    </a:lnTo>
                    <a:lnTo>
                      <a:pt x="558" y="2232"/>
                    </a:lnTo>
                    <a:lnTo>
                      <a:pt x="534" y="2215"/>
                    </a:lnTo>
                    <a:lnTo>
                      <a:pt x="511" y="2199"/>
                    </a:lnTo>
                    <a:lnTo>
                      <a:pt x="487" y="2182"/>
                    </a:lnTo>
                    <a:lnTo>
                      <a:pt x="465" y="2164"/>
                    </a:lnTo>
                    <a:lnTo>
                      <a:pt x="443" y="2146"/>
                    </a:lnTo>
                    <a:lnTo>
                      <a:pt x="420" y="2125"/>
                    </a:lnTo>
                    <a:lnTo>
                      <a:pt x="398" y="2106"/>
                    </a:lnTo>
                    <a:lnTo>
                      <a:pt x="377" y="2085"/>
                    </a:lnTo>
                    <a:lnTo>
                      <a:pt x="355" y="2063"/>
                    </a:lnTo>
                    <a:lnTo>
                      <a:pt x="335" y="2041"/>
                    </a:lnTo>
                    <a:lnTo>
                      <a:pt x="314" y="2019"/>
                    </a:lnTo>
                    <a:lnTo>
                      <a:pt x="294" y="1996"/>
                    </a:lnTo>
                    <a:lnTo>
                      <a:pt x="275" y="1973"/>
                    </a:lnTo>
                    <a:lnTo>
                      <a:pt x="257" y="1949"/>
                    </a:lnTo>
                    <a:lnTo>
                      <a:pt x="239" y="1925"/>
                    </a:lnTo>
                    <a:lnTo>
                      <a:pt x="221" y="1902"/>
                    </a:lnTo>
                    <a:lnTo>
                      <a:pt x="204" y="1877"/>
                    </a:lnTo>
                    <a:lnTo>
                      <a:pt x="188" y="1853"/>
                    </a:lnTo>
                    <a:lnTo>
                      <a:pt x="173" y="1829"/>
                    </a:lnTo>
                    <a:lnTo>
                      <a:pt x="158" y="1804"/>
                    </a:lnTo>
                    <a:lnTo>
                      <a:pt x="144" y="1779"/>
                    </a:lnTo>
                    <a:lnTo>
                      <a:pt x="131" y="1754"/>
                    </a:lnTo>
                    <a:lnTo>
                      <a:pt x="118" y="1728"/>
                    </a:lnTo>
                    <a:lnTo>
                      <a:pt x="106" y="1703"/>
                    </a:lnTo>
                    <a:lnTo>
                      <a:pt x="95" y="1677"/>
                    </a:lnTo>
                    <a:lnTo>
                      <a:pt x="84" y="1652"/>
                    </a:lnTo>
                    <a:lnTo>
                      <a:pt x="73" y="1625"/>
                    </a:lnTo>
                    <a:lnTo>
                      <a:pt x="65" y="1599"/>
                    </a:lnTo>
                    <a:lnTo>
                      <a:pt x="55" y="1571"/>
                    </a:lnTo>
                    <a:lnTo>
                      <a:pt x="47" y="1545"/>
                    </a:lnTo>
                    <a:lnTo>
                      <a:pt x="40" y="1517"/>
                    </a:lnTo>
                    <a:lnTo>
                      <a:pt x="33" y="1490"/>
                    </a:lnTo>
                    <a:lnTo>
                      <a:pt x="27" y="1462"/>
                    </a:lnTo>
                    <a:lnTo>
                      <a:pt x="22" y="1434"/>
                    </a:lnTo>
                    <a:lnTo>
                      <a:pt x="16" y="1407"/>
                    </a:lnTo>
                    <a:lnTo>
                      <a:pt x="12" y="1378"/>
                    </a:lnTo>
                    <a:lnTo>
                      <a:pt x="9" y="1349"/>
                    </a:lnTo>
                    <a:lnTo>
                      <a:pt x="5" y="1320"/>
                    </a:lnTo>
                    <a:lnTo>
                      <a:pt x="4" y="1292"/>
                    </a:lnTo>
                    <a:lnTo>
                      <a:pt x="1" y="1263"/>
                    </a:lnTo>
                    <a:lnTo>
                      <a:pt x="0" y="1233"/>
                    </a:lnTo>
                    <a:lnTo>
                      <a:pt x="0" y="1203"/>
                    </a:lnTo>
                    <a:lnTo>
                      <a:pt x="0" y="1173"/>
                    </a:lnTo>
                    <a:lnTo>
                      <a:pt x="1" y="1143"/>
                    </a:lnTo>
                    <a:lnTo>
                      <a:pt x="4" y="1114"/>
                    </a:lnTo>
                    <a:lnTo>
                      <a:pt x="5" y="1084"/>
                    </a:lnTo>
                    <a:lnTo>
                      <a:pt x="9" y="1055"/>
                    </a:lnTo>
                    <a:lnTo>
                      <a:pt x="12" y="1027"/>
                    </a:lnTo>
                    <a:lnTo>
                      <a:pt x="16" y="998"/>
                    </a:lnTo>
                    <a:lnTo>
                      <a:pt x="22" y="970"/>
                    </a:lnTo>
                    <a:lnTo>
                      <a:pt x="27" y="941"/>
                    </a:lnTo>
                    <a:lnTo>
                      <a:pt x="33" y="914"/>
                    </a:lnTo>
                    <a:lnTo>
                      <a:pt x="40" y="886"/>
                    </a:lnTo>
                    <a:lnTo>
                      <a:pt x="47" y="859"/>
                    </a:lnTo>
                    <a:lnTo>
                      <a:pt x="55" y="832"/>
                    </a:lnTo>
                    <a:lnTo>
                      <a:pt x="65" y="805"/>
                    </a:lnTo>
                    <a:lnTo>
                      <a:pt x="73" y="778"/>
                    </a:lnTo>
                    <a:lnTo>
                      <a:pt x="84" y="752"/>
                    </a:lnTo>
                    <a:lnTo>
                      <a:pt x="95" y="725"/>
                    </a:lnTo>
                    <a:lnTo>
                      <a:pt x="106" y="699"/>
                    </a:lnTo>
                    <a:lnTo>
                      <a:pt x="118" y="674"/>
                    </a:lnTo>
                    <a:lnTo>
                      <a:pt x="131" y="649"/>
                    </a:lnTo>
                    <a:lnTo>
                      <a:pt x="144" y="623"/>
                    </a:lnTo>
                    <a:lnTo>
                      <a:pt x="158" y="598"/>
                    </a:lnTo>
                    <a:lnTo>
                      <a:pt x="173" y="573"/>
                    </a:lnTo>
                    <a:lnTo>
                      <a:pt x="188" y="549"/>
                    </a:lnTo>
                    <a:lnTo>
                      <a:pt x="204" y="524"/>
                    </a:lnTo>
                    <a:lnTo>
                      <a:pt x="221" y="500"/>
                    </a:lnTo>
                    <a:lnTo>
                      <a:pt x="239" y="476"/>
                    </a:lnTo>
                    <a:lnTo>
                      <a:pt x="257" y="453"/>
                    </a:lnTo>
                    <a:lnTo>
                      <a:pt x="275" y="429"/>
                    </a:lnTo>
                    <a:lnTo>
                      <a:pt x="294" y="406"/>
                    </a:lnTo>
                    <a:lnTo>
                      <a:pt x="314" y="384"/>
                    </a:lnTo>
                    <a:lnTo>
                      <a:pt x="335" y="361"/>
                    </a:lnTo>
                    <a:lnTo>
                      <a:pt x="355" y="338"/>
                    </a:lnTo>
                    <a:lnTo>
                      <a:pt x="377" y="316"/>
                    </a:lnTo>
                    <a:lnTo>
                      <a:pt x="398" y="296"/>
                    </a:lnTo>
                    <a:lnTo>
                      <a:pt x="421" y="276"/>
                    </a:lnTo>
                    <a:lnTo>
                      <a:pt x="443" y="256"/>
                    </a:lnTo>
                    <a:lnTo>
                      <a:pt x="465" y="238"/>
                    </a:lnTo>
                    <a:lnTo>
                      <a:pt x="488" y="220"/>
                    </a:lnTo>
                    <a:lnTo>
                      <a:pt x="511" y="202"/>
                    </a:lnTo>
                    <a:lnTo>
                      <a:pt x="535" y="186"/>
                    </a:lnTo>
                    <a:lnTo>
                      <a:pt x="559" y="170"/>
                    </a:lnTo>
                    <a:lnTo>
                      <a:pt x="583" y="154"/>
                    </a:lnTo>
                    <a:lnTo>
                      <a:pt x="607" y="140"/>
                    </a:lnTo>
                    <a:lnTo>
                      <a:pt x="632" y="127"/>
                    </a:lnTo>
                    <a:lnTo>
                      <a:pt x="656" y="114"/>
                    </a:lnTo>
                    <a:lnTo>
                      <a:pt x="681" y="102"/>
                    </a:lnTo>
                    <a:lnTo>
                      <a:pt x="708" y="90"/>
                    </a:lnTo>
                    <a:lnTo>
                      <a:pt x="733" y="79"/>
                    </a:lnTo>
                    <a:lnTo>
                      <a:pt x="759" y="68"/>
                    </a:lnTo>
                    <a:lnTo>
                      <a:pt x="785" y="60"/>
                    </a:lnTo>
                    <a:lnTo>
                      <a:pt x="812" y="50"/>
                    </a:lnTo>
                    <a:lnTo>
                      <a:pt x="839" y="42"/>
                    </a:lnTo>
                    <a:lnTo>
                      <a:pt x="867" y="34"/>
                    </a:lnTo>
                    <a:lnTo>
                      <a:pt x="895" y="28"/>
                    </a:lnTo>
                    <a:lnTo>
                      <a:pt x="922" y="22"/>
                    </a:lnTo>
                    <a:lnTo>
                      <a:pt x="951" y="16"/>
                    </a:lnTo>
                    <a:lnTo>
                      <a:pt x="980" y="12"/>
                    </a:lnTo>
                    <a:lnTo>
                      <a:pt x="1008" y="8"/>
                    </a:lnTo>
                    <a:lnTo>
                      <a:pt x="1037" y="6"/>
                    </a:lnTo>
                    <a:lnTo>
                      <a:pt x="1067" y="2"/>
                    </a:lnTo>
                    <a:lnTo>
                      <a:pt x="1096" y="1"/>
                    </a:lnTo>
                    <a:lnTo>
                      <a:pt x="1126" y="0"/>
                    </a:lnTo>
                    <a:lnTo>
                      <a:pt x="1157" y="0"/>
                    </a:lnTo>
                    <a:lnTo>
                      <a:pt x="1186" y="0"/>
                    </a:lnTo>
                    <a:lnTo>
                      <a:pt x="1215" y="1"/>
                    </a:lnTo>
                    <a:lnTo>
                      <a:pt x="1243" y="2"/>
                    </a:lnTo>
                    <a:lnTo>
                      <a:pt x="1272" y="4"/>
                    </a:lnTo>
                    <a:lnTo>
                      <a:pt x="1301" y="8"/>
                    </a:lnTo>
                    <a:lnTo>
                      <a:pt x="1329" y="12"/>
                    </a:lnTo>
                    <a:lnTo>
                      <a:pt x="1356" y="16"/>
                    </a:lnTo>
                    <a:lnTo>
                      <a:pt x="1384" y="21"/>
                    </a:lnTo>
                    <a:lnTo>
                      <a:pt x="1411" y="27"/>
                    </a:lnTo>
                    <a:lnTo>
                      <a:pt x="1439" y="33"/>
                    </a:lnTo>
                    <a:lnTo>
                      <a:pt x="1465" y="40"/>
                    </a:lnTo>
                    <a:lnTo>
                      <a:pt x="1492" y="48"/>
                    </a:lnTo>
                    <a:lnTo>
                      <a:pt x="1518" y="56"/>
                    </a:lnTo>
                    <a:lnTo>
                      <a:pt x="1544" y="66"/>
                    </a:lnTo>
                    <a:lnTo>
                      <a:pt x="1570" y="75"/>
                    </a:lnTo>
                    <a:lnTo>
                      <a:pt x="1596" y="86"/>
                    </a:lnTo>
                    <a:lnTo>
                      <a:pt x="1621" y="97"/>
                    </a:lnTo>
                    <a:lnTo>
                      <a:pt x="1646" y="109"/>
                    </a:lnTo>
                    <a:lnTo>
                      <a:pt x="1670" y="121"/>
                    </a:lnTo>
                    <a:lnTo>
                      <a:pt x="1695" y="134"/>
                    </a:lnTo>
                    <a:lnTo>
                      <a:pt x="1719" y="148"/>
                    </a:lnTo>
                    <a:lnTo>
                      <a:pt x="1743" y="163"/>
                    </a:lnTo>
                    <a:lnTo>
                      <a:pt x="1767" y="177"/>
                    </a:lnTo>
                    <a:lnTo>
                      <a:pt x="1791" y="194"/>
                    </a:lnTo>
                    <a:lnTo>
                      <a:pt x="1814" y="210"/>
                    </a:lnTo>
                    <a:lnTo>
                      <a:pt x="1837" y="228"/>
                    </a:lnTo>
                    <a:lnTo>
                      <a:pt x="1860" y="246"/>
                    </a:lnTo>
                    <a:lnTo>
                      <a:pt x="1882" y="264"/>
                    </a:lnTo>
                    <a:lnTo>
                      <a:pt x="1905" y="283"/>
                    </a:lnTo>
                    <a:lnTo>
                      <a:pt x="1927" y="303"/>
                    </a:lnTo>
                    <a:lnTo>
                      <a:pt x="1948" y="324"/>
                    </a:lnTo>
                    <a:lnTo>
                      <a:pt x="1970" y="344"/>
                    </a:lnTo>
                    <a:lnTo>
                      <a:pt x="1992" y="366"/>
                    </a:lnTo>
                    <a:lnTo>
                      <a:pt x="2012" y="388"/>
                    </a:lnTo>
                    <a:lnTo>
                      <a:pt x="2031" y="410"/>
                    </a:lnTo>
                    <a:lnTo>
                      <a:pt x="2050" y="433"/>
                    </a:lnTo>
                    <a:lnTo>
                      <a:pt x="2069" y="456"/>
                    </a:lnTo>
                    <a:lnTo>
                      <a:pt x="2086" y="480"/>
                    </a:lnTo>
                    <a:lnTo>
                      <a:pt x="2104" y="504"/>
                    </a:lnTo>
                    <a:lnTo>
                      <a:pt x="2120" y="526"/>
                    </a:lnTo>
                    <a:lnTo>
                      <a:pt x="2137" y="552"/>
                    </a:lnTo>
                    <a:lnTo>
                      <a:pt x="2151" y="576"/>
                    </a:lnTo>
                    <a:lnTo>
                      <a:pt x="2165" y="601"/>
                    </a:lnTo>
                    <a:lnTo>
                      <a:pt x="2180" y="626"/>
                    </a:lnTo>
                    <a:lnTo>
                      <a:pt x="2192" y="651"/>
                    </a:lnTo>
                    <a:lnTo>
                      <a:pt x="2205" y="676"/>
                    </a:lnTo>
                    <a:lnTo>
                      <a:pt x="2217" y="703"/>
                    </a:lnTo>
                    <a:lnTo>
                      <a:pt x="2228" y="729"/>
                    </a:lnTo>
                    <a:lnTo>
                      <a:pt x="2237" y="755"/>
                    </a:lnTo>
                    <a:lnTo>
                      <a:pt x="2248" y="783"/>
                    </a:lnTo>
                    <a:lnTo>
                      <a:pt x="2256" y="811"/>
                    </a:lnTo>
                    <a:lnTo>
                      <a:pt x="2265" y="838"/>
                    </a:lnTo>
                    <a:lnTo>
                      <a:pt x="2272" y="866"/>
                    </a:lnTo>
                    <a:lnTo>
                      <a:pt x="2279" y="895"/>
                    </a:lnTo>
                    <a:lnTo>
                      <a:pt x="2286" y="922"/>
                    </a:lnTo>
                    <a:lnTo>
                      <a:pt x="2291" y="952"/>
                    </a:lnTo>
                    <a:lnTo>
                      <a:pt x="2297" y="981"/>
                    </a:lnTo>
                    <a:lnTo>
                      <a:pt x="2301" y="1010"/>
                    </a:lnTo>
                    <a:lnTo>
                      <a:pt x="2304" y="1040"/>
                    </a:lnTo>
                    <a:lnTo>
                      <a:pt x="2308" y="1070"/>
                    </a:lnTo>
                    <a:lnTo>
                      <a:pt x="2310" y="1101"/>
                    </a:lnTo>
                    <a:lnTo>
                      <a:pt x="2312" y="1131"/>
                    </a:lnTo>
                    <a:lnTo>
                      <a:pt x="2313" y="1162"/>
                    </a:lnTo>
                    <a:lnTo>
                      <a:pt x="2313" y="1195"/>
                    </a:lnTo>
                    <a:close/>
                    <a:moveTo>
                      <a:pt x="1948" y="1203"/>
                    </a:moveTo>
                    <a:lnTo>
                      <a:pt x="1947" y="1157"/>
                    </a:lnTo>
                    <a:lnTo>
                      <a:pt x="1945" y="1112"/>
                    </a:lnTo>
                    <a:lnTo>
                      <a:pt x="1940" y="1067"/>
                    </a:lnTo>
                    <a:lnTo>
                      <a:pt x="1934" y="1024"/>
                    </a:lnTo>
                    <a:lnTo>
                      <a:pt x="1926" y="981"/>
                    </a:lnTo>
                    <a:lnTo>
                      <a:pt x="1916" y="940"/>
                    </a:lnTo>
                    <a:lnTo>
                      <a:pt x="1905" y="899"/>
                    </a:lnTo>
                    <a:lnTo>
                      <a:pt x="1892" y="860"/>
                    </a:lnTo>
                    <a:lnTo>
                      <a:pt x="1876" y="821"/>
                    </a:lnTo>
                    <a:lnTo>
                      <a:pt x="1860" y="784"/>
                    </a:lnTo>
                    <a:lnTo>
                      <a:pt x="1842" y="748"/>
                    </a:lnTo>
                    <a:lnTo>
                      <a:pt x="1821" y="712"/>
                    </a:lnTo>
                    <a:lnTo>
                      <a:pt x="1798" y="677"/>
                    </a:lnTo>
                    <a:lnTo>
                      <a:pt x="1775" y="644"/>
                    </a:lnTo>
                    <a:lnTo>
                      <a:pt x="1749" y="611"/>
                    </a:lnTo>
                    <a:lnTo>
                      <a:pt x="1722" y="580"/>
                    </a:lnTo>
                    <a:lnTo>
                      <a:pt x="1693" y="550"/>
                    </a:lnTo>
                    <a:lnTo>
                      <a:pt x="1663" y="523"/>
                    </a:lnTo>
                    <a:lnTo>
                      <a:pt x="1633" y="496"/>
                    </a:lnTo>
                    <a:lnTo>
                      <a:pt x="1602" y="472"/>
                    </a:lnTo>
                    <a:lnTo>
                      <a:pt x="1570" y="450"/>
                    </a:lnTo>
                    <a:lnTo>
                      <a:pt x="1537" y="429"/>
                    </a:lnTo>
                    <a:lnTo>
                      <a:pt x="1504" y="411"/>
                    </a:lnTo>
                    <a:lnTo>
                      <a:pt x="1469" y="394"/>
                    </a:lnTo>
                    <a:lnTo>
                      <a:pt x="1433" y="380"/>
                    </a:lnTo>
                    <a:lnTo>
                      <a:pt x="1397" y="368"/>
                    </a:lnTo>
                    <a:lnTo>
                      <a:pt x="1360" y="357"/>
                    </a:lnTo>
                    <a:lnTo>
                      <a:pt x="1321" y="349"/>
                    </a:lnTo>
                    <a:lnTo>
                      <a:pt x="1283" y="342"/>
                    </a:lnTo>
                    <a:lnTo>
                      <a:pt x="1243" y="337"/>
                    </a:lnTo>
                    <a:lnTo>
                      <a:pt x="1203" y="334"/>
                    </a:lnTo>
                    <a:lnTo>
                      <a:pt x="1161" y="333"/>
                    </a:lnTo>
                    <a:lnTo>
                      <a:pt x="1120" y="334"/>
                    </a:lnTo>
                    <a:lnTo>
                      <a:pt x="1079" y="337"/>
                    </a:lnTo>
                    <a:lnTo>
                      <a:pt x="1040" y="342"/>
                    </a:lnTo>
                    <a:lnTo>
                      <a:pt x="1001" y="348"/>
                    </a:lnTo>
                    <a:lnTo>
                      <a:pt x="963" y="357"/>
                    </a:lnTo>
                    <a:lnTo>
                      <a:pt x="926" y="367"/>
                    </a:lnTo>
                    <a:lnTo>
                      <a:pt x="889" y="380"/>
                    </a:lnTo>
                    <a:lnTo>
                      <a:pt x="854" y="394"/>
                    </a:lnTo>
                    <a:lnTo>
                      <a:pt x="819" y="410"/>
                    </a:lnTo>
                    <a:lnTo>
                      <a:pt x="784" y="429"/>
                    </a:lnTo>
                    <a:lnTo>
                      <a:pt x="752" y="448"/>
                    </a:lnTo>
                    <a:lnTo>
                      <a:pt x="719" y="471"/>
                    </a:lnTo>
                    <a:lnTo>
                      <a:pt x="688" y="495"/>
                    </a:lnTo>
                    <a:lnTo>
                      <a:pt x="657" y="520"/>
                    </a:lnTo>
                    <a:lnTo>
                      <a:pt x="627" y="548"/>
                    </a:lnTo>
                    <a:lnTo>
                      <a:pt x="598" y="578"/>
                    </a:lnTo>
                    <a:lnTo>
                      <a:pt x="571" y="609"/>
                    </a:lnTo>
                    <a:lnTo>
                      <a:pt x="544" y="641"/>
                    </a:lnTo>
                    <a:lnTo>
                      <a:pt x="520" y="675"/>
                    </a:lnTo>
                    <a:lnTo>
                      <a:pt x="499" y="710"/>
                    </a:lnTo>
                    <a:lnTo>
                      <a:pt x="477" y="745"/>
                    </a:lnTo>
                    <a:lnTo>
                      <a:pt x="459" y="781"/>
                    </a:lnTo>
                    <a:lnTo>
                      <a:pt x="443" y="819"/>
                    </a:lnTo>
                    <a:lnTo>
                      <a:pt x="427" y="857"/>
                    </a:lnTo>
                    <a:lnTo>
                      <a:pt x="414" y="897"/>
                    </a:lnTo>
                    <a:lnTo>
                      <a:pt x="402" y="938"/>
                    </a:lnTo>
                    <a:lnTo>
                      <a:pt x="392" y="979"/>
                    </a:lnTo>
                    <a:lnTo>
                      <a:pt x="384" y="1022"/>
                    </a:lnTo>
                    <a:lnTo>
                      <a:pt x="378" y="1066"/>
                    </a:lnTo>
                    <a:lnTo>
                      <a:pt x="373" y="1111"/>
                    </a:lnTo>
                    <a:lnTo>
                      <a:pt x="371" y="1156"/>
                    </a:lnTo>
                    <a:lnTo>
                      <a:pt x="369" y="1203"/>
                    </a:lnTo>
                    <a:lnTo>
                      <a:pt x="371" y="1246"/>
                    </a:lnTo>
                    <a:lnTo>
                      <a:pt x="373" y="1288"/>
                    </a:lnTo>
                    <a:lnTo>
                      <a:pt x="378" y="1330"/>
                    </a:lnTo>
                    <a:lnTo>
                      <a:pt x="384" y="1371"/>
                    </a:lnTo>
                    <a:lnTo>
                      <a:pt x="391" y="1412"/>
                    </a:lnTo>
                    <a:lnTo>
                      <a:pt x="401" y="1451"/>
                    </a:lnTo>
                    <a:lnTo>
                      <a:pt x="411" y="1490"/>
                    </a:lnTo>
                    <a:lnTo>
                      <a:pt x="425" y="1528"/>
                    </a:lnTo>
                    <a:lnTo>
                      <a:pt x="439" y="1566"/>
                    </a:lnTo>
                    <a:lnTo>
                      <a:pt x="456" y="1602"/>
                    </a:lnTo>
                    <a:lnTo>
                      <a:pt x="474" y="1640"/>
                    </a:lnTo>
                    <a:lnTo>
                      <a:pt x="493" y="1674"/>
                    </a:lnTo>
                    <a:lnTo>
                      <a:pt x="514" y="1709"/>
                    </a:lnTo>
                    <a:lnTo>
                      <a:pt x="538" y="1744"/>
                    </a:lnTo>
                    <a:lnTo>
                      <a:pt x="562" y="1778"/>
                    </a:lnTo>
                    <a:lnTo>
                      <a:pt x="590" y="1810"/>
                    </a:lnTo>
                    <a:lnTo>
                      <a:pt x="618" y="1841"/>
                    </a:lnTo>
                    <a:lnTo>
                      <a:pt x="646" y="1870"/>
                    </a:lnTo>
                    <a:lnTo>
                      <a:pt x="676" y="1897"/>
                    </a:lnTo>
                    <a:lnTo>
                      <a:pt x="706" y="1923"/>
                    </a:lnTo>
                    <a:lnTo>
                      <a:pt x="739" y="1947"/>
                    </a:lnTo>
                    <a:lnTo>
                      <a:pt x="771" y="1968"/>
                    </a:lnTo>
                    <a:lnTo>
                      <a:pt x="803" y="1987"/>
                    </a:lnTo>
                    <a:lnTo>
                      <a:pt x="838" y="2004"/>
                    </a:lnTo>
                    <a:lnTo>
                      <a:pt x="873" y="2020"/>
                    </a:lnTo>
                    <a:lnTo>
                      <a:pt x="909" y="2033"/>
                    </a:lnTo>
                    <a:lnTo>
                      <a:pt x="946" y="2044"/>
                    </a:lnTo>
                    <a:lnTo>
                      <a:pt x="983" y="2052"/>
                    </a:lnTo>
                    <a:lnTo>
                      <a:pt x="1023" y="2059"/>
                    </a:lnTo>
                    <a:lnTo>
                      <a:pt x="1062" y="2065"/>
                    </a:lnTo>
                    <a:lnTo>
                      <a:pt x="1102" y="2068"/>
                    </a:lnTo>
                    <a:lnTo>
                      <a:pt x="1144" y="2069"/>
                    </a:lnTo>
                    <a:lnTo>
                      <a:pt x="1187" y="2068"/>
                    </a:lnTo>
                    <a:lnTo>
                      <a:pt x="1229" y="2065"/>
                    </a:lnTo>
                    <a:lnTo>
                      <a:pt x="1271" y="2061"/>
                    </a:lnTo>
                    <a:lnTo>
                      <a:pt x="1312" y="2053"/>
                    </a:lnTo>
                    <a:lnTo>
                      <a:pt x="1351" y="2045"/>
                    </a:lnTo>
                    <a:lnTo>
                      <a:pt x="1390" y="2034"/>
                    </a:lnTo>
                    <a:lnTo>
                      <a:pt x="1427" y="2022"/>
                    </a:lnTo>
                    <a:lnTo>
                      <a:pt x="1464" y="2008"/>
                    </a:lnTo>
                    <a:lnTo>
                      <a:pt x="1500" y="1992"/>
                    </a:lnTo>
                    <a:lnTo>
                      <a:pt x="1535" y="1974"/>
                    </a:lnTo>
                    <a:lnTo>
                      <a:pt x="1568" y="1954"/>
                    </a:lnTo>
                    <a:lnTo>
                      <a:pt x="1601" y="1932"/>
                    </a:lnTo>
                    <a:lnTo>
                      <a:pt x="1632" y="1908"/>
                    </a:lnTo>
                    <a:lnTo>
                      <a:pt x="1663" y="1883"/>
                    </a:lnTo>
                    <a:lnTo>
                      <a:pt x="1693" y="1856"/>
                    </a:lnTo>
                    <a:lnTo>
                      <a:pt x="1722" y="1826"/>
                    </a:lnTo>
                    <a:lnTo>
                      <a:pt x="1749" y="1796"/>
                    </a:lnTo>
                    <a:lnTo>
                      <a:pt x="1775" y="1763"/>
                    </a:lnTo>
                    <a:lnTo>
                      <a:pt x="1798" y="1730"/>
                    </a:lnTo>
                    <a:lnTo>
                      <a:pt x="1821" y="1696"/>
                    </a:lnTo>
                    <a:lnTo>
                      <a:pt x="1842" y="1661"/>
                    </a:lnTo>
                    <a:lnTo>
                      <a:pt x="1860" y="1624"/>
                    </a:lnTo>
                    <a:lnTo>
                      <a:pt x="1876" y="1587"/>
                    </a:lnTo>
                    <a:lnTo>
                      <a:pt x="1892" y="1548"/>
                    </a:lnTo>
                    <a:lnTo>
                      <a:pt x="1905" y="1509"/>
                    </a:lnTo>
                    <a:lnTo>
                      <a:pt x="1916" y="1469"/>
                    </a:lnTo>
                    <a:lnTo>
                      <a:pt x="1926" y="1427"/>
                    </a:lnTo>
                    <a:lnTo>
                      <a:pt x="1934" y="1384"/>
                    </a:lnTo>
                    <a:lnTo>
                      <a:pt x="1940" y="1341"/>
                    </a:lnTo>
                    <a:lnTo>
                      <a:pt x="1945" y="1296"/>
                    </a:lnTo>
                    <a:lnTo>
                      <a:pt x="1947" y="1250"/>
                    </a:lnTo>
                    <a:lnTo>
                      <a:pt x="1948" y="1203"/>
                    </a:lnTo>
                    <a:close/>
                  </a:path>
                </a:pathLst>
              </a:custGeom>
              <a:solidFill>
                <a:srgbClr val="F6C68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72" name="Google Shape;72;p1"/>
              <p:cNvGrpSpPr/>
              <p:nvPr/>
            </p:nvGrpSpPr>
            <p:grpSpPr>
              <a:xfrm>
                <a:off x="10760560" y="132350"/>
                <a:ext cx="1428749" cy="1073213"/>
                <a:chOff x="4681" y="542"/>
                <a:chExt cx="900" cy="676"/>
              </a:xfrm>
            </p:grpSpPr>
            <p:sp>
              <p:nvSpPr>
                <p:cNvPr id="73" name="Google Shape;73;p1"/>
                <p:cNvSpPr/>
                <p:nvPr/>
              </p:nvSpPr>
              <p:spPr>
                <a:xfrm>
                  <a:off x="4681" y="542"/>
                  <a:ext cx="9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4" name="Google Shape;74;p1"/>
                <p:cNvSpPr/>
                <p:nvPr/>
              </p:nvSpPr>
              <p:spPr>
                <a:xfrm>
                  <a:off x="4729" y="764"/>
                  <a:ext cx="671" cy="147"/>
                </a:xfrm>
                <a:custGeom>
                  <a:rect b="b" l="l" r="r" t="t"/>
                  <a:pathLst>
                    <a:path extrusionOk="0" h="3095" w="14134">
                      <a:moveTo>
                        <a:pt x="941" y="3028"/>
                      </a:moveTo>
                      <a:lnTo>
                        <a:pt x="0" y="3028"/>
                      </a:lnTo>
                      <a:lnTo>
                        <a:pt x="8" y="2958"/>
                      </a:lnTo>
                      <a:lnTo>
                        <a:pt x="16" y="2885"/>
                      </a:lnTo>
                      <a:lnTo>
                        <a:pt x="23" y="2812"/>
                      </a:lnTo>
                      <a:lnTo>
                        <a:pt x="30" y="2736"/>
                      </a:lnTo>
                      <a:lnTo>
                        <a:pt x="37" y="2661"/>
                      </a:lnTo>
                      <a:lnTo>
                        <a:pt x="43" y="2582"/>
                      </a:lnTo>
                      <a:lnTo>
                        <a:pt x="50" y="2503"/>
                      </a:lnTo>
                      <a:lnTo>
                        <a:pt x="56" y="2422"/>
                      </a:lnTo>
                      <a:lnTo>
                        <a:pt x="63" y="2339"/>
                      </a:lnTo>
                      <a:lnTo>
                        <a:pt x="69" y="2254"/>
                      </a:lnTo>
                      <a:lnTo>
                        <a:pt x="74" y="2168"/>
                      </a:lnTo>
                      <a:lnTo>
                        <a:pt x="80" y="2081"/>
                      </a:lnTo>
                      <a:lnTo>
                        <a:pt x="85" y="1993"/>
                      </a:lnTo>
                      <a:lnTo>
                        <a:pt x="90" y="1903"/>
                      </a:lnTo>
                      <a:lnTo>
                        <a:pt x="95" y="1810"/>
                      </a:lnTo>
                      <a:lnTo>
                        <a:pt x="100" y="1717"/>
                      </a:lnTo>
                      <a:lnTo>
                        <a:pt x="105" y="1623"/>
                      </a:lnTo>
                      <a:lnTo>
                        <a:pt x="110" y="1527"/>
                      </a:lnTo>
                      <a:lnTo>
                        <a:pt x="115" y="1430"/>
                      </a:lnTo>
                      <a:lnTo>
                        <a:pt x="119" y="1333"/>
                      </a:lnTo>
                      <a:lnTo>
                        <a:pt x="122" y="1233"/>
                      </a:lnTo>
                      <a:lnTo>
                        <a:pt x="126" y="1134"/>
                      </a:lnTo>
                      <a:lnTo>
                        <a:pt x="129" y="1032"/>
                      </a:lnTo>
                      <a:lnTo>
                        <a:pt x="132" y="930"/>
                      </a:lnTo>
                      <a:lnTo>
                        <a:pt x="135" y="826"/>
                      </a:lnTo>
                      <a:lnTo>
                        <a:pt x="138" y="722"/>
                      </a:lnTo>
                      <a:lnTo>
                        <a:pt x="140" y="616"/>
                      </a:lnTo>
                      <a:lnTo>
                        <a:pt x="143" y="509"/>
                      </a:lnTo>
                      <a:lnTo>
                        <a:pt x="145" y="402"/>
                      </a:lnTo>
                      <a:lnTo>
                        <a:pt x="147" y="293"/>
                      </a:lnTo>
                      <a:lnTo>
                        <a:pt x="148" y="183"/>
                      </a:lnTo>
                      <a:lnTo>
                        <a:pt x="150" y="71"/>
                      </a:lnTo>
                      <a:lnTo>
                        <a:pt x="1098" y="71"/>
                      </a:lnTo>
                      <a:lnTo>
                        <a:pt x="1094" y="106"/>
                      </a:lnTo>
                      <a:lnTo>
                        <a:pt x="1091" y="142"/>
                      </a:lnTo>
                      <a:lnTo>
                        <a:pt x="1087" y="178"/>
                      </a:lnTo>
                      <a:lnTo>
                        <a:pt x="1084" y="214"/>
                      </a:lnTo>
                      <a:lnTo>
                        <a:pt x="1080" y="251"/>
                      </a:lnTo>
                      <a:lnTo>
                        <a:pt x="1077" y="289"/>
                      </a:lnTo>
                      <a:lnTo>
                        <a:pt x="1073" y="326"/>
                      </a:lnTo>
                      <a:lnTo>
                        <a:pt x="1070" y="364"/>
                      </a:lnTo>
                      <a:lnTo>
                        <a:pt x="1067" y="403"/>
                      </a:lnTo>
                      <a:lnTo>
                        <a:pt x="1064" y="440"/>
                      </a:lnTo>
                      <a:lnTo>
                        <a:pt x="1060" y="480"/>
                      </a:lnTo>
                      <a:lnTo>
                        <a:pt x="1057" y="520"/>
                      </a:lnTo>
                      <a:lnTo>
                        <a:pt x="1054" y="560"/>
                      </a:lnTo>
                      <a:lnTo>
                        <a:pt x="1051" y="601"/>
                      </a:lnTo>
                      <a:lnTo>
                        <a:pt x="1049" y="643"/>
                      </a:lnTo>
                      <a:lnTo>
                        <a:pt x="1046" y="684"/>
                      </a:lnTo>
                      <a:lnTo>
                        <a:pt x="1025" y="1115"/>
                      </a:lnTo>
                      <a:lnTo>
                        <a:pt x="1048" y="1115"/>
                      </a:lnTo>
                      <a:lnTo>
                        <a:pt x="1074" y="1116"/>
                      </a:lnTo>
                      <a:lnTo>
                        <a:pt x="1103" y="1116"/>
                      </a:lnTo>
                      <a:lnTo>
                        <a:pt x="1136" y="1116"/>
                      </a:lnTo>
                      <a:lnTo>
                        <a:pt x="1171" y="1117"/>
                      </a:lnTo>
                      <a:lnTo>
                        <a:pt x="1210" y="1117"/>
                      </a:lnTo>
                      <a:lnTo>
                        <a:pt x="1252" y="1118"/>
                      </a:lnTo>
                      <a:lnTo>
                        <a:pt x="1296" y="1119"/>
                      </a:lnTo>
                      <a:lnTo>
                        <a:pt x="1341" y="1120"/>
                      </a:lnTo>
                      <a:lnTo>
                        <a:pt x="1384" y="1120"/>
                      </a:lnTo>
                      <a:lnTo>
                        <a:pt x="1422" y="1121"/>
                      </a:lnTo>
                      <a:lnTo>
                        <a:pt x="1459" y="1121"/>
                      </a:lnTo>
                      <a:lnTo>
                        <a:pt x="1494" y="1121"/>
                      </a:lnTo>
                      <a:lnTo>
                        <a:pt x="1526" y="1122"/>
                      </a:lnTo>
                      <a:lnTo>
                        <a:pt x="1554" y="1122"/>
                      </a:lnTo>
                      <a:lnTo>
                        <a:pt x="1581" y="1122"/>
                      </a:lnTo>
                      <a:lnTo>
                        <a:pt x="1606" y="1122"/>
                      </a:lnTo>
                      <a:lnTo>
                        <a:pt x="1635" y="1122"/>
                      </a:lnTo>
                      <a:lnTo>
                        <a:pt x="1668" y="1121"/>
                      </a:lnTo>
                      <a:lnTo>
                        <a:pt x="1704" y="1121"/>
                      </a:lnTo>
                      <a:lnTo>
                        <a:pt x="1742" y="1121"/>
                      </a:lnTo>
                      <a:lnTo>
                        <a:pt x="1785" y="1120"/>
                      </a:lnTo>
                      <a:lnTo>
                        <a:pt x="1831" y="1120"/>
                      </a:lnTo>
                      <a:lnTo>
                        <a:pt x="1880" y="1119"/>
                      </a:lnTo>
                      <a:lnTo>
                        <a:pt x="1931" y="1118"/>
                      </a:lnTo>
                      <a:lnTo>
                        <a:pt x="1977" y="1117"/>
                      </a:lnTo>
                      <a:lnTo>
                        <a:pt x="2021" y="1117"/>
                      </a:lnTo>
                      <a:lnTo>
                        <a:pt x="2061" y="1116"/>
                      </a:lnTo>
                      <a:lnTo>
                        <a:pt x="2099" y="1116"/>
                      </a:lnTo>
                      <a:lnTo>
                        <a:pt x="2133" y="1116"/>
                      </a:lnTo>
                      <a:lnTo>
                        <a:pt x="2165" y="1115"/>
                      </a:lnTo>
                      <a:lnTo>
                        <a:pt x="2194" y="1115"/>
                      </a:lnTo>
                      <a:lnTo>
                        <a:pt x="2213" y="826"/>
                      </a:lnTo>
                      <a:lnTo>
                        <a:pt x="2215" y="789"/>
                      </a:lnTo>
                      <a:lnTo>
                        <a:pt x="2216" y="752"/>
                      </a:lnTo>
                      <a:lnTo>
                        <a:pt x="2218" y="715"/>
                      </a:lnTo>
                      <a:lnTo>
                        <a:pt x="2219" y="678"/>
                      </a:lnTo>
                      <a:lnTo>
                        <a:pt x="2220" y="643"/>
                      </a:lnTo>
                      <a:lnTo>
                        <a:pt x="2221" y="606"/>
                      </a:lnTo>
                      <a:lnTo>
                        <a:pt x="2222" y="570"/>
                      </a:lnTo>
                      <a:lnTo>
                        <a:pt x="2223" y="534"/>
                      </a:lnTo>
                      <a:lnTo>
                        <a:pt x="2224" y="498"/>
                      </a:lnTo>
                      <a:lnTo>
                        <a:pt x="2224" y="462"/>
                      </a:lnTo>
                      <a:lnTo>
                        <a:pt x="2225" y="426"/>
                      </a:lnTo>
                      <a:lnTo>
                        <a:pt x="2225" y="390"/>
                      </a:lnTo>
                      <a:lnTo>
                        <a:pt x="2226" y="355"/>
                      </a:lnTo>
                      <a:lnTo>
                        <a:pt x="2226" y="321"/>
                      </a:lnTo>
                      <a:lnTo>
                        <a:pt x="2226" y="285"/>
                      </a:lnTo>
                      <a:lnTo>
                        <a:pt x="2226" y="250"/>
                      </a:lnTo>
                      <a:lnTo>
                        <a:pt x="2226" y="71"/>
                      </a:lnTo>
                      <a:lnTo>
                        <a:pt x="3174" y="71"/>
                      </a:lnTo>
                      <a:lnTo>
                        <a:pt x="3168" y="122"/>
                      </a:lnTo>
                      <a:lnTo>
                        <a:pt x="3162" y="170"/>
                      </a:lnTo>
                      <a:lnTo>
                        <a:pt x="3156" y="216"/>
                      </a:lnTo>
                      <a:lnTo>
                        <a:pt x="3151" y="260"/>
                      </a:lnTo>
                      <a:lnTo>
                        <a:pt x="3146" y="302"/>
                      </a:lnTo>
                      <a:lnTo>
                        <a:pt x="3142" y="343"/>
                      </a:lnTo>
                      <a:lnTo>
                        <a:pt x="3138" y="382"/>
                      </a:lnTo>
                      <a:lnTo>
                        <a:pt x="3135" y="419"/>
                      </a:lnTo>
                      <a:lnTo>
                        <a:pt x="3132" y="455"/>
                      </a:lnTo>
                      <a:lnTo>
                        <a:pt x="3129" y="491"/>
                      </a:lnTo>
                      <a:lnTo>
                        <a:pt x="3126" y="525"/>
                      </a:lnTo>
                      <a:lnTo>
                        <a:pt x="3124" y="559"/>
                      </a:lnTo>
                      <a:lnTo>
                        <a:pt x="3122" y="592"/>
                      </a:lnTo>
                      <a:lnTo>
                        <a:pt x="3120" y="625"/>
                      </a:lnTo>
                      <a:lnTo>
                        <a:pt x="3118" y="657"/>
                      </a:lnTo>
                      <a:lnTo>
                        <a:pt x="3116" y="689"/>
                      </a:lnTo>
                      <a:lnTo>
                        <a:pt x="3031" y="2371"/>
                      </a:lnTo>
                      <a:lnTo>
                        <a:pt x="3030" y="2394"/>
                      </a:lnTo>
                      <a:lnTo>
                        <a:pt x="3029" y="2415"/>
                      </a:lnTo>
                      <a:lnTo>
                        <a:pt x="3028" y="2437"/>
                      </a:lnTo>
                      <a:lnTo>
                        <a:pt x="3027" y="2459"/>
                      </a:lnTo>
                      <a:lnTo>
                        <a:pt x="3027" y="2480"/>
                      </a:lnTo>
                      <a:lnTo>
                        <a:pt x="3026" y="2501"/>
                      </a:lnTo>
                      <a:lnTo>
                        <a:pt x="3025" y="2520"/>
                      </a:lnTo>
                      <a:lnTo>
                        <a:pt x="3025" y="2541"/>
                      </a:lnTo>
                      <a:lnTo>
                        <a:pt x="3024" y="2560"/>
                      </a:lnTo>
                      <a:lnTo>
                        <a:pt x="3024" y="2581"/>
                      </a:lnTo>
                      <a:lnTo>
                        <a:pt x="3022" y="2600"/>
                      </a:lnTo>
                      <a:lnTo>
                        <a:pt x="3022" y="2621"/>
                      </a:lnTo>
                      <a:lnTo>
                        <a:pt x="3022" y="2640"/>
                      </a:lnTo>
                      <a:lnTo>
                        <a:pt x="3022" y="2661"/>
                      </a:lnTo>
                      <a:lnTo>
                        <a:pt x="3021" y="2680"/>
                      </a:lnTo>
                      <a:lnTo>
                        <a:pt x="3021" y="2701"/>
                      </a:lnTo>
                      <a:lnTo>
                        <a:pt x="3022" y="2726"/>
                      </a:lnTo>
                      <a:lnTo>
                        <a:pt x="3022" y="2761"/>
                      </a:lnTo>
                      <a:lnTo>
                        <a:pt x="3024" y="2803"/>
                      </a:lnTo>
                      <a:lnTo>
                        <a:pt x="3025" y="2854"/>
                      </a:lnTo>
                      <a:lnTo>
                        <a:pt x="3025" y="2881"/>
                      </a:lnTo>
                      <a:lnTo>
                        <a:pt x="3026" y="2907"/>
                      </a:lnTo>
                      <a:lnTo>
                        <a:pt x="3026" y="2930"/>
                      </a:lnTo>
                      <a:lnTo>
                        <a:pt x="3026" y="2953"/>
                      </a:lnTo>
                      <a:lnTo>
                        <a:pt x="3026" y="2974"/>
                      </a:lnTo>
                      <a:lnTo>
                        <a:pt x="3027" y="2994"/>
                      </a:lnTo>
                      <a:lnTo>
                        <a:pt x="3027" y="3011"/>
                      </a:lnTo>
                      <a:lnTo>
                        <a:pt x="3027" y="3028"/>
                      </a:lnTo>
                      <a:lnTo>
                        <a:pt x="2075" y="3028"/>
                      </a:lnTo>
                      <a:lnTo>
                        <a:pt x="2081" y="2952"/>
                      </a:lnTo>
                      <a:lnTo>
                        <a:pt x="2087" y="2881"/>
                      </a:lnTo>
                      <a:lnTo>
                        <a:pt x="2093" y="2815"/>
                      </a:lnTo>
                      <a:lnTo>
                        <a:pt x="2098" y="2756"/>
                      </a:lnTo>
                      <a:lnTo>
                        <a:pt x="2102" y="2703"/>
                      </a:lnTo>
                      <a:lnTo>
                        <a:pt x="2106" y="2655"/>
                      </a:lnTo>
                      <a:lnTo>
                        <a:pt x="2110" y="2613"/>
                      </a:lnTo>
                      <a:lnTo>
                        <a:pt x="2113" y="2577"/>
                      </a:lnTo>
                      <a:lnTo>
                        <a:pt x="2116" y="2547"/>
                      </a:lnTo>
                      <a:lnTo>
                        <a:pt x="2118" y="2518"/>
                      </a:lnTo>
                      <a:lnTo>
                        <a:pt x="2121" y="2492"/>
                      </a:lnTo>
                      <a:lnTo>
                        <a:pt x="2123" y="2469"/>
                      </a:lnTo>
                      <a:lnTo>
                        <a:pt x="2124" y="2449"/>
                      </a:lnTo>
                      <a:lnTo>
                        <a:pt x="2126" y="2432"/>
                      </a:lnTo>
                      <a:lnTo>
                        <a:pt x="2127" y="2418"/>
                      </a:lnTo>
                      <a:lnTo>
                        <a:pt x="2129" y="2406"/>
                      </a:lnTo>
                      <a:lnTo>
                        <a:pt x="2159" y="1814"/>
                      </a:lnTo>
                      <a:lnTo>
                        <a:pt x="2123" y="1811"/>
                      </a:lnTo>
                      <a:lnTo>
                        <a:pt x="2086" y="1810"/>
                      </a:lnTo>
                      <a:lnTo>
                        <a:pt x="2049" y="1808"/>
                      </a:lnTo>
                      <a:lnTo>
                        <a:pt x="2013" y="1807"/>
                      </a:lnTo>
                      <a:lnTo>
                        <a:pt x="1977" y="1806"/>
                      </a:lnTo>
                      <a:lnTo>
                        <a:pt x="1940" y="1805"/>
                      </a:lnTo>
                      <a:lnTo>
                        <a:pt x="1903" y="1804"/>
                      </a:lnTo>
                      <a:lnTo>
                        <a:pt x="1866" y="1803"/>
                      </a:lnTo>
                      <a:lnTo>
                        <a:pt x="1830" y="1802"/>
                      </a:lnTo>
                      <a:lnTo>
                        <a:pt x="1794" y="1801"/>
                      </a:lnTo>
                      <a:lnTo>
                        <a:pt x="1757" y="1801"/>
                      </a:lnTo>
                      <a:lnTo>
                        <a:pt x="1720" y="1801"/>
                      </a:lnTo>
                      <a:lnTo>
                        <a:pt x="1683" y="1800"/>
                      </a:lnTo>
                      <a:lnTo>
                        <a:pt x="1646" y="1800"/>
                      </a:lnTo>
                      <a:lnTo>
                        <a:pt x="1609" y="1800"/>
                      </a:lnTo>
                      <a:lnTo>
                        <a:pt x="1572" y="1800"/>
                      </a:lnTo>
                      <a:lnTo>
                        <a:pt x="1535" y="1800"/>
                      </a:lnTo>
                      <a:lnTo>
                        <a:pt x="1498" y="1800"/>
                      </a:lnTo>
                      <a:lnTo>
                        <a:pt x="1461" y="1800"/>
                      </a:lnTo>
                      <a:lnTo>
                        <a:pt x="1425" y="1801"/>
                      </a:lnTo>
                      <a:lnTo>
                        <a:pt x="1389" y="1801"/>
                      </a:lnTo>
                      <a:lnTo>
                        <a:pt x="1352" y="1801"/>
                      </a:lnTo>
                      <a:lnTo>
                        <a:pt x="1316" y="1802"/>
                      </a:lnTo>
                      <a:lnTo>
                        <a:pt x="1279" y="1803"/>
                      </a:lnTo>
                      <a:lnTo>
                        <a:pt x="1243" y="1804"/>
                      </a:lnTo>
                      <a:lnTo>
                        <a:pt x="1208" y="1805"/>
                      </a:lnTo>
                      <a:lnTo>
                        <a:pt x="1171" y="1806"/>
                      </a:lnTo>
                      <a:lnTo>
                        <a:pt x="1135" y="1807"/>
                      </a:lnTo>
                      <a:lnTo>
                        <a:pt x="1098" y="1808"/>
                      </a:lnTo>
                      <a:lnTo>
                        <a:pt x="1062" y="1810"/>
                      </a:lnTo>
                      <a:lnTo>
                        <a:pt x="1026" y="1811"/>
                      </a:lnTo>
                      <a:lnTo>
                        <a:pt x="990" y="1814"/>
                      </a:lnTo>
                      <a:lnTo>
                        <a:pt x="974" y="2068"/>
                      </a:lnTo>
                      <a:lnTo>
                        <a:pt x="970" y="2130"/>
                      </a:lnTo>
                      <a:lnTo>
                        <a:pt x="968" y="2193"/>
                      </a:lnTo>
                      <a:lnTo>
                        <a:pt x="965" y="2254"/>
                      </a:lnTo>
                      <a:lnTo>
                        <a:pt x="962" y="2316"/>
                      </a:lnTo>
                      <a:lnTo>
                        <a:pt x="960" y="2376"/>
                      </a:lnTo>
                      <a:lnTo>
                        <a:pt x="958" y="2437"/>
                      </a:lnTo>
                      <a:lnTo>
                        <a:pt x="956" y="2496"/>
                      </a:lnTo>
                      <a:lnTo>
                        <a:pt x="954" y="2555"/>
                      </a:lnTo>
                      <a:lnTo>
                        <a:pt x="952" y="2614"/>
                      </a:lnTo>
                      <a:lnTo>
                        <a:pt x="950" y="2674"/>
                      </a:lnTo>
                      <a:lnTo>
                        <a:pt x="949" y="2733"/>
                      </a:lnTo>
                      <a:lnTo>
                        <a:pt x="947" y="2792"/>
                      </a:lnTo>
                      <a:lnTo>
                        <a:pt x="945" y="2851"/>
                      </a:lnTo>
                      <a:lnTo>
                        <a:pt x="944" y="2910"/>
                      </a:lnTo>
                      <a:lnTo>
                        <a:pt x="943" y="2969"/>
                      </a:lnTo>
                      <a:lnTo>
                        <a:pt x="941" y="3028"/>
                      </a:lnTo>
                      <a:close/>
                      <a:moveTo>
                        <a:pt x="10579" y="2948"/>
                      </a:moveTo>
                      <a:lnTo>
                        <a:pt x="10507" y="2965"/>
                      </a:lnTo>
                      <a:lnTo>
                        <a:pt x="10434" y="2983"/>
                      </a:lnTo>
                      <a:lnTo>
                        <a:pt x="10362" y="2998"/>
                      </a:lnTo>
                      <a:lnTo>
                        <a:pt x="10289" y="3012"/>
                      </a:lnTo>
                      <a:lnTo>
                        <a:pt x="10217" y="3026"/>
                      </a:lnTo>
                      <a:lnTo>
                        <a:pt x="10146" y="3038"/>
                      </a:lnTo>
                      <a:lnTo>
                        <a:pt x="10074" y="3049"/>
                      </a:lnTo>
                      <a:lnTo>
                        <a:pt x="10003" y="3058"/>
                      </a:lnTo>
                      <a:lnTo>
                        <a:pt x="9931" y="3068"/>
                      </a:lnTo>
                      <a:lnTo>
                        <a:pt x="9861" y="3075"/>
                      </a:lnTo>
                      <a:lnTo>
                        <a:pt x="9789" y="3081"/>
                      </a:lnTo>
                      <a:lnTo>
                        <a:pt x="9718" y="3086"/>
                      </a:lnTo>
                      <a:lnTo>
                        <a:pt x="9647" y="3090"/>
                      </a:lnTo>
                      <a:lnTo>
                        <a:pt x="9576" y="3093"/>
                      </a:lnTo>
                      <a:lnTo>
                        <a:pt x="9506" y="3095"/>
                      </a:lnTo>
                      <a:lnTo>
                        <a:pt x="9435" y="3095"/>
                      </a:lnTo>
                      <a:lnTo>
                        <a:pt x="9382" y="3095"/>
                      </a:lnTo>
                      <a:lnTo>
                        <a:pt x="9330" y="3094"/>
                      </a:lnTo>
                      <a:lnTo>
                        <a:pt x="9279" y="3092"/>
                      </a:lnTo>
                      <a:lnTo>
                        <a:pt x="9229" y="3090"/>
                      </a:lnTo>
                      <a:lnTo>
                        <a:pt x="9179" y="3086"/>
                      </a:lnTo>
                      <a:lnTo>
                        <a:pt x="9130" y="3083"/>
                      </a:lnTo>
                      <a:lnTo>
                        <a:pt x="9081" y="3078"/>
                      </a:lnTo>
                      <a:lnTo>
                        <a:pt x="9033" y="3073"/>
                      </a:lnTo>
                      <a:lnTo>
                        <a:pt x="8987" y="3067"/>
                      </a:lnTo>
                      <a:lnTo>
                        <a:pt x="8941" y="3059"/>
                      </a:lnTo>
                      <a:lnTo>
                        <a:pt x="8896" y="3051"/>
                      </a:lnTo>
                      <a:lnTo>
                        <a:pt x="8851" y="3043"/>
                      </a:lnTo>
                      <a:lnTo>
                        <a:pt x="8808" y="3034"/>
                      </a:lnTo>
                      <a:lnTo>
                        <a:pt x="8766" y="3025"/>
                      </a:lnTo>
                      <a:lnTo>
                        <a:pt x="8723" y="3013"/>
                      </a:lnTo>
                      <a:lnTo>
                        <a:pt x="8682" y="3002"/>
                      </a:lnTo>
                      <a:lnTo>
                        <a:pt x="8641" y="2991"/>
                      </a:lnTo>
                      <a:lnTo>
                        <a:pt x="8601" y="2977"/>
                      </a:lnTo>
                      <a:lnTo>
                        <a:pt x="8562" y="2964"/>
                      </a:lnTo>
                      <a:lnTo>
                        <a:pt x="8524" y="2950"/>
                      </a:lnTo>
                      <a:lnTo>
                        <a:pt x="8486" y="2935"/>
                      </a:lnTo>
                      <a:lnTo>
                        <a:pt x="8450" y="2919"/>
                      </a:lnTo>
                      <a:lnTo>
                        <a:pt x="8414" y="2903"/>
                      </a:lnTo>
                      <a:lnTo>
                        <a:pt x="8379" y="2886"/>
                      </a:lnTo>
                      <a:lnTo>
                        <a:pt x="8344" y="2868"/>
                      </a:lnTo>
                      <a:lnTo>
                        <a:pt x="8311" y="2849"/>
                      </a:lnTo>
                      <a:lnTo>
                        <a:pt x="8278" y="2830"/>
                      </a:lnTo>
                      <a:lnTo>
                        <a:pt x="8246" y="2810"/>
                      </a:lnTo>
                      <a:lnTo>
                        <a:pt x="8214" y="2789"/>
                      </a:lnTo>
                      <a:lnTo>
                        <a:pt x="8184" y="2767"/>
                      </a:lnTo>
                      <a:lnTo>
                        <a:pt x="8154" y="2746"/>
                      </a:lnTo>
                      <a:lnTo>
                        <a:pt x="8125" y="2722"/>
                      </a:lnTo>
                      <a:lnTo>
                        <a:pt x="8097" y="2698"/>
                      </a:lnTo>
                      <a:lnTo>
                        <a:pt x="8070" y="2674"/>
                      </a:lnTo>
                      <a:lnTo>
                        <a:pt x="8044" y="2649"/>
                      </a:lnTo>
                      <a:lnTo>
                        <a:pt x="8018" y="2624"/>
                      </a:lnTo>
                      <a:lnTo>
                        <a:pt x="7994" y="2597"/>
                      </a:lnTo>
                      <a:lnTo>
                        <a:pt x="7970" y="2570"/>
                      </a:lnTo>
                      <a:lnTo>
                        <a:pt x="7948" y="2544"/>
                      </a:lnTo>
                      <a:lnTo>
                        <a:pt x="7925" y="2515"/>
                      </a:lnTo>
                      <a:lnTo>
                        <a:pt x="7905" y="2486"/>
                      </a:lnTo>
                      <a:lnTo>
                        <a:pt x="7884" y="2458"/>
                      </a:lnTo>
                      <a:lnTo>
                        <a:pt x="7865" y="2427"/>
                      </a:lnTo>
                      <a:lnTo>
                        <a:pt x="7846" y="2396"/>
                      </a:lnTo>
                      <a:lnTo>
                        <a:pt x="7829" y="2365"/>
                      </a:lnTo>
                      <a:lnTo>
                        <a:pt x="7813" y="2333"/>
                      </a:lnTo>
                      <a:lnTo>
                        <a:pt x="7797" y="2301"/>
                      </a:lnTo>
                      <a:lnTo>
                        <a:pt x="7782" y="2268"/>
                      </a:lnTo>
                      <a:lnTo>
                        <a:pt x="7769" y="2234"/>
                      </a:lnTo>
                      <a:lnTo>
                        <a:pt x="7755" y="2200"/>
                      </a:lnTo>
                      <a:lnTo>
                        <a:pt x="7743" y="2165"/>
                      </a:lnTo>
                      <a:lnTo>
                        <a:pt x="7732" y="2129"/>
                      </a:lnTo>
                      <a:lnTo>
                        <a:pt x="7722" y="2092"/>
                      </a:lnTo>
                      <a:lnTo>
                        <a:pt x="7712" y="2056"/>
                      </a:lnTo>
                      <a:lnTo>
                        <a:pt x="7704" y="2019"/>
                      </a:lnTo>
                      <a:lnTo>
                        <a:pt x="7696" y="1981"/>
                      </a:lnTo>
                      <a:lnTo>
                        <a:pt x="7690" y="1942"/>
                      </a:lnTo>
                      <a:lnTo>
                        <a:pt x="7684" y="1903"/>
                      </a:lnTo>
                      <a:lnTo>
                        <a:pt x="7679" y="1862"/>
                      </a:lnTo>
                      <a:lnTo>
                        <a:pt x="7675" y="1822"/>
                      </a:lnTo>
                      <a:lnTo>
                        <a:pt x="7672" y="1781"/>
                      </a:lnTo>
                      <a:lnTo>
                        <a:pt x="7669" y="1739"/>
                      </a:lnTo>
                      <a:lnTo>
                        <a:pt x="7668" y="1696"/>
                      </a:lnTo>
                      <a:lnTo>
                        <a:pt x="7667" y="1653"/>
                      </a:lnTo>
                      <a:lnTo>
                        <a:pt x="7668" y="1604"/>
                      </a:lnTo>
                      <a:lnTo>
                        <a:pt x="7669" y="1556"/>
                      </a:lnTo>
                      <a:lnTo>
                        <a:pt x="7672" y="1509"/>
                      </a:lnTo>
                      <a:lnTo>
                        <a:pt x="7676" y="1463"/>
                      </a:lnTo>
                      <a:lnTo>
                        <a:pt x="7680" y="1417"/>
                      </a:lnTo>
                      <a:lnTo>
                        <a:pt x="7686" y="1372"/>
                      </a:lnTo>
                      <a:lnTo>
                        <a:pt x="7692" y="1327"/>
                      </a:lnTo>
                      <a:lnTo>
                        <a:pt x="7699" y="1283"/>
                      </a:lnTo>
                      <a:lnTo>
                        <a:pt x="7707" y="1240"/>
                      </a:lnTo>
                      <a:lnTo>
                        <a:pt x="7718" y="1198"/>
                      </a:lnTo>
                      <a:lnTo>
                        <a:pt x="7728" y="1156"/>
                      </a:lnTo>
                      <a:lnTo>
                        <a:pt x="7739" y="1115"/>
                      </a:lnTo>
                      <a:lnTo>
                        <a:pt x="7751" y="1075"/>
                      </a:lnTo>
                      <a:lnTo>
                        <a:pt x="7765" y="1035"/>
                      </a:lnTo>
                      <a:lnTo>
                        <a:pt x="7779" y="996"/>
                      </a:lnTo>
                      <a:lnTo>
                        <a:pt x="7794" y="958"/>
                      </a:lnTo>
                      <a:lnTo>
                        <a:pt x="7811" y="920"/>
                      </a:lnTo>
                      <a:lnTo>
                        <a:pt x="7828" y="883"/>
                      </a:lnTo>
                      <a:lnTo>
                        <a:pt x="7846" y="848"/>
                      </a:lnTo>
                      <a:lnTo>
                        <a:pt x="7866" y="812"/>
                      </a:lnTo>
                      <a:lnTo>
                        <a:pt x="7886" y="777"/>
                      </a:lnTo>
                      <a:lnTo>
                        <a:pt x="7908" y="742"/>
                      </a:lnTo>
                      <a:lnTo>
                        <a:pt x="7929" y="709"/>
                      </a:lnTo>
                      <a:lnTo>
                        <a:pt x="7953" y="675"/>
                      </a:lnTo>
                      <a:lnTo>
                        <a:pt x="7977" y="644"/>
                      </a:lnTo>
                      <a:lnTo>
                        <a:pt x="8002" y="612"/>
                      </a:lnTo>
                      <a:lnTo>
                        <a:pt x="8028" y="581"/>
                      </a:lnTo>
                      <a:lnTo>
                        <a:pt x="8056" y="550"/>
                      </a:lnTo>
                      <a:lnTo>
                        <a:pt x="8084" y="520"/>
                      </a:lnTo>
                      <a:lnTo>
                        <a:pt x="8113" y="492"/>
                      </a:lnTo>
                      <a:lnTo>
                        <a:pt x="8143" y="464"/>
                      </a:lnTo>
                      <a:lnTo>
                        <a:pt x="8175" y="436"/>
                      </a:lnTo>
                      <a:lnTo>
                        <a:pt x="8206" y="410"/>
                      </a:lnTo>
                      <a:lnTo>
                        <a:pt x="8239" y="383"/>
                      </a:lnTo>
                      <a:lnTo>
                        <a:pt x="8273" y="358"/>
                      </a:lnTo>
                      <a:lnTo>
                        <a:pt x="8307" y="334"/>
                      </a:lnTo>
                      <a:lnTo>
                        <a:pt x="8342" y="310"/>
                      </a:lnTo>
                      <a:lnTo>
                        <a:pt x="8379" y="288"/>
                      </a:lnTo>
                      <a:lnTo>
                        <a:pt x="8416" y="266"/>
                      </a:lnTo>
                      <a:lnTo>
                        <a:pt x="8453" y="246"/>
                      </a:lnTo>
                      <a:lnTo>
                        <a:pt x="8492" y="225"/>
                      </a:lnTo>
                      <a:lnTo>
                        <a:pt x="8530" y="206"/>
                      </a:lnTo>
                      <a:lnTo>
                        <a:pt x="8570" y="187"/>
                      </a:lnTo>
                      <a:lnTo>
                        <a:pt x="8611" y="170"/>
                      </a:lnTo>
                      <a:lnTo>
                        <a:pt x="8653" y="153"/>
                      </a:lnTo>
                      <a:lnTo>
                        <a:pt x="8695" y="138"/>
                      </a:lnTo>
                      <a:lnTo>
                        <a:pt x="8739" y="123"/>
                      </a:lnTo>
                      <a:lnTo>
                        <a:pt x="8783" y="109"/>
                      </a:lnTo>
                      <a:lnTo>
                        <a:pt x="8827" y="96"/>
                      </a:lnTo>
                      <a:lnTo>
                        <a:pt x="8873" y="84"/>
                      </a:lnTo>
                      <a:lnTo>
                        <a:pt x="8919" y="72"/>
                      </a:lnTo>
                      <a:lnTo>
                        <a:pt x="8966" y="61"/>
                      </a:lnTo>
                      <a:lnTo>
                        <a:pt x="9014" y="52"/>
                      </a:lnTo>
                      <a:lnTo>
                        <a:pt x="9063" y="43"/>
                      </a:lnTo>
                      <a:lnTo>
                        <a:pt x="9112" y="34"/>
                      </a:lnTo>
                      <a:lnTo>
                        <a:pt x="9163" y="27"/>
                      </a:lnTo>
                      <a:lnTo>
                        <a:pt x="9214" y="21"/>
                      </a:lnTo>
                      <a:lnTo>
                        <a:pt x="9265" y="15"/>
                      </a:lnTo>
                      <a:lnTo>
                        <a:pt x="9319" y="11"/>
                      </a:lnTo>
                      <a:lnTo>
                        <a:pt x="9372" y="7"/>
                      </a:lnTo>
                      <a:lnTo>
                        <a:pt x="9426" y="4"/>
                      </a:lnTo>
                      <a:lnTo>
                        <a:pt x="9481" y="2"/>
                      </a:lnTo>
                      <a:lnTo>
                        <a:pt x="9537" y="1"/>
                      </a:lnTo>
                      <a:lnTo>
                        <a:pt x="9594" y="0"/>
                      </a:lnTo>
                      <a:lnTo>
                        <a:pt x="9642" y="1"/>
                      </a:lnTo>
                      <a:lnTo>
                        <a:pt x="9692" y="2"/>
                      </a:lnTo>
                      <a:lnTo>
                        <a:pt x="9743" y="4"/>
                      </a:lnTo>
                      <a:lnTo>
                        <a:pt x="9795" y="6"/>
                      </a:lnTo>
                      <a:lnTo>
                        <a:pt x="9848" y="9"/>
                      </a:lnTo>
                      <a:lnTo>
                        <a:pt x="9902" y="13"/>
                      </a:lnTo>
                      <a:lnTo>
                        <a:pt x="9958" y="18"/>
                      </a:lnTo>
                      <a:lnTo>
                        <a:pt x="10015" y="23"/>
                      </a:lnTo>
                      <a:lnTo>
                        <a:pt x="10072" y="29"/>
                      </a:lnTo>
                      <a:lnTo>
                        <a:pt x="10133" y="35"/>
                      </a:lnTo>
                      <a:lnTo>
                        <a:pt x="10193" y="43"/>
                      </a:lnTo>
                      <a:lnTo>
                        <a:pt x="10255" y="51"/>
                      </a:lnTo>
                      <a:lnTo>
                        <a:pt x="10320" y="59"/>
                      </a:lnTo>
                      <a:lnTo>
                        <a:pt x="10385" y="69"/>
                      </a:lnTo>
                      <a:lnTo>
                        <a:pt x="10452" y="79"/>
                      </a:lnTo>
                      <a:lnTo>
                        <a:pt x="10521" y="89"/>
                      </a:lnTo>
                      <a:lnTo>
                        <a:pt x="10570" y="783"/>
                      </a:lnTo>
                      <a:lnTo>
                        <a:pt x="10500" y="767"/>
                      </a:lnTo>
                      <a:lnTo>
                        <a:pt x="10432" y="752"/>
                      </a:lnTo>
                      <a:lnTo>
                        <a:pt x="10367" y="739"/>
                      </a:lnTo>
                      <a:lnTo>
                        <a:pt x="10304" y="727"/>
                      </a:lnTo>
                      <a:lnTo>
                        <a:pt x="10244" y="715"/>
                      </a:lnTo>
                      <a:lnTo>
                        <a:pt x="10187" y="705"/>
                      </a:lnTo>
                      <a:lnTo>
                        <a:pt x="10133" y="696"/>
                      </a:lnTo>
                      <a:lnTo>
                        <a:pt x="10079" y="689"/>
                      </a:lnTo>
                      <a:lnTo>
                        <a:pt x="10029" y="681"/>
                      </a:lnTo>
                      <a:lnTo>
                        <a:pt x="9981" y="675"/>
                      </a:lnTo>
                      <a:lnTo>
                        <a:pt x="9933" y="670"/>
                      </a:lnTo>
                      <a:lnTo>
                        <a:pt x="9887" y="666"/>
                      </a:lnTo>
                      <a:lnTo>
                        <a:pt x="9842" y="663"/>
                      </a:lnTo>
                      <a:lnTo>
                        <a:pt x="9799" y="660"/>
                      </a:lnTo>
                      <a:lnTo>
                        <a:pt x="9756" y="659"/>
                      </a:lnTo>
                      <a:lnTo>
                        <a:pt x="9715" y="659"/>
                      </a:lnTo>
                      <a:lnTo>
                        <a:pt x="9683" y="659"/>
                      </a:lnTo>
                      <a:lnTo>
                        <a:pt x="9651" y="660"/>
                      </a:lnTo>
                      <a:lnTo>
                        <a:pt x="9619" y="661"/>
                      </a:lnTo>
                      <a:lnTo>
                        <a:pt x="9588" y="663"/>
                      </a:lnTo>
                      <a:lnTo>
                        <a:pt x="9557" y="665"/>
                      </a:lnTo>
                      <a:lnTo>
                        <a:pt x="9526" y="668"/>
                      </a:lnTo>
                      <a:lnTo>
                        <a:pt x="9497" y="671"/>
                      </a:lnTo>
                      <a:lnTo>
                        <a:pt x="9467" y="675"/>
                      </a:lnTo>
                      <a:lnTo>
                        <a:pt x="9438" y="679"/>
                      </a:lnTo>
                      <a:lnTo>
                        <a:pt x="9410" y="685"/>
                      </a:lnTo>
                      <a:lnTo>
                        <a:pt x="9381" y="691"/>
                      </a:lnTo>
                      <a:lnTo>
                        <a:pt x="9353" y="696"/>
                      </a:lnTo>
                      <a:lnTo>
                        <a:pt x="9327" y="703"/>
                      </a:lnTo>
                      <a:lnTo>
                        <a:pt x="9300" y="710"/>
                      </a:lnTo>
                      <a:lnTo>
                        <a:pt x="9274" y="717"/>
                      </a:lnTo>
                      <a:lnTo>
                        <a:pt x="9248" y="726"/>
                      </a:lnTo>
                      <a:lnTo>
                        <a:pt x="9223" y="734"/>
                      </a:lnTo>
                      <a:lnTo>
                        <a:pt x="9197" y="743"/>
                      </a:lnTo>
                      <a:lnTo>
                        <a:pt x="9172" y="753"/>
                      </a:lnTo>
                      <a:lnTo>
                        <a:pt x="9149" y="764"/>
                      </a:lnTo>
                      <a:lnTo>
                        <a:pt x="9125" y="774"/>
                      </a:lnTo>
                      <a:lnTo>
                        <a:pt x="9102" y="785"/>
                      </a:lnTo>
                      <a:lnTo>
                        <a:pt x="9079" y="796"/>
                      </a:lnTo>
                      <a:lnTo>
                        <a:pt x="9057" y="809"/>
                      </a:lnTo>
                      <a:lnTo>
                        <a:pt x="9035" y="822"/>
                      </a:lnTo>
                      <a:lnTo>
                        <a:pt x="9014" y="835"/>
                      </a:lnTo>
                      <a:lnTo>
                        <a:pt x="8994" y="849"/>
                      </a:lnTo>
                      <a:lnTo>
                        <a:pt x="8973" y="863"/>
                      </a:lnTo>
                      <a:lnTo>
                        <a:pt x="8954" y="878"/>
                      </a:lnTo>
                      <a:lnTo>
                        <a:pt x="8934" y="894"/>
                      </a:lnTo>
                      <a:lnTo>
                        <a:pt x="8915" y="909"/>
                      </a:lnTo>
                      <a:lnTo>
                        <a:pt x="8896" y="926"/>
                      </a:lnTo>
                      <a:lnTo>
                        <a:pt x="8878" y="943"/>
                      </a:lnTo>
                      <a:lnTo>
                        <a:pt x="8861" y="960"/>
                      </a:lnTo>
                      <a:lnTo>
                        <a:pt x="8844" y="978"/>
                      </a:lnTo>
                      <a:lnTo>
                        <a:pt x="8828" y="995"/>
                      </a:lnTo>
                      <a:lnTo>
                        <a:pt x="8812" y="1014"/>
                      </a:lnTo>
                      <a:lnTo>
                        <a:pt x="8796" y="1033"/>
                      </a:lnTo>
                      <a:lnTo>
                        <a:pt x="8782" y="1053"/>
                      </a:lnTo>
                      <a:lnTo>
                        <a:pt x="8768" y="1072"/>
                      </a:lnTo>
                      <a:lnTo>
                        <a:pt x="8754" y="1092"/>
                      </a:lnTo>
                      <a:lnTo>
                        <a:pt x="8741" y="1112"/>
                      </a:lnTo>
                      <a:lnTo>
                        <a:pt x="8729" y="1134"/>
                      </a:lnTo>
                      <a:lnTo>
                        <a:pt x="8717" y="1155"/>
                      </a:lnTo>
                      <a:lnTo>
                        <a:pt x="8706" y="1177"/>
                      </a:lnTo>
                      <a:lnTo>
                        <a:pt x="8695" y="1198"/>
                      </a:lnTo>
                      <a:lnTo>
                        <a:pt x="8686" y="1221"/>
                      </a:lnTo>
                      <a:lnTo>
                        <a:pt x="8676" y="1244"/>
                      </a:lnTo>
                      <a:lnTo>
                        <a:pt x="8667" y="1267"/>
                      </a:lnTo>
                      <a:lnTo>
                        <a:pt x="8659" y="1291"/>
                      </a:lnTo>
                      <a:lnTo>
                        <a:pt x="8651" y="1315"/>
                      </a:lnTo>
                      <a:lnTo>
                        <a:pt x="8644" y="1340"/>
                      </a:lnTo>
                      <a:lnTo>
                        <a:pt x="8638" y="1364"/>
                      </a:lnTo>
                      <a:lnTo>
                        <a:pt x="8632" y="1390"/>
                      </a:lnTo>
                      <a:lnTo>
                        <a:pt x="8625" y="1416"/>
                      </a:lnTo>
                      <a:lnTo>
                        <a:pt x="8621" y="1441"/>
                      </a:lnTo>
                      <a:lnTo>
                        <a:pt x="8616" y="1468"/>
                      </a:lnTo>
                      <a:lnTo>
                        <a:pt x="8613" y="1496"/>
                      </a:lnTo>
                      <a:lnTo>
                        <a:pt x="8610" y="1522"/>
                      </a:lnTo>
                      <a:lnTo>
                        <a:pt x="8607" y="1550"/>
                      </a:lnTo>
                      <a:lnTo>
                        <a:pt x="8605" y="1579"/>
                      </a:lnTo>
                      <a:lnTo>
                        <a:pt x="8604" y="1607"/>
                      </a:lnTo>
                      <a:lnTo>
                        <a:pt x="8603" y="1636"/>
                      </a:lnTo>
                      <a:lnTo>
                        <a:pt x="8603" y="1666"/>
                      </a:lnTo>
                      <a:lnTo>
                        <a:pt x="8603" y="1709"/>
                      </a:lnTo>
                      <a:lnTo>
                        <a:pt x="8606" y="1751"/>
                      </a:lnTo>
                      <a:lnTo>
                        <a:pt x="8610" y="1793"/>
                      </a:lnTo>
                      <a:lnTo>
                        <a:pt x="8615" y="1832"/>
                      </a:lnTo>
                      <a:lnTo>
                        <a:pt x="8623" y="1871"/>
                      </a:lnTo>
                      <a:lnTo>
                        <a:pt x="8633" y="1909"/>
                      </a:lnTo>
                      <a:lnTo>
                        <a:pt x="8643" y="1945"/>
                      </a:lnTo>
                      <a:lnTo>
                        <a:pt x="8655" y="1980"/>
                      </a:lnTo>
                      <a:lnTo>
                        <a:pt x="8669" y="2013"/>
                      </a:lnTo>
                      <a:lnTo>
                        <a:pt x="8685" y="2046"/>
                      </a:lnTo>
                      <a:lnTo>
                        <a:pt x="8702" y="2077"/>
                      </a:lnTo>
                      <a:lnTo>
                        <a:pt x="8722" y="2107"/>
                      </a:lnTo>
                      <a:lnTo>
                        <a:pt x="8742" y="2136"/>
                      </a:lnTo>
                      <a:lnTo>
                        <a:pt x="8763" y="2163"/>
                      </a:lnTo>
                      <a:lnTo>
                        <a:pt x="8788" y="2190"/>
                      </a:lnTo>
                      <a:lnTo>
                        <a:pt x="8814" y="2214"/>
                      </a:lnTo>
                      <a:lnTo>
                        <a:pt x="8840" y="2238"/>
                      </a:lnTo>
                      <a:lnTo>
                        <a:pt x="8869" y="2261"/>
                      </a:lnTo>
                      <a:lnTo>
                        <a:pt x="8898" y="2281"/>
                      </a:lnTo>
                      <a:lnTo>
                        <a:pt x="8929" y="2301"/>
                      </a:lnTo>
                      <a:lnTo>
                        <a:pt x="8962" y="2318"/>
                      </a:lnTo>
                      <a:lnTo>
                        <a:pt x="8996" y="2334"/>
                      </a:lnTo>
                      <a:lnTo>
                        <a:pt x="9030" y="2349"/>
                      </a:lnTo>
                      <a:lnTo>
                        <a:pt x="9066" y="2362"/>
                      </a:lnTo>
                      <a:lnTo>
                        <a:pt x="9104" y="2373"/>
                      </a:lnTo>
                      <a:lnTo>
                        <a:pt x="9142" y="2384"/>
                      </a:lnTo>
                      <a:lnTo>
                        <a:pt x="9183" y="2392"/>
                      </a:lnTo>
                      <a:lnTo>
                        <a:pt x="9224" y="2399"/>
                      </a:lnTo>
                      <a:lnTo>
                        <a:pt x="9267" y="2404"/>
                      </a:lnTo>
                      <a:lnTo>
                        <a:pt x="9310" y="2408"/>
                      </a:lnTo>
                      <a:lnTo>
                        <a:pt x="9355" y="2410"/>
                      </a:lnTo>
                      <a:lnTo>
                        <a:pt x="9403" y="2411"/>
                      </a:lnTo>
                      <a:lnTo>
                        <a:pt x="9423" y="2411"/>
                      </a:lnTo>
                      <a:lnTo>
                        <a:pt x="9442" y="2410"/>
                      </a:lnTo>
                      <a:lnTo>
                        <a:pt x="9463" y="2409"/>
                      </a:lnTo>
                      <a:lnTo>
                        <a:pt x="9482" y="2408"/>
                      </a:lnTo>
                      <a:lnTo>
                        <a:pt x="9503" y="2407"/>
                      </a:lnTo>
                      <a:lnTo>
                        <a:pt x="9522" y="2406"/>
                      </a:lnTo>
                      <a:lnTo>
                        <a:pt x="9542" y="2404"/>
                      </a:lnTo>
                      <a:lnTo>
                        <a:pt x="9561" y="2401"/>
                      </a:lnTo>
                      <a:lnTo>
                        <a:pt x="9580" y="2399"/>
                      </a:lnTo>
                      <a:lnTo>
                        <a:pt x="9600" y="2396"/>
                      </a:lnTo>
                      <a:lnTo>
                        <a:pt x="9620" y="2392"/>
                      </a:lnTo>
                      <a:lnTo>
                        <a:pt x="9640" y="2389"/>
                      </a:lnTo>
                      <a:lnTo>
                        <a:pt x="9660" y="2385"/>
                      </a:lnTo>
                      <a:lnTo>
                        <a:pt x="9680" y="2380"/>
                      </a:lnTo>
                      <a:lnTo>
                        <a:pt x="9700" y="2374"/>
                      </a:lnTo>
                      <a:lnTo>
                        <a:pt x="9719" y="2369"/>
                      </a:lnTo>
                      <a:lnTo>
                        <a:pt x="9723" y="2345"/>
                      </a:lnTo>
                      <a:lnTo>
                        <a:pt x="9725" y="2320"/>
                      </a:lnTo>
                      <a:lnTo>
                        <a:pt x="9728" y="2295"/>
                      </a:lnTo>
                      <a:lnTo>
                        <a:pt x="9730" y="2272"/>
                      </a:lnTo>
                      <a:lnTo>
                        <a:pt x="9732" y="2249"/>
                      </a:lnTo>
                      <a:lnTo>
                        <a:pt x="9733" y="2226"/>
                      </a:lnTo>
                      <a:lnTo>
                        <a:pt x="9735" y="2203"/>
                      </a:lnTo>
                      <a:lnTo>
                        <a:pt x="9736" y="2181"/>
                      </a:lnTo>
                      <a:lnTo>
                        <a:pt x="9738" y="2159"/>
                      </a:lnTo>
                      <a:lnTo>
                        <a:pt x="9739" y="2138"/>
                      </a:lnTo>
                      <a:lnTo>
                        <a:pt x="9740" y="2116"/>
                      </a:lnTo>
                      <a:lnTo>
                        <a:pt x="9740" y="2096"/>
                      </a:lnTo>
                      <a:lnTo>
                        <a:pt x="9741" y="2075"/>
                      </a:lnTo>
                      <a:lnTo>
                        <a:pt x="9741" y="2055"/>
                      </a:lnTo>
                      <a:lnTo>
                        <a:pt x="9741" y="2034"/>
                      </a:lnTo>
                      <a:lnTo>
                        <a:pt x="9742" y="2015"/>
                      </a:lnTo>
                      <a:lnTo>
                        <a:pt x="9742" y="1938"/>
                      </a:lnTo>
                      <a:lnTo>
                        <a:pt x="9376" y="1938"/>
                      </a:lnTo>
                      <a:lnTo>
                        <a:pt x="9412" y="1295"/>
                      </a:lnTo>
                      <a:lnTo>
                        <a:pt x="10651" y="1295"/>
                      </a:lnTo>
                      <a:lnTo>
                        <a:pt x="10646" y="1345"/>
                      </a:lnTo>
                      <a:lnTo>
                        <a:pt x="10642" y="1394"/>
                      </a:lnTo>
                      <a:lnTo>
                        <a:pt x="10638" y="1442"/>
                      </a:lnTo>
                      <a:lnTo>
                        <a:pt x="10634" y="1491"/>
                      </a:lnTo>
                      <a:lnTo>
                        <a:pt x="10629" y="1539"/>
                      </a:lnTo>
                      <a:lnTo>
                        <a:pt x="10625" y="1587"/>
                      </a:lnTo>
                      <a:lnTo>
                        <a:pt x="10621" y="1634"/>
                      </a:lnTo>
                      <a:lnTo>
                        <a:pt x="10618" y="1681"/>
                      </a:lnTo>
                      <a:lnTo>
                        <a:pt x="10614" y="1727"/>
                      </a:lnTo>
                      <a:lnTo>
                        <a:pt x="10611" y="1774"/>
                      </a:lnTo>
                      <a:lnTo>
                        <a:pt x="10608" y="1819"/>
                      </a:lnTo>
                      <a:lnTo>
                        <a:pt x="10605" y="1865"/>
                      </a:lnTo>
                      <a:lnTo>
                        <a:pt x="10602" y="1909"/>
                      </a:lnTo>
                      <a:lnTo>
                        <a:pt x="10600" y="1954"/>
                      </a:lnTo>
                      <a:lnTo>
                        <a:pt x="10597" y="1998"/>
                      </a:lnTo>
                      <a:lnTo>
                        <a:pt x="10594" y="2041"/>
                      </a:lnTo>
                      <a:lnTo>
                        <a:pt x="10590" y="2127"/>
                      </a:lnTo>
                      <a:lnTo>
                        <a:pt x="10585" y="2209"/>
                      </a:lnTo>
                      <a:lnTo>
                        <a:pt x="10582" y="2289"/>
                      </a:lnTo>
                      <a:lnTo>
                        <a:pt x="10579" y="2366"/>
                      </a:lnTo>
                      <a:lnTo>
                        <a:pt x="10577" y="2440"/>
                      </a:lnTo>
                      <a:lnTo>
                        <a:pt x="10576" y="2511"/>
                      </a:lnTo>
                      <a:lnTo>
                        <a:pt x="10575" y="2580"/>
                      </a:lnTo>
                      <a:lnTo>
                        <a:pt x="10574" y="2645"/>
                      </a:lnTo>
                      <a:lnTo>
                        <a:pt x="10574" y="2669"/>
                      </a:lnTo>
                      <a:lnTo>
                        <a:pt x="10574" y="2692"/>
                      </a:lnTo>
                      <a:lnTo>
                        <a:pt x="10575" y="2715"/>
                      </a:lnTo>
                      <a:lnTo>
                        <a:pt x="10575" y="2736"/>
                      </a:lnTo>
                      <a:lnTo>
                        <a:pt x="10575" y="2757"/>
                      </a:lnTo>
                      <a:lnTo>
                        <a:pt x="10575" y="2776"/>
                      </a:lnTo>
                      <a:lnTo>
                        <a:pt x="10575" y="2795"/>
                      </a:lnTo>
                      <a:lnTo>
                        <a:pt x="10575" y="2812"/>
                      </a:lnTo>
                      <a:lnTo>
                        <a:pt x="10576" y="2846"/>
                      </a:lnTo>
                      <a:lnTo>
                        <a:pt x="10577" y="2880"/>
                      </a:lnTo>
                      <a:lnTo>
                        <a:pt x="10578" y="2914"/>
                      </a:lnTo>
                      <a:lnTo>
                        <a:pt x="10579" y="2948"/>
                      </a:lnTo>
                      <a:close/>
                      <a:moveTo>
                        <a:pt x="11902" y="3028"/>
                      </a:moveTo>
                      <a:lnTo>
                        <a:pt x="10962" y="3028"/>
                      </a:lnTo>
                      <a:lnTo>
                        <a:pt x="10969" y="2958"/>
                      </a:lnTo>
                      <a:lnTo>
                        <a:pt x="10976" y="2885"/>
                      </a:lnTo>
                      <a:lnTo>
                        <a:pt x="10983" y="2812"/>
                      </a:lnTo>
                      <a:lnTo>
                        <a:pt x="10990" y="2736"/>
                      </a:lnTo>
                      <a:lnTo>
                        <a:pt x="10998" y="2661"/>
                      </a:lnTo>
                      <a:lnTo>
                        <a:pt x="11004" y="2582"/>
                      </a:lnTo>
                      <a:lnTo>
                        <a:pt x="11011" y="2503"/>
                      </a:lnTo>
                      <a:lnTo>
                        <a:pt x="11017" y="2422"/>
                      </a:lnTo>
                      <a:lnTo>
                        <a:pt x="11023" y="2339"/>
                      </a:lnTo>
                      <a:lnTo>
                        <a:pt x="11029" y="2254"/>
                      </a:lnTo>
                      <a:lnTo>
                        <a:pt x="11035" y="2168"/>
                      </a:lnTo>
                      <a:lnTo>
                        <a:pt x="11040" y="2081"/>
                      </a:lnTo>
                      <a:lnTo>
                        <a:pt x="11047" y="1993"/>
                      </a:lnTo>
                      <a:lnTo>
                        <a:pt x="11052" y="1903"/>
                      </a:lnTo>
                      <a:lnTo>
                        <a:pt x="11057" y="1810"/>
                      </a:lnTo>
                      <a:lnTo>
                        <a:pt x="11062" y="1717"/>
                      </a:lnTo>
                      <a:lnTo>
                        <a:pt x="11066" y="1623"/>
                      </a:lnTo>
                      <a:lnTo>
                        <a:pt x="11071" y="1527"/>
                      </a:lnTo>
                      <a:lnTo>
                        <a:pt x="11075" y="1430"/>
                      </a:lnTo>
                      <a:lnTo>
                        <a:pt x="11079" y="1333"/>
                      </a:lnTo>
                      <a:lnTo>
                        <a:pt x="11083" y="1233"/>
                      </a:lnTo>
                      <a:lnTo>
                        <a:pt x="11086" y="1134"/>
                      </a:lnTo>
                      <a:lnTo>
                        <a:pt x="11091" y="1032"/>
                      </a:lnTo>
                      <a:lnTo>
                        <a:pt x="11094" y="930"/>
                      </a:lnTo>
                      <a:lnTo>
                        <a:pt x="11097" y="826"/>
                      </a:lnTo>
                      <a:lnTo>
                        <a:pt x="11099" y="722"/>
                      </a:lnTo>
                      <a:lnTo>
                        <a:pt x="11102" y="616"/>
                      </a:lnTo>
                      <a:lnTo>
                        <a:pt x="11104" y="509"/>
                      </a:lnTo>
                      <a:lnTo>
                        <a:pt x="11106" y="402"/>
                      </a:lnTo>
                      <a:lnTo>
                        <a:pt x="11108" y="293"/>
                      </a:lnTo>
                      <a:lnTo>
                        <a:pt x="11110" y="183"/>
                      </a:lnTo>
                      <a:lnTo>
                        <a:pt x="11111" y="71"/>
                      </a:lnTo>
                      <a:lnTo>
                        <a:pt x="12059" y="71"/>
                      </a:lnTo>
                      <a:lnTo>
                        <a:pt x="12055" y="106"/>
                      </a:lnTo>
                      <a:lnTo>
                        <a:pt x="12052" y="142"/>
                      </a:lnTo>
                      <a:lnTo>
                        <a:pt x="12048" y="178"/>
                      </a:lnTo>
                      <a:lnTo>
                        <a:pt x="12044" y="214"/>
                      </a:lnTo>
                      <a:lnTo>
                        <a:pt x="12040" y="251"/>
                      </a:lnTo>
                      <a:lnTo>
                        <a:pt x="12037" y="289"/>
                      </a:lnTo>
                      <a:lnTo>
                        <a:pt x="12034" y="326"/>
                      </a:lnTo>
                      <a:lnTo>
                        <a:pt x="12030" y="364"/>
                      </a:lnTo>
                      <a:lnTo>
                        <a:pt x="12027" y="403"/>
                      </a:lnTo>
                      <a:lnTo>
                        <a:pt x="12024" y="440"/>
                      </a:lnTo>
                      <a:lnTo>
                        <a:pt x="12021" y="480"/>
                      </a:lnTo>
                      <a:lnTo>
                        <a:pt x="12018" y="520"/>
                      </a:lnTo>
                      <a:lnTo>
                        <a:pt x="12016" y="560"/>
                      </a:lnTo>
                      <a:lnTo>
                        <a:pt x="12013" y="601"/>
                      </a:lnTo>
                      <a:lnTo>
                        <a:pt x="12010" y="643"/>
                      </a:lnTo>
                      <a:lnTo>
                        <a:pt x="12007" y="684"/>
                      </a:lnTo>
                      <a:lnTo>
                        <a:pt x="11985" y="1115"/>
                      </a:lnTo>
                      <a:lnTo>
                        <a:pt x="12009" y="1115"/>
                      </a:lnTo>
                      <a:lnTo>
                        <a:pt x="12035" y="1116"/>
                      </a:lnTo>
                      <a:lnTo>
                        <a:pt x="12064" y="1116"/>
                      </a:lnTo>
                      <a:lnTo>
                        <a:pt x="12097" y="1116"/>
                      </a:lnTo>
                      <a:lnTo>
                        <a:pt x="12132" y="1117"/>
                      </a:lnTo>
                      <a:lnTo>
                        <a:pt x="12170" y="1117"/>
                      </a:lnTo>
                      <a:lnTo>
                        <a:pt x="12212" y="1118"/>
                      </a:lnTo>
                      <a:lnTo>
                        <a:pt x="12257" y="1119"/>
                      </a:lnTo>
                      <a:lnTo>
                        <a:pt x="12302" y="1120"/>
                      </a:lnTo>
                      <a:lnTo>
                        <a:pt x="12344" y="1120"/>
                      </a:lnTo>
                      <a:lnTo>
                        <a:pt x="12384" y="1121"/>
                      </a:lnTo>
                      <a:lnTo>
                        <a:pt x="12421" y="1121"/>
                      </a:lnTo>
                      <a:lnTo>
                        <a:pt x="12454" y="1121"/>
                      </a:lnTo>
                      <a:lnTo>
                        <a:pt x="12486" y="1122"/>
                      </a:lnTo>
                      <a:lnTo>
                        <a:pt x="12516" y="1122"/>
                      </a:lnTo>
                      <a:lnTo>
                        <a:pt x="12541" y="1122"/>
                      </a:lnTo>
                      <a:lnTo>
                        <a:pt x="12567" y="1122"/>
                      </a:lnTo>
                      <a:lnTo>
                        <a:pt x="12597" y="1122"/>
                      </a:lnTo>
                      <a:lnTo>
                        <a:pt x="12628" y="1121"/>
                      </a:lnTo>
                      <a:lnTo>
                        <a:pt x="12664" y="1121"/>
                      </a:lnTo>
                      <a:lnTo>
                        <a:pt x="12704" y="1121"/>
                      </a:lnTo>
                      <a:lnTo>
                        <a:pt x="12746" y="1120"/>
                      </a:lnTo>
                      <a:lnTo>
                        <a:pt x="12792" y="1120"/>
                      </a:lnTo>
                      <a:lnTo>
                        <a:pt x="12842" y="1119"/>
                      </a:lnTo>
                      <a:lnTo>
                        <a:pt x="12891" y="1118"/>
                      </a:lnTo>
                      <a:lnTo>
                        <a:pt x="12938" y="1117"/>
                      </a:lnTo>
                      <a:lnTo>
                        <a:pt x="12981" y="1117"/>
                      </a:lnTo>
                      <a:lnTo>
                        <a:pt x="13022" y="1116"/>
                      </a:lnTo>
                      <a:lnTo>
                        <a:pt x="13060" y="1116"/>
                      </a:lnTo>
                      <a:lnTo>
                        <a:pt x="13095" y="1116"/>
                      </a:lnTo>
                      <a:lnTo>
                        <a:pt x="13126" y="1115"/>
                      </a:lnTo>
                      <a:lnTo>
                        <a:pt x="13155" y="1115"/>
                      </a:lnTo>
                      <a:lnTo>
                        <a:pt x="13174" y="826"/>
                      </a:lnTo>
                      <a:lnTo>
                        <a:pt x="13175" y="789"/>
                      </a:lnTo>
                      <a:lnTo>
                        <a:pt x="13177" y="752"/>
                      </a:lnTo>
                      <a:lnTo>
                        <a:pt x="13178" y="715"/>
                      </a:lnTo>
                      <a:lnTo>
                        <a:pt x="13179" y="678"/>
                      </a:lnTo>
                      <a:lnTo>
                        <a:pt x="13180" y="643"/>
                      </a:lnTo>
                      <a:lnTo>
                        <a:pt x="13181" y="606"/>
                      </a:lnTo>
                      <a:lnTo>
                        <a:pt x="13182" y="570"/>
                      </a:lnTo>
                      <a:lnTo>
                        <a:pt x="13183" y="534"/>
                      </a:lnTo>
                      <a:lnTo>
                        <a:pt x="13184" y="498"/>
                      </a:lnTo>
                      <a:lnTo>
                        <a:pt x="13186" y="462"/>
                      </a:lnTo>
                      <a:lnTo>
                        <a:pt x="13186" y="426"/>
                      </a:lnTo>
                      <a:lnTo>
                        <a:pt x="13187" y="390"/>
                      </a:lnTo>
                      <a:lnTo>
                        <a:pt x="13187" y="355"/>
                      </a:lnTo>
                      <a:lnTo>
                        <a:pt x="13187" y="321"/>
                      </a:lnTo>
                      <a:lnTo>
                        <a:pt x="13188" y="285"/>
                      </a:lnTo>
                      <a:lnTo>
                        <a:pt x="13188" y="250"/>
                      </a:lnTo>
                      <a:lnTo>
                        <a:pt x="13188" y="71"/>
                      </a:lnTo>
                      <a:lnTo>
                        <a:pt x="14134" y="71"/>
                      </a:lnTo>
                      <a:lnTo>
                        <a:pt x="14128" y="122"/>
                      </a:lnTo>
                      <a:lnTo>
                        <a:pt x="14123" y="170"/>
                      </a:lnTo>
                      <a:lnTo>
                        <a:pt x="14117" y="216"/>
                      </a:lnTo>
                      <a:lnTo>
                        <a:pt x="14112" y="260"/>
                      </a:lnTo>
                      <a:lnTo>
                        <a:pt x="14108" y="302"/>
                      </a:lnTo>
                      <a:lnTo>
                        <a:pt x="14103" y="343"/>
                      </a:lnTo>
                      <a:lnTo>
                        <a:pt x="14100" y="382"/>
                      </a:lnTo>
                      <a:lnTo>
                        <a:pt x="14095" y="419"/>
                      </a:lnTo>
                      <a:lnTo>
                        <a:pt x="14092" y="455"/>
                      </a:lnTo>
                      <a:lnTo>
                        <a:pt x="14089" y="491"/>
                      </a:lnTo>
                      <a:lnTo>
                        <a:pt x="14087" y="525"/>
                      </a:lnTo>
                      <a:lnTo>
                        <a:pt x="14084" y="559"/>
                      </a:lnTo>
                      <a:lnTo>
                        <a:pt x="14082" y="592"/>
                      </a:lnTo>
                      <a:lnTo>
                        <a:pt x="14080" y="625"/>
                      </a:lnTo>
                      <a:lnTo>
                        <a:pt x="14078" y="657"/>
                      </a:lnTo>
                      <a:lnTo>
                        <a:pt x="14076" y="689"/>
                      </a:lnTo>
                      <a:lnTo>
                        <a:pt x="13991" y="2371"/>
                      </a:lnTo>
                      <a:lnTo>
                        <a:pt x="13990" y="2394"/>
                      </a:lnTo>
                      <a:lnTo>
                        <a:pt x="13989" y="2415"/>
                      </a:lnTo>
                      <a:lnTo>
                        <a:pt x="13988" y="2437"/>
                      </a:lnTo>
                      <a:lnTo>
                        <a:pt x="13988" y="2459"/>
                      </a:lnTo>
                      <a:lnTo>
                        <a:pt x="13987" y="2480"/>
                      </a:lnTo>
                      <a:lnTo>
                        <a:pt x="13986" y="2501"/>
                      </a:lnTo>
                      <a:lnTo>
                        <a:pt x="13985" y="2520"/>
                      </a:lnTo>
                      <a:lnTo>
                        <a:pt x="13985" y="2541"/>
                      </a:lnTo>
                      <a:lnTo>
                        <a:pt x="13984" y="2560"/>
                      </a:lnTo>
                      <a:lnTo>
                        <a:pt x="13984" y="2581"/>
                      </a:lnTo>
                      <a:lnTo>
                        <a:pt x="13984" y="2600"/>
                      </a:lnTo>
                      <a:lnTo>
                        <a:pt x="13983" y="2621"/>
                      </a:lnTo>
                      <a:lnTo>
                        <a:pt x="13983" y="2640"/>
                      </a:lnTo>
                      <a:lnTo>
                        <a:pt x="13983" y="2661"/>
                      </a:lnTo>
                      <a:lnTo>
                        <a:pt x="13983" y="2680"/>
                      </a:lnTo>
                      <a:lnTo>
                        <a:pt x="13983" y="2701"/>
                      </a:lnTo>
                      <a:lnTo>
                        <a:pt x="13983" y="2726"/>
                      </a:lnTo>
                      <a:lnTo>
                        <a:pt x="13983" y="2761"/>
                      </a:lnTo>
                      <a:lnTo>
                        <a:pt x="13984" y="2803"/>
                      </a:lnTo>
                      <a:lnTo>
                        <a:pt x="13985" y="2854"/>
                      </a:lnTo>
                      <a:lnTo>
                        <a:pt x="13985" y="2881"/>
                      </a:lnTo>
                      <a:lnTo>
                        <a:pt x="13986" y="2907"/>
                      </a:lnTo>
                      <a:lnTo>
                        <a:pt x="13986" y="2930"/>
                      </a:lnTo>
                      <a:lnTo>
                        <a:pt x="13987" y="2953"/>
                      </a:lnTo>
                      <a:lnTo>
                        <a:pt x="13987" y="2974"/>
                      </a:lnTo>
                      <a:lnTo>
                        <a:pt x="13987" y="2994"/>
                      </a:lnTo>
                      <a:lnTo>
                        <a:pt x="13987" y="3011"/>
                      </a:lnTo>
                      <a:lnTo>
                        <a:pt x="13987" y="3028"/>
                      </a:lnTo>
                      <a:lnTo>
                        <a:pt x="13035" y="3028"/>
                      </a:lnTo>
                      <a:lnTo>
                        <a:pt x="13042" y="2952"/>
                      </a:lnTo>
                      <a:lnTo>
                        <a:pt x="13049" y="2881"/>
                      </a:lnTo>
                      <a:lnTo>
                        <a:pt x="13054" y="2815"/>
                      </a:lnTo>
                      <a:lnTo>
                        <a:pt x="13059" y="2756"/>
                      </a:lnTo>
                      <a:lnTo>
                        <a:pt x="13064" y="2703"/>
                      </a:lnTo>
                      <a:lnTo>
                        <a:pt x="13068" y="2655"/>
                      </a:lnTo>
                      <a:lnTo>
                        <a:pt x="13071" y="2613"/>
                      </a:lnTo>
                      <a:lnTo>
                        <a:pt x="13074" y="2577"/>
                      </a:lnTo>
                      <a:lnTo>
                        <a:pt x="13076" y="2547"/>
                      </a:lnTo>
                      <a:lnTo>
                        <a:pt x="13079" y="2518"/>
                      </a:lnTo>
                      <a:lnTo>
                        <a:pt x="13081" y="2492"/>
                      </a:lnTo>
                      <a:lnTo>
                        <a:pt x="13083" y="2469"/>
                      </a:lnTo>
                      <a:lnTo>
                        <a:pt x="13085" y="2449"/>
                      </a:lnTo>
                      <a:lnTo>
                        <a:pt x="13086" y="2432"/>
                      </a:lnTo>
                      <a:lnTo>
                        <a:pt x="13088" y="2418"/>
                      </a:lnTo>
                      <a:lnTo>
                        <a:pt x="13089" y="2406"/>
                      </a:lnTo>
                      <a:lnTo>
                        <a:pt x="13120" y="1814"/>
                      </a:lnTo>
                      <a:lnTo>
                        <a:pt x="13083" y="1811"/>
                      </a:lnTo>
                      <a:lnTo>
                        <a:pt x="13046" y="1810"/>
                      </a:lnTo>
                      <a:lnTo>
                        <a:pt x="13011" y="1808"/>
                      </a:lnTo>
                      <a:lnTo>
                        <a:pt x="12974" y="1807"/>
                      </a:lnTo>
                      <a:lnTo>
                        <a:pt x="12937" y="1806"/>
                      </a:lnTo>
                      <a:lnTo>
                        <a:pt x="12901" y="1805"/>
                      </a:lnTo>
                      <a:lnTo>
                        <a:pt x="12864" y="1804"/>
                      </a:lnTo>
                      <a:lnTo>
                        <a:pt x="12828" y="1803"/>
                      </a:lnTo>
                      <a:lnTo>
                        <a:pt x="12791" y="1802"/>
                      </a:lnTo>
                      <a:lnTo>
                        <a:pt x="12754" y="1801"/>
                      </a:lnTo>
                      <a:lnTo>
                        <a:pt x="12717" y="1801"/>
                      </a:lnTo>
                      <a:lnTo>
                        <a:pt x="12680" y="1801"/>
                      </a:lnTo>
                      <a:lnTo>
                        <a:pt x="12644" y="1800"/>
                      </a:lnTo>
                      <a:lnTo>
                        <a:pt x="12607" y="1800"/>
                      </a:lnTo>
                      <a:lnTo>
                        <a:pt x="12570" y="1800"/>
                      </a:lnTo>
                      <a:lnTo>
                        <a:pt x="12533" y="1800"/>
                      </a:lnTo>
                      <a:lnTo>
                        <a:pt x="12496" y="1800"/>
                      </a:lnTo>
                      <a:lnTo>
                        <a:pt x="12460" y="1800"/>
                      </a:lnTo>
                      <a:lnTo>
                        <a:pt x="12423" y="1800"/>
                      </a:lnTo>
                      <a:lnTo>
                        <a:pt x="12386" y="1801"/>
                      </a:lnTo>
                      <a:lnTo>
                        <a:pt x="12349" y="1801"/>
                      </a:lnTo>
                      <a:lnTo>
                        <a:pt x="12313" y="1801"/>
                      </a:lnTo>
                      <a:lnTo>
                        <a:pt x="12277" y="1802"/>
                      </a:lnTo>
                      <a:lnTo>
                        <a:pt x="12241" y="1803"/>
                      </a:lnTo>
                      <a:lnTo>
                        <a:pt x="12204" y="1804"/>
                      </a:lnTo>
                      <a:lnTo>
                        <a:pt x="12168" y="1805"/>
                      </a:lnTo>
                      <a:lnTo>
                        <a:pt x="12132" y="1806"/>
                      </a:lnTo>
                      <a:lnTo>
                        <a:pt x="12096" y="1807"/>
                      </a:lnTo>
                      <a:lnTo>
                        <a:pt x="12060" y="1808"/>
                      </a:lnTo>
                      <a:lnTo>
                        <a:pt x="12023" y="1810"/>
                      </a:lnTo>
                      <a:lnTo>
                        <a:pt x="11987" y="1811"/>
                      </a:lnTo>
                      <a:lnTo>
                        <a:pt x="11950" y="1814"/>
                      </a:lnTo>
                      <a:lnTo>
                        <a:pt x="11935" y="2068"/>
                      </a:lnTo>
                      <a:lnTo>
                        <a:pt x="11932" y="2130"/>
                      </a:lnTo>
                      <a:lnTo>
                        <a:pt x="11929" y="2193"/>
                      </a:lnTo>
                      <a:lnTo>
                        <a:pt x="11926" y="2254"/>
                      </a:lnTo>
                      <a:lnTo>
                        <a:pt x="11924" y="2316"/>
                      </a:lnTo>
                      <a:lnTo>
                        <a:pt x="11921" y="2376"/>
                      </a:lnTo>
                      <a:lnTo>
                        <a:pt x="11919" y="2437"/>
                      </a:lnTo>
                      <a:lnTo>
                        <a:pt x="11917" y="2496"/>
                      </a:lnTo>
                      <a:lnTo>
                        <a:pt x="11915" y="2555"/>
                      </a:lnTo>
                      <a:lnTo>
                        <a:pt x="11913" y="2614"/>
                      </a:lnTo>
                      <a:lnTo>
                        <a:pt x="11911" y="2674"/>
                      </a:lnTo>
                      <a:lnTo>
                        <a:pt x="11910" y="2733"/>
                      </a:lnTo>
                      <a:lnTo>
                        <a:pt x="11907" y="2792"/>
                      </a:lnTo>
                      <a:lnTo>
                        <a:pt x="11906" y="2851"/>
                      </a:lnTo>
                      <a:lnTo>
                        <a:pt x="11904" y="2910"/>
                      </a:lnTo>
                      <a:lnTo>
                        <a:pt x="11903" y="2969"/>
                      </a:lnTo>
                      <a:lnTo>
                        <a:pt x="11902" y="302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4681" y="944"/>
                  <a:ext cx="777" cy="146"/>
                </a:xfrm>
                <a:custGeom>
                  <a:rect b="b" l="l" r="r" t="t"/>
                  <a:pathLst>
                    <a:path extrusionOk="0" h="3068" w="16359">
                      <a:moveTo>
                        <a:pt x="0" y="2228"/>
                      </a:moveTo>
                      <a:lnTo>
                        <a:pt x="65" y="2250"/>
                      </a:lnTo>
                      <a:lnTo>
                        <a:pt x="129" y="2270"/>
                      </a:lnTo>
                      <a:lnTo>
                        <a:pt x="191" y="2289"/>
                      </a:lnTo>
                      <a:lnTo>
                        <a:pt x="252" y="2305"/>
                      </a:lnTo>
                      <a:lnTo>
                        <a:pt x="310" y="2321"/>
                      </a:lnTo>
                      <a:lnTo>
                        <a:pt x="367" y="2335"/>
                      </a:lnTo>
                      <a:lnTo>
                        <a:pt x="423" y="2347"/>
                      </a:lnTo>
                      <a:lnTo>
                        <a:pt x="477" y="2359"/>
                      </a:lnTo>
                      <a:lnTo>
                        <a:pt x="531" y="2369"/>
                      </a:lnTo>
                      <a:lnTo>
                        <a:pt x="583" y="2377"/>
                      </a:lnTo>
                      <a:lnTo>
                        <a:pt x="635" y="2384"/>
                      </a:lnTo>
                      <a:lnTo>
                        <a:pt x="687" y="2389"/>
                      </a:lnTo>
                      <a:lnTo>
                        <a:pt x="738" y="2394"/>
                      </a:lnTo>
                      <a:lnTo>
                        <a:pt x="788" y="2398"/>
                      </a:lnTo>
                      <a:lnTo>
                        <a:pt x="838" y="2400"/>
                      </a:lnTo>
                      <a:lnTo>
                        <a:pt x="887" y="2401"/>
                      </a:lnTo>
                      <a:lnTo>
                        <a:pt x="921" y="2400"/>
                      </a:lnTo>
                      <a:lnTo>
                        <a:pt x="953" y="2398"/>
                      </a:lnTo>
                      <a:lnTo>
                        <a:pt x="983" y="2393"/>
                      </a:lnTo>
                      <a:lnTo>
                        <a:pt x="1010" y="2387"/>
                      </a:lnTo>
                      <a:lnTo>
                        <a:pt x="1037" y="2380"/>
                      </a:lnTo>
                      <a:lnTo>
                        <a:pt x="1062" y="2371"/>
                      </a:lnTo>
                      <a:lnTo>
                        <a:pt x="1074" y="2366"/>
                      </a:lnTo>
                      <a:lnTo>
                        <a:pt x="1086" y="2361"/>
                      </a:lnTo>
                      <a:lnTo>
                        <a:pt x="1096" y="2354"/>
                      </a:lnTo>
                      <a:lnTo>
                        <a:pt x="1107" y="2348"/>
                      </a:lnTo>
                      <a:lnTo>
                        <a:pt x="1118" y="2341"/>
                      </a:lnTo>
                      <a:lnTo>
                        <a:pt x="1127" y="2335"/>
                      </a:lnTo>
                      <a:lnTo>
                        <a:pt x="1135" y="2328"/>
                      </a:lnTo>
                      <a:lnTo>
                        <a:pt x="1143" y="2320"/>
                      </a:lnTo>
                      <a:lnTo>
                        <a:pt x="1150" y="2312"/>
                      </a:lnTo>
                      <a:lnTo>
                        <a:pt x="1157" y="2304"/>
                      </a:lnTo>
                      <a:lnTo>
                        <a:pt x="1164" y="2296"/>
                      </a:lnTo>
                      <a:lnTo>
                        <a:pt x="1169" y="2287"/>
                      </a:lnTo>
                      <a:lnTo>
                        <a:pt x="1174" y="2279"/>
                      </a:lnTo>
                      <a:lnTo>
                        <a:pt x="1178" y="2269"/>
                      </a:lnTo>
                      <a:lnTo>
                        <a:pt x="1181" y="2259"/>
                      </a:lnTo>
                      <a:lnTo>
                        <a:pt x="1184" y="2250"/>
                      </a:lnTo>
                      <a:lnTo>
                        <a:pt x="1186" y="2240"/>
                      </a:lnTo>
                      <a:lnTo>
                        <a:pt x="1188" y="2229"/>
                      </a:lnTo>
                      <a:lnTo>
                        <a:pt x="1189" y="2219"/>
                      </a:lnTo>
                      <a:lnTo>
                        <a:pt x="1189" y="2209"/>
                      </a:lnTo>
                      <a:lnTo>
                        <a:pt x="1189" y="2201"/>
                      </a:lnTo>
                      <a:lnTo>
                        <a:pt x="1188" y="2192"/>
                      </a:lnTo>
                      <a:lnTo>
                        <a:pt x="1187" y="2184"/>
                      </a:lnTo>
                      <a:lnTo>
                        <a:pt x="1184" y="2176"/>
                      </a:lnTo>
                      <a:lnTo>
                        <a:pt x="1178" y="2159"/>
                      </a:lnTo>
                      <a:lnTo>
                        <a:pt x="1170" y="2140"/>
                      </a:lnTo>
                      <a:lnTo>
                        <a:pt x="1158" y="2120"/>
                      </a:lnTo>
                      <a:lnTo>
                        <a:pt x="1144" y="2099"/>
                      </a:lnTo>
                      <a:lnTo>
                        <a:pt x="1128" y="2078"/>
                      </a:lnTo>
                      <a:lnTo>
                        <a:pt x="1109" y="2055"/>
                      </a:lnTo>
                      <a:lnTo>
                        <a:pt x="1088" y="2031"/>
                      </a:lnTo>
                      <a:lnTo>
                        <a:pt x="1064" y="2008"/>
                      </a:lnTo>
                      <a:lnTo>
                        <a:pt x="1038" y="1982"/>
                      </a:lnTo>
                      <a:lnTo>
                        <a:pt x="1009" y="1956"/>
                      </a:lnTo>
                      <a:lnTo>
                        <a:pt x="978" y="1928"/>
                      </a:lnTo>
                      <a:lnTo>
                        <a:pt x="945" y="1899"/>
                      </a:lnTo>
                      <a:lnTo>
                        <a:pt x="908" y="1870"/>
                      </a:lnTo>
                      <a:lnTo>
                        <a:pt x="870" y="1840"/>
                      </a:lnTo>
                      <a:lnTo>
                        <a:pt x="846" y="1820"/>
                      </a:lnTo>
                      <a:lnTo>
                        <a:pt x="823" y="1804"/>
                      </a:lnTo>
                      <a:lnTo>
                        <a:pt x="805" y="1789"/>
                      </a:lnTo>
                      <a:lnTo>
                        <a:pt x="789" y="1777"/>
                      </a:lnTo>
                      <a:lnTo>
                        <a:pt x="783" y="1773"/>
                      </a:lnTo>
                      <a:lnTo>
                        <a:pt x="739" y="1738"/>
                      </a:lnTo>
                      <a:lnTo>
                        <a:pt x="696" y="1703"/>
                      </a:lnTo>
                      <a:lnTo>
                        <a:pt x="655" y="1668"/>
                      </a:lnTo>
                      <a:lnTo>
                        <a:pt x="616" y="1635"/>
                      </a:lnTo>
                      <a:lnTo>
                        <a:pt x="577" y="1601"/>
                      </a:lnTo>
                      <a:lnTo>
                        <a:pt x="540" y="1567"/>
                      </a:lnTo>
                      <a:lnTo>
                        <a:pt x="504" y="1534"/>
                      </a:lnTo>
                      <a:lnTo>
                        <a:pt x="469" y="1500"/>
                      </a:lnTo>
                      <a:lnTo>
                        <a:pt x="437" y="1468"/>
                      </a:lnTo>
                      <a:lnTo>
                        <a:pt x="406" y="1436"/>
                      </a:lnTo>
                      <a:lnTo>
                        <a:pt x="375" y="1404"/>
                      </a:lnTo>
                      <a:lnTo>
                        <a:pt x="347" y="1372"/>
                      </a:lnTo>
                      <a:lnTo>
                        <a:pt x="320" y="1341"/>
                      </a:lnTo>
                      <a:lnTo>
                        <a:pt x="293" y="1310"/>
                      </a:lnTo>
                      <a:lnTo>
                        <a:pt x="269" y="1280"/>
                      </a:lnTo>
                      <a:lnTo>
                        <a:pt x="246" y="1249"/>
                      </a:lnTo>
                      <a:lnTo>
                        <a:pt x="225" y="1219"/>
                      </a:lnTo>
                      <a:lnTo>
                        <a:pt x="204" y="1190"/>
                      </a:lnTo>
                      <a:lnTo>
                        <a:pt x="185" y="1160"/>
                      </a:lnTo>
                      <a:lnTo>
                        <a:pt x="168" y="1131"/>
                      </a:lnTo>
                      <a:lnTo>
                        <a:pt x="152" y="1102"/>
                      </a:lnTo>
                      <a:lnTo>
                        <a:pt x="137" y="1074"/>
                      </a:lnTo>
                      <a:lnTo>
                        <a:pt x="124" y="1046"/>
                      </a:lnTo>
                      <a:lnTo>
                        <a:pt x="112" y="1017"/>
                      </a:lnTo>
                      <a:lnTo>
                        <a:pt x="102" y="991"/>
                      </a:lnTo>
                      <a:lnTo>
                        <a:pt x="93" y="963"/>
                      </a:lnTo>
                      <a:lnTo>
                        <a:pt x="85" y="936"/>
                      </a:lnTo>
                      <a:lnTo>
                        <a:pt x="79" y="910"/>
                      </a:lnTo>
                      <a:lnTo>
                        <a:pt x="74" y="884"/>
                      </a:lnTo>
                      <a:lnTo>
                        <a:pt x="71" y="857"/>
                      </a:lnTo>
                      <a:lnTo>
                        <a:pt x="69" y="833"/>
                      </a:lnTo>
                      <a:lnTo>
                        <a:pt x="67" y="807"/>
                      </a:lnTo>
                      <a:lnTo>
                        <a:pt x="67" y="784"/>
                      </a:lnTo>
                      <a:lnTo>
                        <a:pt x="69" y="761"/>
                      </a:lnTo>
                      <a:lnTo>
                        <a:pt x="71" y="737"/>
                      </a:lnTo>
                      <a:lnTo>
                        <a:pt x="73" y="716"/>
                      </a:lnTo>
                      <a:lnTo>
                        <a:pt x="76" y="693"/>
                      </a:lnTo>
                      <a:lnTo>
                        <a:pt x="79" y="672"/>
                      </a:lnTo>
                      <a:lnTo>
                        <a:pt x="83" y="650"/>
                      </a:lnTo>
                      <a:lnTo>
                        <a:pt x="87" y="629"/>
                      </a:lnTo>
                      <a:lnTo>
                        <a:pt x="92" y="608"/>
                      </a:lnTo>
                      <a:lnTo>
                        <a:pt x="98" y="588"/>
                      </a:lnTo>
                      <a:lnTo>
                        <a:pt x="104" y="567"/>
                      </a:lnTo>
                      <a:lnTo>
                        <a:pt x="111" y="547"/>
                      </a:lnTo>
                      <a:lnTo>
                        <a:pt x="120" y="527"/>
                      </a:lnTo>
                      <a:lnTo>
                        <a:pt x="128" y="508"/>
                      </a:lnTo>
                      <a:lnTo>
                        <a:pt x="136" y="489"/>
                      </a:lnTo>
                      <a:lnTo>
                        <a:pt x="146" y="471"/>
                      </a:lnTo>
                      <a:lnTo>
                        <a:pt x="156" y="452"/>
                      </a:lnTo>
                      <a:lnTo>
                        <a:pt x="167" y="434"/>
                      </a:lnTo>
                      <a:lnTo>
                        <a:pt x="178" y="416"/>
                      </a:lnTo>
                      <a:lnTo>
                        <a:pt x="190" y="399"/>
                      </a:lnTo>
                      <a:lnTo>
                        <a:pt x="202" y="383"/>
                      </a:lnTo>
                      <a:lnTo>
                        <a:pt x="216" y="365"/>
                      </a:lnTo>
                      <a:lnTo>
                        <a:pt x="230" y="349"/>
                      </a:lnTo>
                      <a:lnTo>
                        <a:pt x="244" y="332"/>
                      </a:lnTo>
                      <a:lnTo>
                        <a:pt x="259" y="317"/>
                      </a:lnTo>
                      <a:lnTo>
                        <a:pt x="275" y="302"/>
                      </a:lnTo>
                      <a:lnTo>
                        <a:pt x="291" y="286"/>
                      </a:lnTo>
                      <a:lnTo>
                        <a:pt x="308" y="272"/>
                      </a:lnTo>
                      <a:lnTo>
                        <a:pt x="325" y="257"/>
                      </a:lnTo>
                      <a:lnTo>
                        <a:pt x="344" y="243"/>
                      </a:lnTo>
                      <a:lnTo>
                        <a:pt x="362" y="229"/>
                      </a:lnTo>
                      <a:lnTo>
                        <a:pt x="381" y="215"/>
                      </a:lnTo>
                      <a:lnTo>
                        <a:pt x="401" y="202"/>
                      </a:lnTo>
                      <a:lnTo>
                        <a:pt x="421" y="190"/>
                      </a:lnTo>
                      <a:lnTo>
                        <a:pt x="443" y="177"/>
                      </a:lnTo>
                      <a:lnTo>
                        <a:pt x="464" y="165"/>
                      </a:lnTo>
                      <a:lnTo>
                        <a:pt x="486" y="154"/>
                      </a:lnTo>
                      <a:lnTo>
                        <a:pt x="508" y="143"/>
                      </a:lnTo>
                      <a:lnTo>
                        <a:pt x="531" y="131"/>
                      </a:lnTo>
                      <a:lnTo>
                        <a:pt x="554" y="121"/>
                      </a:lnTo>
                      <a:lnTo>
                        <a:pt x="578" y="112"/>
                      </a:lnTo>
                      <a:lnTo>
                        <a:pt x="602" y="102"/>
                      </a:lnTo>
                      <a:lnTo>
                        <a:pt x="627" y="93"/>
                      </a:lnTo>
                      <a:lnTo>
                        <a:pt x="652" y="84"/>
                      </a:lnTo>
                      <a:lnTo>
                        <a:pt x="678" y="76"/>
                      </a:lnTo>
                      <a:lnTo>
                        <a:pt x="704" y="69"/>
                      </a:lnTo>
                      <a:lnTo>
                        <a:pt x="731" y="61"/>
                      </a:lnTo>
                      <a:lnTo>
                        <a:pt x="758" y="54"/>
                      </a:lnTo>
                      <a:lnTo>
                        <a:pt x="814" y="41"/>
                      </a:lnTo>
                      <a:lnTo>
                        <a:pt x="871" y="31"/>
                      </a:lnTo>
                      <a:lnTo>
                        <a:pt x="930" y="22"/>
                      </a:lnTo>
                      <a:lnTo>
                        <a:pt x="992" y="13"/>
                      </a:lnTo>
                      <a:lnTo>
                        <a:pt x="1055" y="8"/>
                      </a:lnTo>
                      <a:lnTo>
                        <a:pt x="1121" y="4"/>
                      </a:lnTo>
                      <a:lnTo>
                        <a:pt x="1188" y="1"/>
                      </a:lnTo>
                      <a:lnTo>
                        <a:pt x="1257" y="0"/>
                      </a:lnTo>
                      <a:lnTo>
                        <a:pt x="1296" y="1"/>
                      </a:lnTo>
                      <a:lnTo>
                        <a:pt x="1336" y="2"/>
                      </a:lnTo>
                      <a:lnTo>
                        <a:pt x="1377" y="3"/>
                      </a:lnTo>
                      <a:lnTo>
                        <a:pt x="1419" y="6"/>
                      </a:lnTo>
                      <a:lnTo>
                        <a:pt x="1463" y="9"/>
                      </a:lnTo>
                      <a:lnTo>
                        <a:pt x="1507" y="12"/>
                      </a:lnTo>
                      <a:lnTo>
                        <a:pt x="1553" y="18"/>
                      </a:lnTo>
                      <a:lnTo>
                        <a:pt x="1600" y="22"/>
                      </a:lnTo>
                      <a:lnTo>
                        <a:pt x="1648" y="28"/>
                      </a:lnTo>
                      <a:lnTo>
                        <a:pt x="1698" y="35"/>
                      </a:lnTo>
                      <a:lnTo>
                        <a:pt x="1749" y="42"/>
                      </a:lnTo>
                      <a:lnTo>
                        <a:pt x="1804" y="51"/>
                      </a:lnTo>
                      <a:lnTo>
                        <a:pt x="1859" y="61"/>
                      </a:lnTo>
                      <a:lnTo>
                        <a:pt x="1915" y="71"/>
                      </a:lnTo>
                      <a:lnTo>
                        <a:pt x="1974" y="82"/>
                      </a:lnTo>
                      <a:lnTo>
                        <a:pt x="2035" y="94"/>
                      </a:lnTo>
                      <a:lnTo>
                        <a:pt x="2090" y="763"/>
                      </a:lnTo>
                      <a:lnTo>
                        <a:pt x="2032" y="748"/>
                      </a:lnTo>
                      <a:lnTo>
                        <a:pt x="1975" y="733"/>
                      </a:lnTo>
                      <a:lnTo>
                        <a:pt x="1923" y="721"/>
                      </a:lnTo>
                      <a:lnTo>
                        <a:pt x="1873" y="709"/>
                      </a:lnTo>
                      <a:lnTo>
                        <a:pt x="1826" y="698"/>
                      </a:lnTo>
                      <a:lnTo>
                        <a:pt x="1781" y="689"/>
                      </a:lnTo>
                      <a:lnTo>
                        <a:pt x="1740" y="681"/>
                      </a:lnTo>
                      <a:lnTo>
                        <a:pt x="1701" y="674"/>
                      </a:lnTo>
                      <a:lnTo>
                        <a:pt x="1665" y="668"/>
                      </a:lnTo>
                      <a:lnTo>
                        <a:pt x="1630" y="663"/>
                      </a:lnTo>
                      <a:lnTo>
                        <a:pt x="1596" y="658"/>
                      </a:lnTo>
                      <a:lnTo>
                        <a:pt x="1563" y="654"/>
                      </a:lnTo>
                      <a:lnTo>
                        <a:pt x="1533" y="651"/>
                      </a:lnTo>
                      <a:lnTo>
                        <a:pt x="1503" y="649"/>
                      </a:lnTo>
                      <a:lnTo>
                        <a:pt x="1475" y="648"/>
                      </a:lnTo>
                      <a:lnTo>
                        <a:pt x="1449" y="648"/>
                      </a:lnTo>
                      <a:lnTo>
                        <a:pt x="1403" y="648"/>
                      </a:lnTo>
                      <a:lnTo>
                        <a:pt x="1360" y="651"/>
                      </a:lnTo>
                      <a:lnTo>
                        <a:pt x="1320" y="655"/>
                      </a:lnTo>
                      <a:lnTo>
                        <a:pt x="1283" y="660"/>
                      </a:lnTo>
                      <a:lnTo>
                        <a:pt x="1265" y="665"/>
                      </a:lnTo>
                      <a:lnTo>
                        <a:pt x="1248" y="668"/>
                      </a:lnTo>
                      <a:lnTo>
                        <a:pt x="1233" y="672"/>
                      </a:lnTo>
                      <a:lnTo>
                        <a:pt x="1218" y="677"/>
                      </a:lnTo>
                      <a:lnTo>
                        <a:pt x="1203" y="682"/>
                      </a:lnTo>
                      <a:lnTo>
                        <a:pt x="1189" y="687"/>
                      </a:lnTo>
                      <a:lnTo>
                        <a:pt x="1177" y="693"/>
                      </a:lnTo>
                      <a:lnTo>
                        <a:pt x="1165" y="699"/>
                      </a:lnTo>
                      <a:lnTo>
                        <a:pt x="1152" y="706"/>
                      </a:lnTo>
                      <a:lnTo>
                        <a:pt x="1142" y="713"/>
                      </a:lnTo>
                      <a:lnTo>
                        <a:pt x="1132" y="720"/>
                      </a:lnTo>
                      <a:lnTo>
                        <a:pt x="1123" y="728"/>
                      </a:lnTo>
                      <a:lnTo>
                        <a:pt x="1114" y="736"/>
                      </a:lnTo>
                      <a:lnTo>
                        <a:pt x="1106" y="745"/>
                      </a:lnTo>
                      <a:lnTo>
                        <a:pt x="1100" y="754"/>
                      </a:lnTo>
                      <a:lnTo>
                        <a:pt x="1093" y="763"/>
                      </a:lnTo>
                      <a:lnTo>
                        <a:pt x="1088" y="773"/>
                      </a:lnTo>
                      <a:lnTo>
                        <a:pt x="1083" y="784"/>
                      </a:lnTo>
                      <a:lnTo>
                        <a:pt x="1079" y="794"/>
                      </a:lnTo>
                      <a:lnTo>
                        <a:pt x="1076" y="805"/>
                      </a:lnTo>
                      <a:lnTo>
                        <a:pt x="1074" y="816"/>
                      </a:lnTo>
                      <a:lnTo>
                        <a:pt x="1072" y="828"/>
                      </a:lnTo>
                      <a:lnTo>
                        <a:pt x="1070" y="840"/>
                      </a:lnTo>
                      <a:lnTo>
                        <a:pt x="1070" y="852"/>
                      </a:lnTo>
                      <a:lnTo>
                        <a:pt x="1070" y="860"/>
                      </a:lnTo>
                      <a:lnTo>
                        <a:pt x="1072" y="868"/>
                      </a:lnTo>
                      <a:lnTo>
                        <a:pt x="1074" y="876"/>
                      </a:lnTo>
                      <a:lnTo>
                        <a:pt x="1076" y="884"/>
                      </a:lnTo>
                      <a:lnTo>
                        <a:pt x="1083" y="902"/>
                      </a:lnTo>
                      <a:lnTo>
                        <a:pt x="1092" y="921"/>
                      </a:lnTo>
                      <a:lnTo>
                        <a:pt x="1104" y="941"/>
                      </a:lnTo>
                      <a:lnTo>
                        <a:pt x="1120" y="962"/>
                      </a:lnTo>
                      <a:lnTo>
                        <a:pt x="1137" y="984"/>
                      </a:lnTo>
                      <a:lnTo>
                        <a:pt x="1157" y="1008"/>
                      </a:lnTo>
                      <a:lnTo>
                        <a:pt x="1181" y="1033"/>
                      </a:lnTo>
                      <a:lnTo>
                        <a:pt x="1206" y="1058"/>
                      </a:lnTo>
                      <a:lnTo>
                        <a:pt x="1235" y="1086"/>
                      </a:lnTo>
                      <a:lnTo>
                        <a:pt x="1267" y="1114"/>
                      </a:lnTo>
                      <a:lnTo>
                        <a:pt x="1301" y="1143"/>
                      </a:lnTo>
                      <a:lnTo>
                        <a:pt x="1337" y="1174"/>
                      </a:lnTo>
                      <a:lnTo>
                        <a:pt x="1377" y="1206"/>
                      </a:lnTo>
                      <a:lnTo>
                        <a:pt x="1419" y="1239"/>
                      </a:lnTo>
                      <a:lnTo>
                        <a:pt x="1449" y="1261"/>
                      </a:lnTo>
                      <a:lnTo>
                        <a:pt x="1474" y="1281"/>
                      </a:lnTo>
                      <a:lnTo>
                        <a:pt x="1496" y="1298"/>
                      </a:lnTo>
                      <a:lnTo>
                        <a:pt x="1515" y="1313"/>
                      </a:lnTo>
                      <a:lnTo>
                        <a:pt x="1561" y="1349"/>
                      </a:lnTo>
                      <a:lnTo>
                        <a:pt x="1605" y="1384"/>
                      </a:lnTo>
                      <a:lnTo>
                        <a:pt x="1648" y="1419"/>
                      </a:lnTo>
                      <a:lnTo>
                        <a:pt x="1688" y="1453"/>
                      </a:lnTo>
                      <a:lnTo>
                        <a:pt x="1727" y="1486"/>
                      </a:lnTo>
                      <a:lnTo>
                        <a:pt x="1764" y="1519"/>
                      </a:lnTo>
                      <a:lnTo>
                        <a:pt x="1798" y="1551"/>
                      </a:lnTo>
                      <a:lnTo>
                        <a:pt x="1832" y="1582"/>
                      </a:lnTo>
                      <a:lnTo>
                        <a:pt x="1863" y="1613"/>
                      </a:lnTo>
                      <a:lnTo>
                        <a:pt x="1893" y="1643"/>
                      </a:lnTo>
                      <a:lnTo>
                        <a:pt x="1920" y="1672"/>
                      </a:lnTo>
                      <a:lnTo>
                        <a:pt x="1946" y="1700"/>
                      </a:lnTo>
                      <a:lnTo>
                        <a:pt x="1969" y="1728"/>
                      </a:lnTo>
                      <a:lnTo>
                        <a:pt x="1991" y="1755"/>
                      </a:lnTo>
                      <a:lnTo>
                        <a:pt x="2011" y="1781"/>
                      </a:lnTo>
                      <a:lnTo>
                        <a:pt x="2030" y="1807"/>
                      </a:lnTo>
                      <a:lnTo>
                        <a:pt x="2046" y="1831"/>
                      </a:lnTo>
                      <a:lnTo>
                        <a:pt x="2061" y="1857"/>
                      </a:lnTo>
                      <a:lnTo>
                        <a:pt x="2077" y="1883"/>
                      </a:lnTo>
                      <a:lnTo>
                        <a:pt x="2090" y="1909"/>
                      </a:lnTo>
                      <a:lnTo>
                        <a:pt x="2102" y="1935"/>
                      </a:lnTo>
                      <a:lnTo>
                        <a:pt x="2113" y="1961"/>
                      </a:lnTo>
                      <a:lnTo>
                        <a:pt x="2124" y="1987"/>
                      </a:lnTo>
                      <a:lnTo>
                        <a:pt x="2133" y="2014"/>
                      </a:lnTo>
                      <a:lnTo>
                        <a:pt x="2141" y="2041"/>
                      </a:lnTo>
                      <a:lnTo>
                        <a:pt x="2148" y="2067"/>
                      </a:lnTo>
                      <a:lnTo>
                        <a:pt x="2154" y="2095"/>
                      </a:lnTo>
                      <a:lnTo>
                        <a:pt x="2158" y="2122"/>
                      </a:lnTo>
                      <a:lnTo>
                        <a:pt x="2162" y="2149"/>
                      </a:lnTo>
                      <a:lnTo>
                        <a:pt x="2166" y="2177"/>
                      </a:lnTo>
                      <a:lnTo>
                        <a:pt x="2167" y="2205"/>
                      </a:lnTo>
                      <a:lnTo>
                        <a:pt x="2168" y="2232"/>
                      </a:lnTo>
                      <a:lnTo>
                        <a:pt x="2168" y="2258"/>
                      </a:lnTo>
                      <a:lnTo>
                        <a:pt x="2167" y="2284"/>
                      </a:lnTo>
                      <a:lnTo>
                        <a:pt x="2165" y="2308"/>
                      </a:lnTo>
                      <a:lnTo>
                        <a:pt x="2162" y="2333"/>
                      </a:lnTo>
                      <a:lnTo>
                        <a:pt x="2159" y="2357"/>
                      </a:lnTo>
                      <a:lnTo>
                        <a:pt x="2156" y="2380"/>
                      </a:lnTo>
                      <a:lnTo>
                        <a:pt x="2152" y="2404"/>
                      </a:lnTo>
                      <a:lnTo>
                        <a:pt x="2148" y="2426"/>
                      </a:lnTo>
                      <a:lnTo>
                        <a:pt x="2143" y="2449"/>
                      </a:lnTo>
                      <a:lnTo>
                        <a:pt x="2137" y="2470"/>
                      </a:lnTo>
                      <a:lnTo>
                        <a:pt x="2131" y="2492"/>
                      </a:lnTo>
                      <a:lnTo>
                        <a:pt x="2124" y="2513"/>
                      </a:lnTo>
                      <a:lnTo>
                        <a:pt x="2115" y="2535"/>
                      </a:lnTo>
                      <a:lnTo>
                        <a:pt x="2107" y="2554"/>
                      </a:lnTo>
                      <a:lnTo>
                        <a:pt x="2098" y="2575"/>
                      </a:lnTo>
                      <a:lnTo>
                        <a:pt x="2089" y="2594"/>
                      </a:lnTo>
                      <a:lnTo>
                        <a:pt x="2079" y="2614"/>
                      </a:lnTo>
                      <a:lnTo>
                        <a:pt x="2068" y="2632"/>
                      </a:lnTo>
                      <a:lnTo>
                        <a:pt x="2057" y="2652"/>
                      </a:lnTo>
                      <a:lnTo>
                        <a:pt x="2045" y="2669"/>
                      </a:lnTo>
                      <a:lnTo>
                        <a:pt x="2033" y="2687"/>
                      </a:lnTo>
                      <a:lnTo>
                        <a:pt x="2019" y="2704"/>
                      </a:lnTo>
                      <a:lnTo>
                        <a:pt x="2006" y="2722"/>
                      </a:lnTo>
                      <a:lnTo>
                        <a:pt x="1991" y="2738"/>
                      </a:lnTo>
                      <a:lnTo>
                        <a:pt x="1976" y="2754"/>
                      </a:lnTo>
                      <a:lnTo>
                        <a:pt x="1961" y="2770"/>
                      </a:lnTo>
                      <a:lnTo>
                        <a:pt x="1945" y="2785"/>
                      </a:lnTo>
                      <a:lnTo>
                        <a:pt x="1927" y="2801"/>
                      </a:lnTo>
                      <a:lnTo>
                        <a:pt x="1910" y="2815"/>
                      </a:lnTo>
                      <a:lnTo>
                        <a:pt x="1893" y="2829"/>
                      </a:lnTo>
                      <a:lnTo>
                        <a:pt x="1873" y="2843"/>
                      </a:lnTo>
                      <a:lnTo>
                        <a:pt x="1855" y="2857"/>
                      </a:lnTo>
                      <a:lnTo>
                        <a:pt x="1834" y="2869"/>
                      </a:lnTo>
                      <a:lnTo>
                        <a:pt x="1814" y="2883"/>
                      </a:lnTo>
                      <a:lnTo>
                        <a:pt x="1793" y="2894"/>
                      </a:lnTo>
                      <a:lnTo>
                        <a:pt x="1771" y="2906"/>
                      </a:lnTo>
                      <a:lnTo>
                        <a:pt x="1749" y="2917"/>
                      </a:lnTo>
                      <a:lnTo>
                        <a:pt x="1726" y="2929"/>
                      </a:lnTo>
                      <a:lnTo>
                        <a:pt x="1703" y="2939"/>
                      </a:lnTo>
                      <a:lnTo>
                        <a:pt x="1679" y="2949"/>
                      </a:lnTo>
                      <a:lnTo>
                        <a:pt x="1654" y="2958"/>
                      </a:lnTo>
                      <a:lnTo>
                        <a:pt x="1629" y="2968"/>
                      </a:lnTo>
                      <a:lnTo>
                        <a:pt x="1603" y="2977"/>
                      </a:lnTo>
                      <a:lnTo>
                        <a:pt x="1578" y="2985"/>
                      </a:lnTo>
                      <a:lnTo>
                        <a:pt x="1550" y="2993"/>
                      </a:lnTo>
                      <a:lnTo>
                        <a:pt x="1522" y="3000"/>
                      </a:lnTo>
                      <a:lnTo>
                        <a:pt x="1495" y="3008"/>
                      </a:lnTo>
                      <a:lnTo>
                        <a:pt x="1466" y="3015"/>
                      </a:lnTo>
                      <a:lnTo>
                        <a:pt x="1407" y="3027"/>
                      </a:lnTo>
                      <a:lnTo>
                        <a:pt x="1346" y="3038"/>
                      </a:lnTo>
                      <a:lnTo>
                        <a:pt x="1281" y="3048"/>
                      </a:lnTo>
                      <a:lnTo>
                        <a:pt x="1215" y="3055"/>
                      </a:lnTo>
                      <a:lnTo>
                        <a:pt x="1146" y="3060"/>
                      </a:lnTo>
                      <a:lnTo>
                        <a:pt x="1076" y="3064"/>
                      </a:lnTo>
                      <a:lnTo>
                        <a:pt x="1002" y="3067"/>
                      </a:lnTo>
                      <a:lnTo>
                        <a:pt x="926" y="3068"/>
                      </a:lnTo>
                      <a:lnTo>
                        <a:pt x="880" y="3067"/>
                      </a:lnTo>
                      <a:lnTo>
                        <a:pt x="833" y="3066"/>
                      </a:lnTo>
                      <a:lnTo>
                        <a:pt x="786" y="3064"/>
                      </a:lnTo>
                      <a:lnTo>
                        <a:pt x="737" y="3062"/>
                      </a:lnTo>
                      <a:lnTo>
                        <a:pt x="687" y="3058"/>
                      </a:lnTo>
                      <a:lnTo>
                        <a:pt x="636" y="3054"/>
                      </a:lnTo>
                      <a:lnTo>
                        <a:pt x="584" y="3049"/>
                      </a:lnTo>
                      <a:lnTo>
                        <a:pt x="531" y="3043"/>
                      </a:lnTo>
                      <a:lnTo>
                        <a:pt x="476" y="3036"/>
                      </a:lnTo>
                      <a:lnTo>
                        <a:pt x="421" y="3029"/>
                      </a:lnTo>
                      <a:lnTo>
                        <a:pt x="365" y="3021"/>
                      </a:lnTo>
                      <a:lnTo>
                        <a:pt x="308" y="3012"/>
                      </a:lnTo>
                      <a:lnTo>
                        <a:pt x="249" y="3003"/>
                      </a:lnTo>
                      <a:lnTo>
                        <a:pt x="189" y="2992"/>
                      </a:lnTo>
                      <a:lnTo>
                        <a:pt x="129" y="2981"/>
                      </a:lnTo>
                      <a:lnTo>
                        <a:pt x="67" y="2970"/>
                      </a:lnTo>
                      <a:lnTo>
                        <a:pt x="0" y="2228"/>
                      </a:lnTo>
                      <a:close/>
                      <a:moveTo>
                        <a:pt x="3935" y="2629"/>
                      </a:moveTo>
                      <a:lnTo>
                        <a:pt x="3934" y="2636"/>
                      </a:lnTo>
                      <a:lnTo>
                        <a:pt x="3934" y="2647"/>
                      </a:lnTo>
                      <a:lnTo>
                        <a:pt x="3933" y="2661"/>
                      </a:lnTo>
                      <a:lnTo>
                        <a:pt x="3932" y="2677"/>
                      </a:lnTo>
                      <a:lnTo>
                        <a:pt x="3931" y="2696"/>
                      </a:lnTo>
                      <a:lnTo>
                        <a:pt x="3931" y="2712"/>
                      </a:lnTo>
                      <a:lnTo>
                        <a:pt x="3930" y="2728"/>
                      </a:lnTo>
                      <a:lnTo>
                        <a:pt x="3930" y="2741"/>
                      </a:lnTo>
                      <a:lnTo>
                        <a:pt x="3930" y="2756"/>
                      </a:lnTo>
                      <a:lnTo>
                        <a:pt x="3931" y="2774"/>
                      </a:lnTo>
                      <a:lnTo>
                        <a:pt x="3931" y="2794"/>
                      </a:lnTo>
                      <a:lnTo>
                        <a:pt x="3932" y="2819"/>
                      </a:lnTo>
                      <a:lnTo>
                        <a:pt x="3933" y="2846"/>
                      </a:lnTo>
                      <a:lnTo>
                        <a:pt x="3934" y="2875"/>
                      </a:lnTo>
                      <a:lnTo>
                        <a:pt x="3935" y="2908"/>
                      </a:lnTo>
                      <a:lnTo>
                        <a:pt x="3937" y="2944"/>
                      </a:lnTo>
                      <a:lnTo>
                        <a:pt x="3938" y="2964"/>
                      </a:lnTo>
                      <a:lnTo>
                        <a:pt x="3938" y="2982"/>
                      </a:lnTo>
                      <a:lnTo>
                        <a:pt x="3939" y="2996"/>
                      </a:lnTo>
                      <a:lnTo>
                        <a:pt x="3939" y="3009"/>
                      </a:lnTo>
                      <a:lnTo>
                        <a:pt x="3011" y="3009"/>
                      </a:lnTo>
                      <a:lnTo>
                        <a:pt x="3014" y="2970"/>
                      </a:lnTo>
                      <a:lnTo>
                        <a:pt x="3016" y="2930"/>
                      </a:lnTo>
                      <a:lnTo>
                        <a:pt x="3019" y="2890"/>
                      </a:lnTo>
                      <a:lnTo>
                        <a:pt x="3021" y="2850"/>
                      </a:lnTo>
                      <a:lnTo>
                        <a:pt x="3024" y="2810"/>
                      </a:lnTo>
                      <a:lnTo>
                        <a:pt x="3027" y="2769"/>
                      </a:lnTo>
                      <a:lnTo>
                        <a:pt x="3029" y="2729"/>
                      </a:lnTo>
                      <a:lnTo>
                        <a:pt x="3033" y="2688"/>
                      </a:lnTo>
                      <a:lnTo>
                        <a:pt x="3036" y="2649"/>
                      </a:lnTo>
                      <a:lnTo>
                        <a:pt x="3038" y="2615"/>
                      </a:lnTo>
                      <a:lnTo>
                        <a:pt x="3040" y="2585"/>
                      </a:lnTo>
                      <a:lnTo>
                        <a:pt x="3041" y="2561"/>
                      </a:lnTo>
                      <a:lnTo>
                        <a:pt x="3042" y="2541"/>
                      </a:lnTo>
                      <a:lnTo>
                        <a:pt x="3043" y="2526"/>
                      </a:lnTo>
                      <a:lnTo>
                        <a:pt x="3044" y="2515"/>
                      </a:lnTo>
                      <a:lnTo>
                        <a:pt x="3044" y="2509"/>
                      </a:lnTo>
                      <a:lnTo>
                        <a:pt x="3077" y="1875"/>
                      </a:lnTo>
                      <a:lnTo>
                        <a:pt x="2181" y="52"/>
                      </a:lnTo>
                      <a:lnTo>
                        <a:pt x="3204" y="52"/>
                      </a:lnTo>
                      <a:lnTo>
                        <a:pt x="3211" y="81"/>
                      </a:lnTo>
                      <a:lnTo>
                        <a:pt x="3219" y="108"/>
                      </a:lnTo>
                      <a:lnTo>
                        <a:pt x="3225" y="132"/>
                      </a:lnTo>
                      <a:lnTo>
                        <a:pt x="3231" y="156"/>
                      </a:lnTo>
                      <a:lnTo>
                        <a:pt x="3237" y="179"/>
                      </a:lnTo>
                      <a:lnTo>
                        <a:pt x="3243" y="199"/>
                      </a:lnTo>
                      <a:lnTo>
                        <a:pt x="3248" y="218"/>
                      </a:lnTo>
                      <a:lnTo>
                        <a:pt x="3253" y="236"/>
                      </a:lnTo>
                      <a:lnTo>
                        <a:pt x="3264" y="269"/>
                      </a:lnTo>
                      <a:lnTo>
                        <a:pt x="3274" y="302"/>
                      </a:lnTo>
                      <a:lnTo>
                        <a:pt x="3284" y="332"/>
                      </a:lnTo>
                      <a:lnTo>
                        <a:pt x="3294" y="362"/>
                      </a:lnTo>
                      <a:lnTo>
                        <a:pt x="3561" y="1121"/>
                      </a:lnTo>
                      <a:lnTo>
                        <a:pt x="3885" y="430"/>
                      </a:lnTo>
                      <a:lnTo>
                        <a:pt x="3897" y="406"/>
                      </a:lnTo>
                      <a:lnTo>
                        <a:pt x="3910" y="378"/>
                      </a:lnTo>
                      <a:lnTo>
                        <a:pt x="3924" y="346"/>
                      </a:lnTo>
                      <a:lnTo>
                        <a:pt x="3940" y="310"/>
                      </a:lnTo>
                      <a:lnTo>
                        <a:pt x="3950" y="289"/>
                      </a:lnTo>
                      <a:lnTo>
                        <a:pt x="3960" y="265"/>
                      </a:lnTo>
                      <a:lnTo>
                        <a:pt x="3971" y="238"/>
                      </a:lnTo>
                      <a:lnTo>
                        <a:pt x="3984" y="207"/>
                      </a:lnTo>
                      <a:lnTo>
                        <a:pt x="3999" y="173"/>
                      </a:lnTo>
                      <a:lnTo>
                        <a:pt x="4015" y="136"/>
                      </a:lnTo>
                      <a:lnTo>
                        <a:pt x="4031" y="96"/>
                      </a:lnTo>
                      <a:lnTo>
                        <a:pt x="4050" y="52"/>
                      </a:lnTo>
                      <a:lnTo>
                        <a:pt x="5013" y="52"/>
                      </a:lnTo>
                      <a:lnTo>
                        <a:pt x="3965" y="1888"/>
                      </a:lnTo>
                      <a:lnTo>
                        <a:pt x="3935" y="2629"/>
                      </a:lnTo>
                      <a:close/>
                      <a:moveTo>
                        <a:pt x="4909" y="2228"/>
                      </a:moveTo>
                      <a:lnTo>
                        <a:pt x="4974" y="2250"/>
                      </a:lnTo>
                      <a:lnTo>
                        <a:pt x="5038" y="2270"/>
                      </a:lnTo>
                      <a:lnTo>
                        <a:pt x="5100" y="2289"/>
                      </a:lnTo>
                      <a:lnTo>
                        <a:pt x="5160" y="2305"/>
                      </a:lnTo>
                      <a:lnTo>
                        <a:pt x="5219" y="2321"/>
                      </a:lnTo>
                      <a:lnTo>
                        <a:pt x="5277" y="2335"/>
                      </a:lnTo>
                      <a:lnTo>
                        <a:pt x="5332" y="2347"/>
                      </a:lnTo>
                      <a:lnTo>
                        <a:pt x="5386" y="2359"/>
                      </a:lnTo>
                      <a:lnTo>
                        <a:pt x="5439" y="2369"/>
                      </a:lnTo>
                      <a:lnTo>
                        <a:pt x="5493" y="2377"/>
                      </a:lnTo>
                      <a:lnTo>
                        <a:pt x="5545" y="2384"/>
                      </a:lnTo>
                      <a:lnTo>
                        <a:pt x="5596" y="2389"/>
                      </a:lnTo>
                      <a:lnTo>
                        <a:pt x="5647" y="2394"/>
                      </a:lnTo>
                      <a:lnTo>
                        <a:pt x="5697" y="2398"/>
                      </a:lnTo>
                      <a:lnTo>
                        <a:pt x="5747" y="2400"/>
                      </a:lnTo>
                      <a:lnTo>
                        <a:pt x="5796" y="2401"/>
                      </a:lnTo>
                      <a:lnTo>
                        <a:pt x="5830" y="2400"/>
                      </a:lnTo>
                      <a:lnTo>
                        <a:pt x="5862" y="2398"/>
                      </a:lnTo>
                      <a:lnTo>
                        <a:pt x="5891" y="2393"/>
                      </a:lnTo>
                      <a:lnTo>
                        <a:pt x="5920" y="2387"/>
                      </a:lnTo>
                      <a:lnTo>
                        <a:pt x="5946" y="2380"/>
                      </a:lnTo>
                      <a:lnTo>
                        <a:pt x="5971" y="2371"/>
                      </a:lnTo>
                      <a:lnTo>
                        <a:pt x="5983" y="2366"/>
                      </a:lnTo>
                      <a:lnTo>
                        <a:pt x="5995" y="2361"/>
                      </a:lnTo>
                      <a:lnTo>
                        <a:pt x="6006" y="2354"/>
                      </a:lnTo>
                      <a:lnTo>
                        <a:pt x="6016" y="2348"/>
                      </a:lnTo>
                      <a:lnTo>
                        <a:pt x="6026" y="2341"/>
                      </a:lnTo>
                      <a:lnTo>
                        <a:pt x="6035" y="2335"/>
                      </a:lnTo>
                      <a:lnTo>
                        <a:pt x="6045" y="2328"/>
                      </a:lnTo>
                      <a:lnTo>
                        <a:pt x="6052" y="2320"/>
                      </a:lnTo>
                      <a:lnTo>
                        <a:pt x="6060" y="2312"/>
                      </a:lnTo>
                      <a:lnTo>
                        <a:pt x="6066" y="2304"/>
                      </a:lnTo>
                      <a:lnTo>
                        <a:pt x="6072" y="2296"/>
                      </a:lnTo>
                      <a:lnTo>
                        <a:pt x="6078" y="2287"/>
                      </a:lnTo>
                      <a:lnTo>
                        <a:pt x="6082" y="2279"/>
                      </a:lnTo>
                      <a:lnTo>
                        <a:pt x="6087" y="2269"/>
                      </a:lnTo>
                      <a:lnTo>
                        <a:pt x="6091" y="2259"/>
                      </a:lnTo>
                      <a:lnTo>
                        <a:pt x="6094" y="2250"/>
                      </a:lnTo>
                      <a:lnTo>
                        <a:pt x="6096" y="2240"/>
                      </a:lnTo>
                      <a:lnTo>
                        <a:pt x="6097" y="2229"/>
                      </a:lnTo>
                      <a:lnTo>
                        <a:pt x="6098" y="2219"/>
                      </a:lnTo>
                      <a:lnTo>
                        <a:pt x="6099" y="2209"/>
                      </a:lnTo>
                      <a:lnTo>
                        <a:pt x="6098" y="2201"/>
                      </a:lnTo>
                      <a:lnTo>
                        <a:pt x="6098" y="2192"/>
                      </a:lnTo>
                      <a:lnTo>
                        <a:pt x="6096" y="2184"/>
                      </a:lnTo>
                      <a:lnTo>
                        <a:pt x="6094" y="2176"/>
                      </a:lnTo>
                      <a:lnTo>
                        <a:pt x="6088" y="2159"/>
                      </a:lnTo>
                      <a:lnTo>
                        <a:pt x="6078" y="2140"/>
                      </a:lnTo>
                      <a:lnTo>
                        <a:pt x="6067" y="2120"/>
                      </a:lnTo>
                      <a:lnTo>
                        <a:pt x="6054" y="2099"/>
                      </a:lnTo>
                      <a:lnTo>
                        <a:pt x="6037" y="2078"/>
                      </a:lnTo>
                      <a:lnTo>
                        <a:pt x="6018" y="2055"/>
                      </a:lnTo>
                      <a:lnTo>
                        <a:pt x="5998" y="2031"/>
                      </a:lnTo>
                      <a:lnTo>
                        <a:pt x="5973" y="2008"/>
                      </a:lnTo>
                      <a:lnTo>
                        <a:pt x="5948" y="1982"/>
                      </a:lnTo>
                      <a:lnTo>
                        <a:pt x="5919" y="1956"/>
                      </a:lnTo>
                      <a:lnTo>
                        <a:pt x="5887" y="1928"/>
                      </a:lnTo>
                      <a:lnTo>
                        <a:pt x="5853" y="1899"/>
                      </a:lnTo>
                      <a:lnTo>
                        <a:pt x="5818" y="1870"/>
                      </a:lnTo>
                      <a:lnTo>
                        <a:pt x="5779" y="1840"/>
                      </a:lnTo>
                      <a:lnTo>
                        <a:pt x="5754" y="1820"/>
                      </a:lnTo>
                      <a:lnTo>
                        <a:pt x="5733" y="1804"/>
                      </a:lnTo>
                      <a:lnTo>
                        <a:pt x="5714" y="1789"/>
                      </a:lnTo>
                      <a:lnTo>
                        <a:pt x="5699" y="1777"/>
                      </a:lnTo>
                      <a:lnTo>
                        <a:pt x="5692" y="1773"/>
                      </a:lnTo>
                      <a:lnTo>
                        <a:pt x="5648" y="1738"/>
                      </a:lnTo>
                      <a:lnTo>
                        <a:pt x="5605" y="1703"/>
                      </a:lnTo>
                      <a:lnTo>
                        <a:pt x="5564" y="1668"/>
                      </a:lnTo>
                      <a:lnTo>
                        <a:pt x="5524" y="1635"/>
                      </a:lnTo>
                      <a:lnTo>
                        <a:pt x="5485" y="1601"/>
                      </a:lnTo>
                      <a:lnTo>
                        <a:pt x="5449" y="1567"/>
                      </a:lnTo>
                      <a:lnTo>
                        <a:pt x="5413" y="1534"/>
                      </a:lnTo>
                      <a:lnTo>
                        <a:pt x="5379" y="1500"/>
                      </a:lnTo>
                      <a:lnTo>
                        <a:pt x="5346" y="1468"/>
                      </a:lnTo>
                      <a:lnTo>
                        <a:pt x="5315" y="1436"/>
                      </a:lnTo>
                      <a:lnTo>
                        <a:pt x="5285" y="1404"/>
                      </a:lnTo>
                      <a:lnTo>
                        <a:pt x="5256" y="1372"/>
                      </a:lnTo>
                      <a:lnTo>
                        <a:pt x="5229" y="1341"/>
                      </a:lnTo>
                      <a:lnTo>
                        <a:pt x="5203" y="1310"/>
                      </a:lnTo>
                      <a:lnTo>
                        <a:pt x="5179" y="1280"/>
                      </a:lnTo>
                      <a:lnTo>
                        <a:pt x="5155" y="1249"/>
                      </a:lnTo>
                      <a:lnTo>
                        <a:pt x="5134" y="1219"/>
                      </a:lnTo>
                      <a:lnTo>
                        <a:pt x="5113" y="1190"/>
                      </a:lnTo>
                      <a:lnTo>
                        <a:pt x="5095" y="1160"/>
                      </a:lnTo>
                      <a:lnTo>
                        <a:pt x="5077" y="1131"/>
                      </a:lnTo>
                      <a:lnTo>
                        <a:pt x="5061" y="1102"/>
                      </a:lnTo>
                      <a:lnTo>
                        <a:pt x="5047" y="1074"/>
                      </a:lnTo>
                      <a:lnTo>
                        <a:pt x="5033" y="1046"/>
                      </a:lnTo>
                      <a:lnTo>
                        <a:pt x="5021" y="1017"/>
                      </a:lnTo>
                      <a:lnTo>
                        <a:pt x="5011" y="991"/>
                      </a:lnTo>
                      <a:lnTo>
                        <a:pt x="5002" y="963"/>
                      </a:lnTo>
                      <a:lnTo>
                        <a:pt x="4994" y="936"/>
                      </a:lnTo>
                      <a:lnTo>
                        <a:pt x="4987" y="910"/>
                      </a:lnTo>
                      <a:lnTo>
                        <a:pt x="4983" y="884"/>
                      </a:lnTo>
                      <a:lnTo>
                        <a:pt x="4979" y="857"/>
                      </a:lnTo>
                      <a:lnTo>
                        <a:pt x="4977" y="833"/>
                      </a:lnTo>
                      <a:lnTo>
                        <a:pt x="4976" y="807"/>
                      </a:lnTo>
                      <a:lnTo>
                        <a:pt x="4977" y="784"/>
                      </a:lnTo>
                      <a:lnTo>
                        <a:pt x="4978" y="761"/>
                      </a:lnTo>
                      <a:lnTo>
                        <a:pt x="4979" y="737"/>
                      </a:lnTo>
                      <a:lnTo>
                        <a:pt x="4981" y="716"/>
                      </a:lnTo>
                      <a:lnTo>
                        <a:pt x="4984" y="693"/>
                      </a:lnTo>
                      <a:lnTo>
                        <a:pt x="4987" y="672"/>
                      </a:lnTo>
                      <a:lnTo>
                        <a:pt x="4992" y="650"/>
                      </a:lnTo>
                      <a:lnTo>
                        <a:pt x="4997" y="629"/>
                      </a:lnTo>
                      <a:lnTo>
                        <a:pt x="5002" y="608"/>
                      </a:lnTo>
                      <a:lnTo>
                        <a:pt x="5007" y="588"/>
                      </a:lnTo>
                      <a:lnTo>
                        <a:pt x="5014" y="567"/>
                      </a:lnTo>
                      <a:lnTo>
                        <a:pt x="5021" y="547"/>
                      </a:lnTo>
                      <a:lnTo>
                        <a:pt x="5028" y="527"/>
                      </a:lnTo>
                      <a:lnTo>
                        <a:pt x="5037" y="508"/>
                      </a:lnTo>
                      <a:lnTo>
                        <a:pt x="5046" y="489"/>
                      </a:lnTo>
                      <a:lnTo>
                        <a:pt x="5055" y="471"/>
                      </a:lnTo>
                      <a:lnTo>
                        <a:pt x="5065" y="452"/>
                      </a:lnTo>
                      <a:lnTo>
                        <a:pt x="5076" y="434"/>
                      </a:lnTo>
                      <a:lnTo>
                        <a:pt x="5088" y="416"/>
                      </a:lnTo>
                      <a:lnTo>
                        <a:pt x="5099" y="399"/>
                      </a:lnTo>
                      <a:lnTo>
                        <a:pt x="5112" y="383"/>
                      </a:lnTo>
                      <a:lnTo>
                        <a:pt x="5125" y="365"/>
                      </a:lnTo>
                      <a:lnTo>
                        <a:pt x="5139" y="349"/>
                      </a:lnTo>
                      <a:lnTo>
                        <a:pt x="5153" y="332"/>
                      </a:lnTo>
                      <a:lnTo>
                        <a:pt x="5168" y="317"/>
                      </a:lnTo>
                      <a:lnTo>
                        <a:pt x="5184" y="302"/>
                      </a:lnTo>
                      <a:lnTo>
                        <a:pt x="5200" y="286"/>
                      </a:lnTo>
                      <a:lnTo>
                        <a:pt x="5216" y="272"/>
                      </a:lnTo>
                      <a:lnTo>
                        <a:pt x="5235" y="257"/>
                      </a:lnTo>
                      <a:lnTo>
                        <a:pt x="5252" y="243"/>
                      </a:lnTo>
                      <a:lnTo>
                        <a:pt x="5272" y="229"/>
                      </a:lnTo>
                      <a:lnTo>
                        <a:pt x="5290" y="215"/>
                      </a:lnTo>
                      <a:lnTo>
                        <a:pt x="5311" y="202"/>
                      </a:lnTo>
                      <a:lnTo>
                        <a:pt x="5331" y="190"/>
                      </a:lnTo>
                      <a:lnTo>
                        <a:pt x="5351" y="177"/>
                      </a:lnTo>
                      <a:lnTo>
                        <a:pt x="5373" y="165"/>
                      </a:lnTo>
                      <a:lnTo>
                        <a:pt x="5395" y="154"/>
                      </a:lnTo>
                      <a:lnTo>
                        <a:pt x="5417" y="143"/>
                      </a:lnTo>
                      <a:lnTo>
                        <a:pt x="5440" y="131"/>
                      </a:lnTo>
                      <a:lnTo>
                        <a:pt x="5463" y="121"/>
                      </a:lnTo>
                      <a:lnTo>
                        <a:pt x="5487" y="112"/>
                      </a:lnTo>
                      <a:lnTo>
                        <a:pt x="5511" y="102"/>
                      </a:lnTo>
                      <a:lnTo>
                        <a:pt x="5536" y="93"/>
                      </a:lnTo>
                      <a:lnTo>
                        <a:pt x="5561" y="84"/>
                      </a:lnTo>
                      <a:lnTo>
                        <a:pt x="5587" y="76"/>
                      </a:lnTo>
                      <a:lnTo>
                        <a:pt x="5613" y="69"/>
                      </a:lnTo>
                      <a:lnTo>
                        <a:pt x="5640" y="61"/>
                      </a:lnTo>
                      <a:lnTo>
                        <a:pt x="5666" y="54"/>
                      </a:lnTo>
                      <a:lnTo>
                        <a:pt x="5723" y="41"/>
                      </a:lnTo>
                      <a:lnTo>
                        <a:pt x="5780" y="31"/>
                      </a:lnTo>
                      <a:lnTo>
                        <a:pt x="5839" y="22"/>
                      </a:lnTo>
                      <a:lnTo>
                        <a:pt x="5902" y="13"/>
                      </a:lnTo>
                      <a:lnTo>
                        <a:pt x="5965" y="8"/>
                      </a:lnTo>
                      <a:lnTo>
                        <a:pt x="6029" y="4"/>
                      </a:lnTo>
                      <a:lnTo>
                        <a:pt x="6097" y="1"/>
                      </a:lnTo>
                      <a:lnTo>
                        <a:pt x="6166" y="0"/>
                      </a:lnTo>
                      <a:lnTo>
                        <a:pt x="6205" y="1"/>
                      </a:lnTo>
                      <a:lnTo>
                        <a:pt x="6245" y="2"/>
                      </a:lnTo>
                      <a:lnTo>
                        <a:pt x="6286" y="3"/>
                      </a:lnTo>
                      <a:lnTo>
                        <a:pt x="6329" y="6"/>
                      </a:lnTo>
                      <a:lnTo>
                        <a:pt x="6372" y="9"/>
                      </a:lnTo>
                      <a:lnTo>
                        <a:pt x="6417" y="12"/>
                      </a:lnTo>
                      <a:lnTo>
                        <a:pt x="6462" y="18"/>
                      </a:lnTo>
                      <a:lnTo>
                        <a:pt x="6509" y="22"/>
                      </a:lnTo>
                      <a:lnTo>
                        <a:pt x="6557" y="28"/>
                      </a:lnTo>
                      <a:lnTo>
                        <a:pt x="6607" y="35"/>
                      </a:lnTo>
                      <a:lnTo>
                        <a:pt x="6659" y="42"/>
                      </a:lnTo>
                      <a:lnTo>
                        <a:pt x="6712" y="51"/>
                      </a:lnTo>
                      <a:lnTo>
                        <a:pt x="6768" y="61"/>
                      </a:lnTo>
                      <a:lnTo>
                        <a:pt x="6825" y="71"/>
                      </a:lnTo>
                      <a:lnTo>
                        <a:pt x="6883" y="82"/>
                      </a:lnTo>
                      <a:lnTo>
                        <a:pt x="6943" y="94"/>
                      </a:lnTo>
                      <a:lnTo>
                        <a:pt x="6999" y="763"/>
                      </a:lnTo>
                      <a:lnTo>
                        <a:pt x="6940" y="748"/>
                      </a:lnTo>
                      <a:lnTo>
                        <a:pt x="6885" y="733"/>
                      </a:lnTo>
                      <a:lnTo>
                        <a:pt x="6832" y="721"/>
                      </a:lnTo>
                      <a:lnTo>
                        <a:pt x="6782" y="709"/>
                      </a:lnTo>
                      <a:lnTo>
                        <a:pt x="6735" y="698"/>
                      </a:lnTo>
                      <a:lnTo>
                        <a:pt x="6691" y="689"/>
                      </a:lnTo>
                      <a:lnTo>
                        <a:pt x="6649" y="681"/>
                      </a:lnTo>
                      <a:lnTo>
                        <a:pt x="6610" y="674"/>
                      </a:lnTo>
                      <a:lnTo>
                        <a:pt x="6574" y="668"/>
                      </a:lnTo>
                      <a:lnTo>
                        <a:pt x="6538" y="663"/>
                      </a:lnTo>
                      <a:lnTo>
                        <a:pt x="6505" y="658"/>
                      </a:lnTo>
                      <a:lnTo>
                        <a:pt x="6473" y="654"/>
                      </a:lnTo>
                      <a:lnTo>
                        <a:pt x="6441" y="651"/>
                      </a:lnTo>
                      <a:lnTo>
                        <a:pt x="6412" y="649"/>
                      </a:lnTo>
                      <a:lnTo>
                        <a:pt x="6384" y="648"/>
                      </a:lnTo>
                      <a:lnTo>
                        <a:pt x="6358" y="648"/>
                      </a:lnTo>
                      <a:lnTo>
                        <a:pt x="6312" y="648"/>
                      </a:lnTo>
                      <a:lnTo>
                        <a:pt x="6269" y="651"/>
                      </a:lnTo>
                      <a:lnTo>
                        <a:pt x="6229" y="655"/>
                      </a:lnTo>
                      <a:lnTo>
                        <a:pt x="6192" y="660"/>
                      </a:lnTo>
                      <a:lnTo>
                        <a:pt x="6175" y="665"/>
                      </a:lnTo>
                      <a:lnTo>
                        <a:pt x="6158" y="668"/>
                      </a:lnTo>
                      <a:lnTo>
                        <a:pt x="6142" y="672"/>
                      </a:lnTo>
                      <a:lnTo>
                        <a:pt x="6126" y="677"/>
                      </a:lnTo>
                      <a:lnTo>
                        <a:pt x="6112" y="682"/>
                      </a:lnTo>
                      <a:lnTo>
                        <a:pt x="6099" y="687"/>
                      </a:lnTo>
                      <a:lnTo>
                        <a:pt x="6086" y="693"/>
                      </a:lnTo>
                      <a:lnTo>
                        <a:pt x="6073" y="699"/>
                      </a:lnTo>
                      <a:lnTo>
                        <a:pt x="6062" y="706"/>
                      </a:lnTo>
                      <a:lnTo>
                        <a:pt x="6051" y="713"/>
                      </a:lnTo>
                      <a:lnTo>
                        <a:pt x="6042" y="720"/>
                      </a:lnTo>
                      <a:lnTo>
                        <a:pt x="6032" y="728"/>
                      </a:lnTo>
                      <a:lnTo>
                        <a:pt x="6023" y="736"/>
                      </a:lnTo>
                      <a:lnTo>
                        <a:pt x="6016" y="745"/>
                      </a:lnTo>
                      <a:lnTo>
                        <a:pt x="6009" y="754"/>
                      </a:lnTo>
                      <a:lnTo>
                        <a:pt x="6003" y="763"/>
                      </a:lnTo>
                      <a:lnTo>
                        <a:pt x="5997" y="773"/>
                      </a:lnTo>
                      <a:lnTo>
                        <a:pt x="5993" y="784"/>
                      </a:lnTo>
                      <a:lnTo>
                        <a:pt x="5988" y="794"/>
                      </a:lnTo>
                      <a:lnTo>
                        <a:pt x="5985" y="805"/>
                      </a:lnTo>
                      <a:lnTo>
                        <a:pt x="5982" y="816"/>
                      </a:lnTo>
                      <a:lnTo>
                        <a:pt x="5980" y="828"/>
                      </a:lnTo>
                      <a:lnTo>
                        <a:pt x="5979" y="840"/>
                      </a:lnTo>
                      <a:lnTo>
                        <a:pt x="5979" y="852"/>
                      </a:lnTo>
                      <a:lnTo>
                        <a:pt x="5979" y="860"/>
                      </a:lnTo>
                      <a:lnTo>
                        <a:pt x="5980" y="868"/>
                      </a:lnTo>
                      <a:lnTo>
                        <a:pt x="5982" y="876"/>
                      </a:lnTo>
                      <a:lnTo>
                        <a:pt x="5984" y="884"/>
                      </a:lnTo>
                      <a:lnTo>
                        <a:pt x="5991" y="902"/>
                      </a:lnTo>
                      <a:lnTo>
                        <a:pt x="6001" y="921"/>
                      </a:lnTo>
                      <a:lnTo>
                        <a:pt x="6013" y="941"/>
                      </a:lnTo>
                      <a:lnTo>
                        <a:pt x="6028" y="962"/>
                      </a:lnTo>
                      <a:lnTo>
                        <a:pt x="6046" y="984"/>
                      </a:lnTo>
                      <a:lnTo>
                        <a:pt x="6066" y="1008"/>
                      </a:lnTo>
                      <a:lnTo>
                        <a:pt x="6090" y="1033"/>
                      </a:lnTo>
                      <a:lnTo>
                        <a:pt x="6115" y="1058"/>
                      </a:lnTo>
                      <a:lnTo>
                        <a:pt x="6144" y="1086"/>
                      </a:lnTo>
                      <a:lnTo>
                        <a:pt x="6176" y="1114"/>
                      </a:lnTo>
                      <a:lnTo>
                        <a:pt x="6210" y="1143"/>
                      </a:lnTo>
                      <a:lnTo>
                        <a:pt x="6247" y="1174"/>
                      </a:lnTo>
                      <a:lnTo>
                        <a:pt x="6286" y="1206"/>
                      </a:lnTo>
                      <a:lnTo>
                        <a:pt x="6329" y="1239"/>
                      </a:lnTo>
                      <a:lnTo>
                        <a:pt x="6358" y="1261"/>
                      </a:lnTo>
                      <a:lnTo>
                        <a:pt x="6383" y="1281"/>
                      </a:lnTo>
                      <a:lnTo>
                        <a:pt x="6406" y="1298"/>
                      </a:lnTo>
                      <a:lnTo>
                        <a:pt x="6424" y="1313"/>
                      </a:lnTo>
                      <a:lnTo>
                        <a:pt x="6470" y="1349"/>
                      </a:lnTo>
                      <a:lnTo>
                        <a:pt x="6515" y="1384"/>
                      </a:lnTo>
                      <a:lnTo>
                        <a:pt x="6557" y="1419"/>
                      </a:lnTo>
                      <a:lnTo>
                        <a:pt x="6598" y="1453"/>
                      </a:lnTo>
                      <a:lnTo>
                        <a:pt x="6637" y="1486"/>
                      </a:lnTo>
                      <a:lnTo>
                        <a:pt x="6672" y="1519"/>
                      </a:lnTo>
                      <a:lnTo>
                        <a:pt x="6708" y="1551"/>
                      </a:lnTo>
                      <a:lnTo>
                        <a:pt x="6741" y="1582"/>
                      </a:lnTo>
                      <a:lnTo>
                        <a:pt x="6773" y="1613"/>
                      </a:lnTo>
                      <a:lnTo>
                        <a:pt x="6801" y="1643"/>
                      </a:lnTo>
                      <a:lnTo>
                        <a:pt x="6829" y="1672"/>
                      </a:lnTo>
                      <a:lnTo>
                        <a:pt x="6854" y="1700"/>
                      </a:lnTo>
                      <a:lnTo>
                        <a:pt x="6878" y="1728"/>
                      </a:lnTo>
                      <a:lnTo>
                        <a:pt x="6900" y="1755"/>
                      </a:lnTo>
                      <a:lnTo>
                        <a:pt x="6920" y="1781"/>
                      </a:lnTo>
                      <a:lnTo>
                        <a:pt x="6938" y="1807"/>
                      </a:lnTo>
                      <a:lnTo>
                        <a:pt x="6956" y="1831"/>
                      </a:lnTo>
                      <a:lnTo>
                        <a:pt x="6971" y="1857"/>
                      </a:lnTo>
                      <a:lnTo>
                        <a:pt x="6985" y="1883"/>
                      </a:lnTo>
                      <a:lnTo>
                        <a:pt x="6999" y="1909"/>
                      </a:lnTo>
                      <a:lnTo>
                        <a:pt x="7011" y="1935"/>
                      </a:lnTo>
                      <a:lnTo>
                        <a:pt x="7023" y="1961"/>
                      </a:lnTo>
                      <a:lnTo>
                        <a:pt x="7033" y="1987"/>
                      </a:lnTo>
                      <a:lnTo>
                        <a:pt x="7042" y="2014"/>
                      </a:lnTo>
                      <a:lnTo>
                        <a:pt x="7050" y="2041"/>
                      </a:lnTo>
                      <a:lnTo>
                        <a:pt x="7057" y="2067"/>
                      </a:lnTo>
                      <a:lnTo>
                        <a:pt x="7063" y="2095"/>
                      </a:lnTo>
                      <a:lnTo>
                        <a:pt x="7068" y="2122"/>
                      </a:lnTo>
                      <a:lnTo>
                        <a:pt x="7071" y="2149"/>
                      </a:lnTo>
                      <a:lnTo>
                        <a:pt x="7074" y="2177"/>
                      </a:lnTo>
                      <a:lnTo>
                        <a:pt x="7076" y="2205"/>
                      </a:lnTo>
                      <a:lnTo>
                        <a:pt x="7076" y="2232"/>
                      </a:lnTo>
                      <a:lnTo>
                        <a:pt x="7076" y="2258"/>
                      </a:lnTo>
                      <a:lnTo>
                        <a:pt x="7075" y="2284"/>
                      </a:lnTo>
                      <a:lnTo>
                        <a:pt x="7074" y="2308"/>
                      </a:lnTo>
                      <a:lnTo>
                        <a:pt x="7071" y="2333"/>
                      </a:lnTo>
                      <a:lnTo>
                        <a:pt x="7069" y="2357"/>
                      </a:lnTo>
                      <a:lnTo>
                        <a:pt x="7065" y="2380"/>
                      </a:lnTo>
                      <a:lnTo>
                        <a:pt x="7062" y="2404"/>
                      </a:lnTo>
                      <a:lnTo>
                        <a:pt x="7057" y="2426"/>
                      </a:lnTo>
                      <a:lnTo>
                        <a:pt x="7052" y="2449"/>
                      </a:lnTo>
                      <a:lnTo>
                        <a:pt x="7046" y="2470"/>
                      </a:lnTo>
                      <a:lnTo>
                        <a:pt x="7039" y="2492"/>
                      </a:lnTo>
                      <a:lnTo>
                        <a:pt x="7032" y="2513"/>
                      </a:lnTo>
                      <a:lnTo>
                        <a:pt x="7025" y="2535"/>
                      </a:lnTo>
                      <a:lnTo>
                        <a:pt x="7017" y="2554"/>
                      </a:lnTo>
                      <a:lnTo>
                        <a:pt x="7008" y="2575"/>
                      </a:lnTo>
                      <a:lnTo>
                        <a:pt x="6999" y="2594"/>
                      </a:lnTo>
                      <a:lnTo>
                        <a:pt x="6988" y="2614"/>
                      </a:lnTo>
                      <a:lnTo>
                        <a:pt x="6977" y="2632"/>
                      </a:lnTo>
                      <a:lnTo>
                        <a:pt x="6966" y="2652"/>
                      </a:lnTo>
                      <a:lnTo>
                        <a:pt x="6954" y="2669"/>
                      </a:lnTo>
                      <a:lnTo>
                        <a:pt x="6941" y="2687"/>
                      </a:lnTo>
                      <a:lnTo>
                        <a:pt x="6928" y="2704"/>
                      </a:lnTo>
                      <a:lnTo>
                        <a:pt x="6915" y="2722"/>
                      </a:lnTo>
                      <a:lnTo>
                        <a:pt x="6900" y="2738"/>
                      </a:lnTo>
                      <a:lnTo>
                        <a:pt x="6885" y="2754"/>
                      </a:lnTo>
                      <a:lnTo>
                        <a:pt x="6870" y="2770"/>
                      </a:lnTo>
                      <a:lnTo>
                        <a:pt x="6853" y="2785"/>
                      </a:lnTo>
                      <a:lnTo>
                        <a:pt x="6837" y="2801"/>
                      </a:lnTo>
                      <a:lnTo>
                        <a:pt x="6820" y="2815"/>
                      </a:lnTo>
                      <a:lnTo>
                        <a:pt x="6801" y="2829"/>
                      </a:lnTo>
                      <a:lnTo>
                        <a:pt x="6783" y="2843"/>
                      </a:lnTo>
                      <a:lnTo>
                        <a:pt x="6763" y="2857"/>
                      </a:lnTo>
                      <a:lnTo>
                        <a:pt x="6744" y="2869"/>
                      </a:lnTo>
                      <a:lnTo>
                        <a:pt x="6724" y="2883"/>
                      </a:lnTo>
                      <a:lnTo>
                        <a:pt x="6702" y="2894"/>
                      </a:lnTo>
                      <a:lnTo>
                        <a:pt x="6681" y="2906"/>
                      </a:lnTo>
                      <a:lnTo>
                        <a:pt x="6658" y="2917"/>
                      </a:lnTo>
                      <a:lnTo>
                        <a:pt x="6636" y="2929"/>
                      </a:lnTo>
                      <a:lnTo>
                        <a:pt x="6612" y="2939"/>
                      </a:lnTo>
                      <a:lnTo>
                        <a:pt x="6589" y="2949"/>
                      </a:lnTo>
                      <a:lnTo>
                        <a:pt x="6564" y="2958"/>
                      </a:lnTo>
                      <a:lnTo>
                        <a:pt x="6538" y="2968"/>
                      </a:lnTo>
                      <a:lnTo>
                        <a:pt x="6513" y="2977"/>
                      </a:lnTo>
                      <a:lnTo>
                        <a:pt x="6486" y="2985"/>
                      </a:lnTo>
                      <a:lnTo>
                        <a:pt x="6460" y="2993"/>
                      </a:lnTo>
                      <a:lnTo>
                        <a:pt x="6432" y="3000"/>
                      </a:lnTo>
                      <a:lnTo>
                        <a:pt x="6404" y="3008"/>
                      </a:lnTo>
                      <a:lnTo>
                        <a:pt x="6375" y="3015"/>
                      </a:lnTo>
                      <a:lnTo>
                        <a:pt x="6316" y="3027"/>
                      </a:lnTo>
                      <a:lnTo>
                        <a:pt x="6254" y="3038"/>
                      </a:lnTo>
                      <a:lnTo>
                        <a:pt x="6190" y="3048"/>
                      </a:lnTo>
                      <a:lnTo>
                        <a:pt x="6124" y="3055"/>
                      </a:lnTo>
                      <a:lnTo>
                        <a:pt x="6055" y="3060"/>
                      </a:lnTo>
                      <a:lnTo>
                        <a:pt x="5984" y="3064"/>
                      </a:lnTo>
                      <a:lnTo>
                        <a:pt x="5911" y="3067"/>
                      </a:lnTo>
                      <a:lnTo>
                        <a:pt x="5835" y="3068"/>
                      </a:lnTo>
                      <a:lnTo>
                        <a:pt x="5789" y="3067"/>
                      </a:lnTo>
                      <a:lnTo>
                        <a:pt x="5743" y="3066"/>
                      </a:lnTo>
                      <a:lnTo>
                        <a:pt x="5695" y="3064"/>
                      </a:lnTo>
                      <a:lnTo>
                        <a:pt x="5646" y="3062"/>
                      </a:lnTo>
                      <a:lnTo>
                        <a:pt x="5596" y="3058"/>
                      </a:lnTo>
                      <a:lnTo>
                        <a:pt x="5545" y="3054"/>
                      </a:lnTo>
                      <a:lnTo>
                        <a:pt x="5493" y="3049"/>
                      </a:lnTo>
                      <a:lnTo>
                        <a:pt x="5439" y="3043"/>
                      </a:lnTo>
                      <a:lnTo>
                        <a:pt x="5385" y="3036"/>
                      </a:lnTo>
                      <a:lnTo>
                        <a:pt x="5330" y="3029"/>
                      </a:lnTo>
                      <a:lnTo>
                        <a:pt x="5274" y="3021"/>
                      </a:lnTo>
                      <a:lnTo>
                        <a:pt x="5216" y="3012"/>
                      </a:lnTo>
                      <a:lnTo>
                        <a:pt x="5158" y="3003"/>
                      </a:lnTo>
                      <a:lnTo>
                        <a:pt x="5099" y="2992"/>
                      </a:lnTo>
                      <a:lnTo>
                        <a:pt x="5039" y="2981"/>
                      </a:lnTo>
                      <a:lnTo>
                        <a:pt x="4976" y="2970"/>
                      </a:lnTo>
                      <a:lnTo>
                        <a:pt x="4909" y="2228"/>
                      </a:lnTo>
                      <a:close/>
                      <a:moveTo>
                        <a:pt x="9833" y="52"/>
                      </a:moveTo>
                      <a:lnTo>
                        <a:pt x="9796" y="735"/>
                      </a:lnTo>
                      <a:lnTo>
                        <a:pt x="9749" y="730"/>
                      </a:lnTo>
                      <a:lnTo>
                        <a:pt x="9702" y="726"/>
                      </a:lnTo>
                      <a:lnTo>
                        <a:pt x="9655" y="721"/>
                      </a:lnTo>
                      <a:lnTo>
                        <a:pt x="9609" y="718"/>
                      </a:lnTo>
                      <a:lnTo>
                        <a:pt x="9563" y="714"/>
                      </a:lnTo>
                      <a:lnTo>
                        <a:pt x="9517" y="711"/>
                      </a:lnTo>
                      <a:lnTo>
                        <a:pt x="9471" y="708"/>
                      </a:lnTo>
                      <a:lnTo>
                        <a:pt x="9426" y="706"/>
                      </a:lnTo>
                      <a:lnTo>
                        <a:pt x="9381" y="702"/>
                      </a:lnTo>
                      <a:lnTo>
                        <a:pt x="9335" y="700"/>
                      </a:lnTo>
                      <a:lnTo>
                        <a:pt x="9290" y="699"/>
                      </a:lnTo>
                      <a:lnTo>
                        <a:pt x="9245" y="697"/>
                      </a:lnTo>
                      <a:lnTo>
                        <a:pt x="9200" y="696"/>
                      </a:lnTo>
                      <a:lnTo>
                        <a:pt x="9155" y="696"/>
                      </a:lnTo>
                      <a:lnTo>
                        <a:pt x="9110" y="695"/>
                      </a:lnTo>
                      <a:lnTo>
                        <a:pt x="9066" y="695"/>
                      </a:lnTo>
                      <a:lnTo>
                        <a:pt x="8964" y="695"/>
                      </a:lnTo>
                      <a:lnTo>
                        <a:pt x="8883" y="2046"/>
                      </a:lnTo>
                      <a:lnTo>
                        <a:pt x="8882" y="2080"/>
                      </a:lnTo>
                      <a:lnTo>
                        <a:pt x="8880" y="2113"/>
                      </a:lnTo>
                      <a:lnTo>
                        <a:pt x="8879" y="2147"/>
                      </a:lnTo>
                      <a:lnTo>
                        <a:pt x="8877" y="2181"/>
                      </a:lnTo>
                      <a:lnTo>
                        <a:pt x="8876" y="2215"/>
                      </a:lnTo>
                      <a:lnTo>
                        <a:pt x="8875" y="2249"/>
                      </a:lnTo>
                      <a:lnTo>
                        <a:pt x="8874" y="2284"/>
                      </a:lnTo>
                      <a:lnTo>
                        <a:pt x="8873" y="2318"/>
                      </a:lnTo>
                      <a:lnTo>
                        <a:pt x="8873" y="2352"/>
                      </a:lnTo>
                      <a:lnTo>
                        <a:pt x="8872" y="2387"/>
                      </a:lnTo>
                      <a:lnTo>
                        <a:pt x="8872" y="2422"/>
                      </a:lnTo>
                      <a:lnTo>
                        <a:pt x="8871" y="2457"/>
                      </a:lnTo>
                      <a:lnTo>
                        <a:pt x="8871" y="2492"/>
                      </a:lnTo>
                      <a:lnTo>
                        <a:pt x="8871" y="2528"/>
                      </a:lnTo>
                      <a:lnTo>
                        <a:pt x="8870" y="2563"/>
                      </a:lnTo>
                      <a:lnTo>
                        <a:pt x="8870" y="2599"/>
                      </a:lnTo>
                      <a:lnTo>
                        <a:pt x="8870" y="2640"/>
                      </a:lnTo>
                      <a:lnTo>
                        <a:pt x="8870" y="2677"/>
                      </a:lnTo>
                      <a:lnTo>
                        <a:pt x="8871" y="2712"/>
                      </a:lnTo>
                      <a:lnTo>
                        <a:pt x="8871" y="2745"/>
                      </a:lnTo>
                      <a:lnTo>
                        <a:pt x="8871" y="2775"/>
                      </a:lnTo>
                      <a:lnTo>
                        <a:pt x="8871" y="2803"/>
                      </a:lnTo>
                      <a:lnTo>
                        <a:pt x="8871" y="2827"/>
                      </a:lnTo>
                      <a:lnTo>
                        <a:pt x="8872" y="2850"/>
                      </a:lnTo>
                      <a:lnTo>
                        <a:pt x="8872" y="2871"/>
                      </a:lnTo>
                      <a:lnTo>
                        <a:pt x="8872" y="2892"/>
                      </a:lnTo>
                      <a:lnTo>
                        <a:pt x="8872" y="2912"/>
                      </a:lnTo>
                      <a:lnTo>
                        <a:pt x="8873" y="2932"/>
                      </a:lnTo>
                      <a:lnTo>
                        <a:pt x="8873" y="2952"/>
                      </a:lnTo>
                      <a:lnTo>
                        <a:pt x="8874" y="2972"/>
                      </a:lnTo>
                      <a:lnTo>
                        <a:pt x="8874" y="2990"/>
                      </a:lnTo>
                      <a:lnTo>
                        <a:pt x="8875" y="3009"/>
                      </a:lnTo>
                      <a:lnTo>
                        <a:pt x="7923" y="3009"/>
                      </a:lnTo>
                      <a:lnTo>
                        <a:pt x="7928" y="2963"/>
                      </a:lnTo>
                      <a:lnTo>
                        <a:pt x="7933" y="2914"/>
                      </a:lnTo>
                      <a:lnTo>
                        <a:pt x="7938" y="2865"/>
                      </a:lnTo>
                      <a:lnTo>
                        <a:pt x="7943" y="2813"/>
                      </a:lnTo>
                      <a:lnTo>
                        <a:pt x="7948" y="2760"/>
                      </a:lnTo>
                      <a:lnTo>
                        <a:pt x="7954" y="2704"/>
                      </a:lnTo>
                      <a:lnTo>
                        <a:pt x="7959" y="2648"/>
                      </a:lnTo>
                      <a:lnTo>
                        <a:pt x="7964" y="2589"/>
                      </a:lnTo>
                      <a:lnTo>
                        <a:pt x="7969" y="2529"/>
                      </a:lnTo>
                      <a:lnTo>
                        <a:pt x="7973" y="2466"/>
                      </a:lnTo>
                      <a:lnTo>
                        <a:pt x="7978" y="2402"/>
                      </a:lnTo>
                      <a:lnTo>
                        <a:pt x="7982" y="2336"/>
                      </a:lnTo>
                      <a:lnTo>
                        <a:pt x="7987" y="2269"/>
                      </a:lnTo>
                      <a:lnTo>
                        <a:pt x="7991" y="2200"/>
                      </a:lnTo>
                      <a:lnTo>
                        <a:pt x="7996" y="2129"/>
                      </a:lnTo>
                      <a:lnTo>
                        <a:pt x="8001" y="2056"/>
                      </a:lnTo>
                      <a:lnTo>
                        <a:pt x="8005" y="1981"/>
                      </a:lnTo>
                      <a:lnTo>
                        <a:pt x="8009" y="1906"/>
                      </a:lnTo>
                      <a:lnTo>
                        <a:pt x="8013" y="1828"/>
                      </a:lnTo>
                      <a:lnTo>
                        <a:pt x="8017" y="1750"/>
                      </a:lnTo>
                      <a:lnTo>
                        <a:pt x="8021" y="1670"/>
                      </a:lnTo>
                      <a:lnTo>
                        <a:pt x="8025" y="1588"/>
                      </a:lnTo>
                      <a:lnTo>
                        <a:pt x="8028" y="1506"/>
                      </a:lnTo>
                      <a:lnTo>
                        <a:pt x="8032" y="1421"/>
                      </a:lnTo>
                      <a:lnTo>
                        <a:pt x="8036" y="1336"/>
                      </a:lnTo>
                      <a:lnTo>
                        <a:pt x="8039" y="1249"/>
                      </a:lnTo>
                      <a:lnTo>
                        <a:pt x="8044" y="1160"/>
                      </a:lnTo>
                      <a:lnTo>
                        <a:pt x="8047" y="1071"/>
                      </a:lnTo>
                      <a:lnTo>
                        <a:pt x="8050" y="978"/>
                      </a:lnTo>
                      <a:lnTo>
                        <a:pt x="8053" y="886"/>
                      </a:lnTo>
                      <a:lnTo>
                        <a:pt x="8056" y="792"/>
                      </a:lnTo>
                      <a:lnTo>
                        <a:pt x="8059" y="695"/>
                      </a:lnTo>
                      <a:lnTo>
                        <a:pt x="7991" y="696"/>
                      </a:lnTo>
                      <a:lnTo>
                        <a:pt x="7926" y="698"/>
                      </a:lnTo>
                      <a:lnTo>
                        <a:pt x="7862" y="699"/>
                      </a:lnTo>
                      <a:lnTo>
                        <a:pt x="7799" y="701"/>
                      </a:lnTo>
                      <a:lnTo>
                        <a:pt x="7739" y="702"/>
                      </a:lnTo>
                      <a:lnTo>
                        <a:pt x="7681" y="705"/>
                      </a:lnTo>
                      <a:lnTo>
                        <a:pt x="7623" y="708"/>
                      </a:lnTo>
                      <a:lnTo>
                        <a:pt x="7568" y="710"/>
                      </a:lnTo>
                      <a:lnTo>
                        <a:pt x="7515" y="712"/>
                      </a:lnTo>
                      <a:lnTo>
                        <a:pt x="7464" y="715"/>
                      </a:lnTo>
                      <a:lnTo>
                        <a:pt x="7415" y="718"/>
                      </a:lnTo>
                      <a:lnTo>
                        <a:pt x="7368" y="721"/>
                      </a:lnTo>
                      <a:lnTo>
                        <a:pt x="7322" y="725"/>
                      </a:lnTo>
                      <a:lnTo>
                        <a:pt x="7278" y="729"/>
                      </a:lnTo>
                      <a:lnTo>
                        <a:pt x="7236" y="733"/>
                      </a:lnTo>
                      <a:lnTo>
                        <a:pt x="7196" y="737"/>
                      </a:lnTo>
                      <a:lnTo>
                        <a:pt x="7233" y="52"/>
                      </a:lnTo>
                      <a:lnTo>
                        <a:pt x="9833" y="52"/>
                      </a:lnTo>
                      <a:close/>
                      <a:moveTo>
                        <a:pt x="9948" y="3009"/>
                      </a:moveTo>
                      <a:lnTo>
                        <a:pt x="9956" y="2940"/>
                      </a:lnTo>
                      <a:lnTo>
                        <a:pt x="9964" y="2870"/>
                      </a:lnTo>
                      <a:lnTo>
                        <a:pt x="9970" y="2797"/>
                      </a:lnTo>
                      <a:lnTo>
                        <a:pt x="9977" y="2725"/>
                      </a:lnTo>
                      <a:lnTo>
                        <a:pt x="9983" y="2650"/>
                      </a:lnTo>
                      <a:lnTo>
                        <a:pt x="9990" y="2573"/>
                      </a:lnTo>
                      <a:lnTo>
                        <a:pt x="9996" y="2495"/>
                      </a:lnTo>
                      <a:lnTo>
                        <a:pt x="10003" y="2415"/>
                      </a:lnTo>
                      <a:lnTo>
                        <a:pt x="10008" y="2334"/>
                      </a:lnTo>
                      <a:lnTo>
                        <a:pt x="10014" y="2252"/>
                      </a:lnTo>
                      <a:lnTo>
                        <a:pt x="10019" y="2168"/>
                      </a:lnTo>
                      <a:lnTo>
                        <a:pt x="10025" y="2082"/>
                      </a:lnTo>
                      <a:lnTo>
                        <a:pt x="10030" y="1995"/>
                      </a:lnTo>
                      <a:lnTo>
                        <a:pt x="10035" y="1906"/>
                      </a:lnTo>
                      <a:lnTo>
                        <a:pt x="10040" y="1816"/>
                      </a:lnTo>
                      <a:lnTo>
                        <a:pt x="10044" y="1724"/>
                      </a:lnTo>
                      <a:lnTo>
                        <a:pt x="10049" y="1631"/>
                      </a:lnTo>
                      <a:lnTo>
                        <a:pt x="10054" y="1536"/>
                      </a:lnTo>
                      <a:lnTo>
                        <a:pt x="10058" y="1440"/>
                      </a:lnTo>
                      <a:lnTo>
                        <a:pt x="10062" y="1342"/>
                      </a:lnTo>
                      <a:lnTo>
                        <a:pt x="10065" y="1243"/>
                      </a:lnTo>
                      <a:lnTo>
                        <a:pt x="10069" y="1141"/>
                      </a:lnTo>
                      <a:lnTo>
                        <a:pt x="10072" y="1040"/>
                      </a:lnTo>
                      <a:lnTo>
                        <a:pt x="10075" y="936"/>
                      </a:lnTo>
                      <a:lnTo>
                        <a:pt x="10078" y="831"/>
                      </a:lnTo>
                      <a:lnTo>
                        <a:pt x="10081" y="724"/>
                      </a:lnTo>
                      <a:lnTo>
                        <a:pt x="10084" y="615"/>
                      </a:lnTo>
                      <a:lnTo>
                        <a:pt x="10086" y="506"/>
                      </a:lnTo>
                      <a:lnTo>
                        <a:pt x="10088" y="395"/>
                      </a:lnTo>
                      <a:lnTo>
                        <a:pt x="10090" y="282"/>
                      </a:lnTo>
                      <a:lnTo>
                        <a:pt x="10092" y="168"/>
                      </a:lnTo>
                      <a:lnTo>
                        <a:pt x="10095" y="52"/>
                      </a:lnTo>
                      <a:lnTo>
                        <a:pt x="12465" y="52"/>
                      </a:lnTo>
                      <a:lnTo>
                        <a:pt x="12430" y="737"/>
                      </a:lnTo>
                      <a:lnTo>
                        <a:pt x="12386" y="735"/>
                      </a:lnTo>
                      <a:lnTo>
                        <a:pt x="12343" y="733"/>
                      </a:lnTo>
                      <a:lnTo>
                        <a:pt x="12301" y="731"/>
                      </a:lnTo>
                      <a:lnTo>
                        <a:pt x="12261" y="729"/>
                      </a:lnTo>
                      <a:lnTo>
                        <a:pt x="12222" y="728"/>
                      </a:lnTo>
                      <a:lnTo>
                        <a:pt x="12185" y="726"/>
                      </a:lnTo>
                      <a:lnTo>
                        <a:pt x="12149" y="724"/>
                      </a:lnTo>
                      <a:lnTo>
                        <a:pt x="12114" y="723"/>
                      </a:lnTo>
                      <a:lnTo>
                        <a:pt x="12081" y="722"/>
                      </a:lnTo>
                      <a:lnTo>
                        <a:pt x="12051" y="721"/>
                      </a:lnTo>
                      <a:lnTo>
                        <a:pt x="12024" y="720"/>
                      </a:lnTo>
                      <a:lnTo>
                        <a:pt x="11999" y="719"/>
                      </a:lnTo>
                      <a:lnTo>
                        <a:pt x="11978" y="719"/>
                      </a:lnTo>
                      <a:lnTo>
                        <a:pt x="11958" y="718"/>
                      </a:lnTo>
                      <a:lnTo>
                        <a:pt x="11942" y="718"/>
                      </a:lnTo>
                      <a:lnTo>
                        <a:pt x="11929" y="718"/>
                      </a:lnTo>
                      <a:lnTo>
                        <a:pt x="10994" y="720"/>
                      </a:lnTo>
                      <a:lnTo>
                        <a:pt x="10990" y="761"/>
                      </a:lnTo>
                      <a:lnTo>
                        <a:pt x="10987" y="800"/>
                      </a:lnTo>
                      <a:lnTo>
                        <a:pt x="10983" y="835"/>
                      </a:lnTo>
                      <a:lnTo>
                        <a:pt x="10980" y="869"/>
                      </a:lnTo>
                      <a:lnTo>
                        <a:pt x="10978" y="898"/>
                      </a:lnTo>
                      <a:lnTo>
                        <a:pt x="10976" y="926"/>
                      </a:lnTo>
                      <a:lnTo>
                        <a:pt x="10974" y="951"/>
                      </a:lnTo>
                      <a:lnTo>
                        <a:pt x="10973" y="973"/>
                      </a:lnTo>
                      <a:lnTo>
                        <a:pt x="10971" y="1013"/>
                      </a:lnTo>
                      <a:lnTo>
                        <a:pt x="10970" y="1052"/>
                      </a:lnTo>
                      <a:lnTo>
                        <a:pt x="10969" y="1090"/>
                      </a:lnTo>
                      <a:lnTo>
                        <a:pt x="10969" y="1126"/>
                      </a:lnTo>
                      <a:lnTo>
                        <a:pt x="10969" y="1182"/>
                      </a:lnTo>
                      <a:lnTo>
                        <a:pt x="11735" y="1182"/>
                      </a:lnTo>
                      <a:lnTo>
                        <a:pt x="11771" y="1182"/>
                      </a:lnTo>
                      <a:lnTo>
                        <a:pt x="11807" y="1181"/>
                      </a:lnTo>
                      <a:lnTo>
                        <a:pt x="11842" y="1181"/>
                      </a:lnTo>
                      <a:lnTo>
                        <a:pt x="11876" y="1181"/>
                      </a:lnTo>
                      <a:lnTo>
                        <a:pt x="11908" y="1180"/>
                      </a:lnTo>
                      <a:lnTo>
                        <a:pt x="11941" y="1179"/>
                      </a:lnTo>
                      <a:lnTo>
                        <a:pt x="11972" y="1178"/>
                      </a:lnTo>
                      <a:lnTo>
                        <a:pt x="12001" y="1177"/>
                      </a:lnTo>
                      <a:lnTo>
                        <a:pt x="12030" y="1176"/>
                      </a:lnTo>
                      <a:lnTo>
                        <a:pt x="12059" y="1175"/>
                      </a:lnTo>
                      <a:lnTo>
                        <a:pt x="12086" y="1174"/>
                      </a:lnTo>
                      <a:lnTo>
                        <a:pt x="12114" y="1172"/>
                      </a:lnTo>
                      <a:lnTo>
                        <a:pt x="12141" y="1170"/>
                      </a:lnTo>
                      <a:lnTo>
                        <a:pt x="12167" y="1169"/>
                      </a:lnTo>
                      <a:lnTo>
                        <a:pt x="12194" y="1167"/>
                      </a:lnTo>
                      <a:lnTo>
                        <a:pt x="12218" y="1165"/>
                      </a:lnTo>
                      <a:lnTo>
                        <a:pt x="12183" y="1860"/>
                      </a:lnTo>
                      <a:lnTo>
                        <a:pt x="12147" y="1857"/>
                      </a:lnTo>
                      <a:lnTo>
                        <a:pt x="12108" y="1854"/>
                      </a:lnTo>
                      <a:lnTo>
                        <a:pt x="12068" y="1853"/>
                      </a:lnTo>
                      <a:lnTo>
                        <a:pt x="12027" y="1851"/>
                      </a:lnTo>
                      <a:lnTo>
                        <a:pt x="12005" y="1851"/>
                      </a:lnTo>
                      <a:lnTo>
                        <a:pt x="11981" y="1850"/>
                      </a:lnTo>
                      <a:lnTo>
                        <a:pt x="11953" y="1850"/>
                      </a:lnTo>
                      <a:lnTo>
                        <a:pt x="11923" y="1850"/>
                      </a:lnTo>
                      <a:lnTo>
                        <a:pt x="11889" y="1849"/>
                      </a:lnTo>
                      <a:lnTo>
                        <a:pt x="11853" y="1849"/>
                      </a:lnTo>
                      <a:lnTo>
                        <a:pt x="11814" y="1849"/>
                      </a:lnTo>
                      <a:lnTo>
                        <a:pt x="11772" y="1849"/>
                      </a:lnTo>
                      <a:lnTo>
                        <a:pt x="11569" y="1849"/>
                      </a:lnTo>
                      <a:lnTo>
                        <a:pt x="10931" y="1849"/>
                      </a:lnTo>
                      <a:lnTo>
                        <a:pt x="10928" y="1871"/>
                      </a:lnTo>
                      <a:lnTo>
                        <a:pt x="10926" y="1894"/>
                      </a:lnTo>
                      <a:lnTo>
                        <a:pt x="10923" y="1917"/>
                      </a:lnTo>
                      <a:lnTo>
                        <a:pt x="10921" y="1939"/>
                      </a:lnTo>
                      <a:lnTo>
                        <a:pt x="10918" y="1962"/>
                      </a:lnTo>
                      <a:lnTo>
                        <a:pt x="10916" y="1983"/>
                      </a:lnTo>
                      <a:lnTo>
                        <a:pt x="10913" y="2006"/>
                      </a:lnTo>
                      <a:lnTo>
                        <a:pt x="10911" y="2027"/>
                      </a:lnTo>
                      <a:lnTo>
                        <a:pt x="10910" y="2050"/>
                      </a:lnTo>
                      <a:lnTo>
                        <a:pt x="10909" y="2071"/>
                      </a:lnTo>
                      <a:lnTo>
                        <a:pt x="10907" y="2094"/>
                      </a:lnTo>
                      <a:lnTo>
                        <a:pt x="10907" y="2116"/>
                      </a:lnTo>
                      <a:lnTo>
                        <a:pt x="10906" y="2138"/>
                      </a:lnTo>
                      <a:lnTo>
                        <a:pt x="10905" y="2160"/>
                      </a:lnTo>
                      <a:lnTo>
                        <a:pt x="10905" y="2182"/>
                      </a:lnTo>
                      <a:lnTo>
                        <a:pt x="10905" y="2205"/>
                      </a:lnTo>
                      <a:lnTo>
                        <a:pt x="10905" y="2229"/>
                      </a:lnTo>
                      <a:lnTo>
                        <a:pt x="10905" y="2251"/>
                      </a:lnTo>
                      <a:lnTo>
                        <a:pt x="10906" y="2268"/>
                      </a:lnTo>
                      <a:lnTo>
                        <a:pt x="10906" y="2283"/>
                      </a:lnTo>
                      <a:lnTo>
                        <a:pt x="10907" y="2296"/>
                      </a:lnTo>
                      <a:lnTo>
                        <a:pt x="10908" y="2307"/>
                      </a:lnTo>
                      <a:lnTo>
                        <a:pt x="10908" y="2319"/>
                      </a:lnTo>
                      <a:lnTo>
                        <a:pt x="10909" y="2329"/>
                      </a:lnTo>
                      <a:lnTo>
                        <a:pt x="10942" y="2333"/>
                      </a:lnTo>
                      <a:lnTo>
                        <a:pt x="10975" y="2336"/>
                      </a:lnTo>
                      <a:lnTo>
                        <a:pt x="11009" y="2339"/>
                      </a:lnTo>
                      <a:lnTo>
                        <a:pt x="11043" y="2342"/>
                      </a:lnTo>
                      <a:lnTo>
                        <a:pt x="11078" y="2344"/>
                      </a:lnTo>
                      <a:lnTo>
                        <a:pt x="11114" y="2346"/>
                      </a:lnTo>
                      <a:lnTo>
                        <a:pt x="11151" y="2348"/>
                      </a:lnTo>
                      <a:lnTo>
                        <a:pt x="11188" y="2350"/>
                      </a:lnTo>
                      <a:lnTo>
                        <a:pt x="11225" y="2352"/>
                      </a:lnTo>
                      <a:lnTo>
                        <a:pt x="11265" y="2353"/>
                      </a:lnTo>
                      <a:lnTo>
                        <a:pt x="11308" y="2354"/>
                      </a:lnTo>
                      <a:lnTo>
                        <a:pt x="11352" y="2355"/>
                      </a:lnTo>
                      <a:lnTo>
                        <a:pt x="11399" y="2357"/>
                      </a:lnTo>
                      <a:lnTo>
                        <a:pt x="11447" y="2357"/>
                      </a:lnTo>
                      <a:lnTo>
                        <a:pt x="11498" y="2358"/>
                      </a:lnTo>
                      <a:lnTo>
                        <a:pt x="11550" y="2358"/>
                      </a:lnTo>
                      <a:lnTo>
                        <a:pt x="11607" y="2358"/>
                      </a:lnTo>
                      <a:lnTo>
                        <a:pt x="11663" y="2357"/>
                      </a:lnTo>
                      <a:lnTo>
                        <a:pt x="11718" y="2355"/>
                      </a:lnTo>
                      <a:lnTo>
                        <a:pt x="11772" y="2354"/>
                      </a:lnTo>
                      <a:lnTo>
                        <a:pt x="11827" y="2353"/>
                      </a:lnTo>
                      <a:lnTo>
                        <a:pt x="11879" y="2352"/>
                      </a:lnTo>
                      <a:lnTo>
                        <a:pt x="11932" y="2350"/>
                      </a:lnTo>
                      <a:lnTo>
                        <a:pt x="11983" y="2348"/>
                      </a:lnTo>
                      <a:lnTo>
                        <a:pt x="12035" y="2346"/>
                      </a:lnTo>
                      <a:lnTo>
                        <a:pt x="12085" y="2343"/>
                      </a:lnTo>
                      <a:lnTo>
                        <a:pt x="12135" y="2340"/>
                      </a:lnTo>
                      <a:lnTo>
                        <a:pt x="12183" y="2337"/>
                      </a:lnTo>
                      <a:lnTo>
                        <a:pt x="12231" y="2334"/>
                      </a:lnTo>
                      <a:lnTo>
                        <a:pt x="12278" y="2331"/>
                      </a:lnTo>
                      <a:lnTo>
                        <a:pt x="12325" y="2327"/>
                      </a:lnTo>
                      <a:lnTo>
                        <a:pt x="12370" y="2323"/>
                      </a:lnTo>
                      <a:lnTo>
                        <a:pt x="12336" y="3009"/>
                      </a:lnTo>
                      <a:lnTo>
                        <a:pt x="9948" y="3009"/>
                      </a:lnTo>
                      <a:close/>
                      <a:moveTo>
                        <a:pt x="14146" y="52"/>
                      </a:moveTo>
                      <a:lnTo>
                        <a:pt x="14151" y="84"/>
                      </a:lnTo>
                      <a:lnTo>
                        <a:pt x="14156" y="116"/>
                      </a:lnTo>
                      <a:lnTo>
                        <a:pt x="14161" y="150"/>
                      </a:lnTo>
                      <a:lnTo>
                        <a:pt x="14167" y="185"/>
                      </a:lnTo>
                      <a:lnTo>
                        <a:pt x="14170" y="202"/>
                      </a:lnTo>
                      <a:lnTo>
                        <a:pt x="14173" y="222"/>
                      </a:lnTo>
                      <a:lnTo>
                        <a:pt x="14176" y="241"/>
                      </a:lnTo>
                      <a:lnTo>
                        <a:pt x="14180" y="262"/>
                      </a:lnTo>
                      <a:lnTo>
                        <a:pt x="14183" y="283"/>
                      </a:lnTo>
                      <a:lnTo>
                        <a:pt x="14187" y="305"/>
                      </a:lnTo>
                      <a:lnTo>
                        <a:pt x="14191" y="327"/>
                      </a:lnTo>
                      <a:lnTo>
                        <a:pt x="14197" y="351"/>
                      </a:lnTo>
                      <a:lnTo>
                        <a:pt x="14507" y="1951"/>
                      </a:lnTo>
                      <a:lnTo>
                        <a:pt x="14983" y="449"/>
                      </a:lnTo>
                      <a:lnTo>
                        <a:pt x="14993" y="418"/>
                      </a:lnTo>
                      <a:lnTo>
                        <a:pt x="15003" y="389"/>
                      </a:lnTo>
                      <a:lnTo>
                        <a:pt x="15012" y="361"/>
                      </a:lnTo>
                      <a:lnTo>
                        <a:pt x="15021" y="333"/>
                      </a:lnTo>
                      <a:lnTo>
                        <a:pt x="15029" y="307"/>
                      </a:lnTo>
                      <a:lnTo>
                        <a:pt x="15037" y="281"/>
                      </a:lnTo>
                      <a:lnTo>
                        <a:pt x="15044" y="256"/>
                      </a:lnTo>
                      <a:lnTo>
                        <a:pt x="15051" y="233"/>
                      </a:lnTo>
                      <a:lnTo>
                        <a:pt x="15058" y="209"/>
                      </a:lnTo>
                      <a:lnTo>
                        <a:pt x="15065" y="187"/>
                      </a:lnTo>
                      <a:lnTo>
                        <a:pt x="15071" y="164"/>
                      </a:lnTo>
                      <a:lnTo>
                        <a:pt x="15077" y="142"/>
                      </a:lnTo>
                      <a:lnTo>
                        <a:pt x="15083" y="119"/>
                      </a:lnTo>
                      <a:lnTo>
                        <a:pt x="15089" y="96"/>
                      </a:lnTo>
                      <a:lnTo>
                        <a:pt x="15095" y="74"/>
                      </a:lnTo>
                      <a:lnTo>
                        <a:pt x="15100" y="52"/>
                      </a:lnTo>
                      <a:lnTo>
                        <a:pt x="16359" y="52"/>
                      </a:lnTo>
                      <a:lnTo>
                        <a:pt x="16356" y="111"/>
                      </a:lnTo>
                      <a:lnTo>
                        <a:pt x="16353" y="172"/>
                      </a:lnTo>
                      <a:lnTo>
                        <a:pt x="16350" y="235"/>
                      </a:lnTo>
                      <a:lnTo>
                        <a:pt x="16347" y="300"/>
                      </a:lnTo>
                      <a:lnTo>
                        <a:pt x="16344" y="366"/>
                      </a:lnTo>
                      <a:lnTo>
                        <a:pt x="16341" y="435"/>
                      </a:lnTo>
                      <a:lnTo>
                        <a:pt x="16339" y="506"/>
                      </a:lnTo>
                      <a:lnTo>
                        <a:pt x="16335" y="577"/>
                      </a:lnTo>
                      <a:lnTo>
                        <a:pt x="16334" y="607"/>
                      </a:lnTo>
                      <a:lnTo>
                        <a:pt x="16333" y="632"/>
                      </a:lnTo>
                      <a:lnTo>
                        <a:pt x="16333" y="650"/>
                      </a:lnTo>
                      <a:lnTo>
                        <a:pt x="16333" y="665"/>
                      </a:lnTo>
                      <a:lnTo>
                        <a:pt x="16274" y="2352"/>
                      </a:lnTo>
                      <a:lnTo>
                        <a:pt x="16274" y="2366"/>
                      </a:lnTo>
                      <a:lnTo>
                        <a:pt x="16274" y="2384"/>
                      </a:lnTo>
                      <a:lnTo>
                        <a:pt x="16273" y="2408"/>
                      </a:lnTo>
                      <a:lnTo>
                        <a:pt x="16272" y="2435"/>
                      </a:lnTo>
                      <a:lnTo>
                        <a:pt x="16271" y="2464"/>
                      </a:lnTo>
                      <a:lnTo>
                        <a:pt x="16270" y="2491"/>
                      </a:lnTo>
                      <a:lnTo>
                        <a:pt x="16270" y="2514"/>
                      </a:lnTo>
                      <a:lnTo>
                        <a:pt x="16270" y="2536"/>
                      </a:lnTo>
                      <a:lnTo>
                        <a:pt x="16270" y="2560"/>
                      </a:lnTo>
                      <a:lnTo>
                        <a:pt x="16270" y="2584"/>
                      </a:lnTo>
                      <a:lnTo>
                        <a:pt x="16270" y="2610"/>
                      </a:lnTo>
                      <a:lnTo>
                        <a:pt x="16271" y="2636"/>
                      </a:lnTo>
                      <a:lnTo>
                        <a:pt x="16271" y="2663"/>
                      </a:lnTo>
                      <a:lnTo>
                        <a:pt x="16271" y="2691"/>
                      </a:lnTo>
                      <a:lnTo>
                        <a:pt x="16272" y="2720"/>
                      </a:lnTo>
                      <a:lnTo>
                        <a:pt x="16273" y="2749"/>
                      </a:lnTo>
                      <a:lnTo>
                        <a:pt x="16274" y="2780"/>
                      </a:lnTo>
                      <a:lnTo>
                        <a:pt x="16275" y="2811"/>
                      </a:lnTo>
                      <a:lnTo>
                        <a:pt x="16276" y="2843"/>
                      </a:lnTo>
                      <a:lnTo>
                        <a:pt x="16277" y="2874"/>
                      </a:lnTo>
                      <a:lnTo>
                        <a:pt x="16278" y="2907"/>
                      </a:lnTo>
                      <a:lnTo>
                        <a:pt x="16280" y="2941"/>
                      </a:lnTo>
                      <a:lnTo>
                        <a:pt x="16281" y="2975"/>
                      </a:lnTo>
                      <a:lnTo>
                        <a:pt x="16282" y="3009"/>
                      </a:lnTo>
                      <a:lnTo>
                        <a:pt x="15411" y="3009"/>
                      </a:lnTo>
                      <a:lnTo>
                        <a:pt x="15415" y="2980"/>
                      </a:lnTo>
                      <a:lnTo>
                        <a:pt x="15418" y="2950"/>
                      </a:lnTo>
                      <a:lnTo>
                        <a:pt x="15422" y="2920"/>
                      </a:lnTo>
                      <a:lnTo>
                        <a:pt x="15426" y="2890"/>
                      </a:lnTo>
                      <a:lnTo>
                        <a:pt x="15429" y="2859"/>
                      </a:lnTo>
                      <a:lnTo>
                        <a:pt x="15433" y="2828"/>
                      </a:lnTo>
                      <a:lnTo>
                        <a:pt x="15436" y="2796"/>
                      </a:lnTo>
                      <a:lnTo>
                        <a:pt x="15438" y="2765"/>
                      </a:lnTo>
                      <a:lnTo>
                        <a:pt x="15441" y="2733"/>
                      </a:lnTo>
                      <a:lnTo>
                        <a:pt x="15444" y="2700"/>
                      </a:lnTo>
                      <a:lnTo>
                        <a:pt x="15446" y="2667"/>
                      </a:lnTo>
                      <a:lnTo>
                        <a:pt x="15448" y="2634"/>
                      </a:lnTo>
                      <a:lnTo>
                        <a:pt x="15450" y="2602"/>
                      </a:lnTo>
                      <a:lnTo>
                        <a:pt x="15452" y="2568"/>
                      </a:lnTo>
                      <a:lnTo>
                        <a:pt x="15453" y="2535"/>
                      </a:lnTo>
                      <a:lnTo>
                        <a:pt x="15454" y="2501"/>
                      </a:lnTo>
                      <a:lnTo>
                        <a:pt x="15509" y="1472"/>
                      </a:lnTo>
                      <a:lnTo>
                        <a:pt x="15509" y="1460"/>
                      </a:lnTo>
                      <a:lnTo>
                        <a:pt x="15510" y="1442"/>
                      </a:lnTo>
                      <a:lnTo>
                        <a:pt x="15511" y="1417"/>
                      </a:lnTo>
                      <a:lnTo>
                        <a:pt x="15512" y="1385"/>
                      </a:lnTo>
                      <a:lnTo>
                        <a:pt x="15513" y="1347"/>
                      </a:lnTo>
                      <a:lnTo>
                        <a:pt x="15514" y="1302"/>
                      </a:lnTo>
                      <a:lnTo>
                        <a:pt x="15515" y="1251"/>
                      </a:lnTo>
                      <a:lnTo>
                        <a:pt x="15518" y="1193"/>
                      </a:lnTo>
                      <a:lnTo>
                        <a:pt x="15520" y="1132"/>
                      </a:lnTo>
                      <a:lnTo>
                        <a:pt x="15521" y="1074"/>
                      </a:lnTo>
                      <a:lnTo>
                        <a:pt x="15523" y="1016"/>
                      </a:lnTo>
                      <a:lnTo>
                        <a:pt x="15525" y="961"/>
                      </a:lnTo>
                      <a:lnTo>
                        <a:pt x="15526" y="908"/>
                      </a:lnTo>
                      <a:lnTo>
                        <a:pt x="15528" y="856"/>
                      </a:lnTo>
                      <a:lnTo>
                        <a:pt x="15529" y="806"/>
                      </a:lnTo>
                      <a:lnTo>
                        <a:pt x="15531" y="759"/>
                      </a:lnTo>
                      <a:lnTo>
                        <a:pt x="14890" y="2651"/>
                      </a:lnTo>
                      <a:lnTo>
                        <a:pt x="14880" y="2684"/>
                      </a:lnTo>
                      <a:lnTo>
                        <a:pt x="14869" y="2713"/>
                      </a:lnTo>
                      <a:lnTo>
                        <a:pt x="14860" y="2742"/>
                      </a:lnTo>
                      <a:lnTo>
                        <a:pt x="14852" y="2769"/>
                      </a:lnTo>
                      <a:lnTo>
                        <a:pt x="14844" y="2793"/>
                      </a:lnTo>
                      <a:lnTo>
                        <a:pt x="14836" y="2817"/>
                      </a:lnTo>
                      <a:lnTo>
                        <a:pt x="14829" y="2838"/>
                      </a:lnTo>
                      <a:lnTo>
                        <a:pt x="14823" y="2859"/>
                      </a:lnTo>
                      <a:lnTo>
                        <a:pt x="14812" y="2897"/>
                      </a:lnTo>
                      <a:lnTo>
                        <a:pt x="14802" y="2935"/>
                      </a:lnTo>
                      <a:lnTo>
                        <a:pt x="14793" y="2972"/>
                      </a:lnTo>
                      <a:lnTo>
                        <a:pt x="14783" y="3009"/>
                      </a:lnTo>
                      <a:lnTo>
                        <a:pt x="14060" y="3009"/>
                      </a:lnTo>
                      <a:lnTo>
                        <a:pt x="14054" y="2975"/>
                      </a:lnTo>
                      <a:lnTo>
                        <a:pt x="14049" y="2940"/>
                      </a:lnTo>
                      <a:lnTo>
                        <a:pt x="14043" y="2903"/>
                      </a:lnTo>
                      <a:lnTo>
                        <a:pt x="14037" y="2864"/>
                      </a:lnTo>
                      <a:lnTo>
                        <a:pt x="14034" y="2844"/>
                      </a:lnTo>
                      <a:lnTo>
                        <a:pt x="14030" y="2823"/>
                      </a:lnTo>
                      <a:lnTo>
                        <a:pt x="14027" y="2803"/>
                      </a:lnTo>
                      <a:lnTo>
                        <a:pt x="14023" y="2781"/>
                      </a:lnTo>
                      <a:lnTo>
                        <a:pt x="14019" y="2760"/>
                      </a:lnTo>
                      <a:lnTo>
                        <a:pt x="14015" y="2738"/>
                      </a:lnTo>
                      <a:lnTo>
                        <a:pt x="14009" y="2715"/>
                      </a:lnTo>
                      <a:lnTo>
                        <a:pt x="14004" y="2693"/>
                      </a:lnTo>
                      <a:lnTo>
                        <a:pt x="13598" y="776"/>
                      </a:lnTo>
                      <a:lnTo>
                        <a:pt x="13479" y="2219"/>
                      </a:lnTo>
                      <a:lnTo>
                        <a:pt x="13476" y="2253"/>
                      </a:lnTo>
                      <a:lnTo>
                        <a:pt x="13474" y="2289"/>
                      </a:lnTo>
                      <a:lnTo>
                        <a:pt x="13471" y="2326"/>
                      </a:lnTo>
                      <a:lnTo>
                        <a:pt x="13468" y="2365"/>
                      </a:lnTo>
                      <a:lnTo>
                        <a:pt x="13466" y="2406"/>
                      </a:lnTo>
                      <a:lnTo>
                        <a:pt x="13462" y="2448"/>
                      </a:lnTo>
                      <a:lnTo>
                        <a:pt x="13459" y="2492"/>
                      </a:lnTo>
                      <a:lnTo>
                        <a:pt x="13457" y="2537"/>
                      </a:lnTo>
                      <a:lnTo>
                        <a:pt x="13454" y="2585"/>
                      </a:lnTo>
                      <a:lnTo>
                        <a:pt x="13451" y="2636"/>
                      </a:lnTo>
                      <a:lnTo>
                        <a:pt x="13448" y="2691"/>
                      </a:lnTo>
                      <a:lnTo>
                        <a:pt x="13446" y="2748"/>
                      </a:lnTo>
                      <a:lnTo>
                        <a:pt x="13443" y="2809"/>
                      </a:lnTo>
                      <a:lnTo>
                        <a:pt x="13440" y="2872"/>
                      </a:lnTo>
                      <a:lnTo>
                        <a:pt x="13437" y="2939"/>
                      </a:lnTo>
                      <a:lnTo>
                        <a:pt x="13433" y="3009"/>
                      </a:lnTo>
                      <a:lnTo>
                        <a:pt x="12655" y="3009"/>
                      </a:lnTo>
                      <a:lnTo>
                        <a:pt x="12665" y="2940"/>
                      </a:lnTo>
                      <a:lnTo>
                        <a:pt x="12675" y="2870"/>
                      </a:lnTo>
                      <a:lnTo>
                        <a:pt x="12685" y="2798"/>
                      </a:lnTo>
                      <a:lnTo>
                        <a:pt x="12695" y="2725"/>
                      </a:lnTo>
                      <a:lnTo>
                        <a:pt x="12705" y="2650"/>
                      </a:lnTo>
                      <a:lnTo>
                        <a:pt x="12714" y="2573"/>
                      </a:lnTo>
                      <a:lnTo>
                        <a:pt x="12724" y="2494"/>
                      </a:lnTo>
                      <a:lnTo>
                        <a:pt x="12733" y="2414"/>
                      </a:lnTo>
                      <a:lnTo>
                        <a:pt x="12743" y="2332"/>
                      </a:lnTo>
                      <a:lnTo>
                        <a:pt x="12752" y="2249"/>
                      </a:lnTo>
                      <a:lnTo>
                        <a:pt x="12761" y="2164"/>
                      </a:lnTo>
                      <a:lnTo>
                        <a:pt x="12769" y="2077"/>
                      </a:lnTo>
                      <a:lnTo>
                        <a:pt x="12778" y="1988"/>
                      </a:lnTo>
                      <a:lnTo>
                        <a:pt x="12788" y="1899"/>
                      </a:lnTo>
                      <a:lnTo>
                        <a:pt x="12796" y="1807"/>
                      </a:lnTo>
                      <a:lnTo>
                        <a:pt x="12804" y="1715"/>
                      </a:lnTo>
                      <a:lnTo>
                        <a:pt x="12812" y="1619"/>
                      </a:lnTo>
                      <a:lnTo>
                        <a:pt x="12820" y="1524"/>
                      </a:lnTo>
                      <a:lnTo>
                        <a:pt x="12828" y="1426"/>
                      </a:lnTo>
                      <a:lnTo>
                        <a:pt x="12836" y="1328"/>
                      </a:lnTo>
                      <a:lnTo>
                        <a:pt x="12843" y="1229"/>
                      </a:lnTo>
                      <a:lnTo>
                        <a:pt x="12850" y="1128"/>
                      </a:lnTo>
                      <a:lnTo>
                        <a:pt x="12857" y="1026"/>
                      </a:lnTo>
                      <a:lnTo>
                        <a:pt x="12864" y="923"/>
                      </a:lnTo>
                      <a:lnTo>
                        <a:pt x="12871" y="818"/>
                      </a:lnTo>
                      <a:lnTo>
                        <a:pt x="12878" y="713"/>
                      </a:lnTo>
                      <a:lnTo>
                        <a:pt x="12885" y="606"/>
                      </a:lnTo>
                      <a:lnTo>
                        <a:pt x="12891" y="497"/>
                      </a:lnTo>
                      <a:lnTo>
                        <a:pt x="12897" y="388"/>
                      </a:lnTo>
                      <a:lnTo>
                        <a:pt x="12902" y="277"/>
                      </a:lnTo>
                      <a:lnTo>
                        <a:pt x="12908" y="165"/>
                      </a:lnTo>
                      <a:lnTo>
                        <a:pt x="12913" y="52"/>
                      </a:lnTo>
                      <a:lnTo>
                        <a:pt x="14146" y="5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6" name="Google Shape;76;p1"/>
                <p:cNvSpPr/>
                <p:nvPr/>
              </p:nvSpPr>
              <p:spPr>
                <a:xfrm>
                  <a:off x="4879" y="542"/>
                  <a:ext cx="192" cy="365"/>
                </a:xfrm>
                <a:custGeom>
                  <a:rect b="b" l="l" r="r" t="t"/>
                  <a:pathLst>
                    <a:path extrusionOk="0" h="7689" w="4041">
                      <a:moveTo>
                        <a:pt x="1219" y="7447"/>
                      </a:moveTo>
                      <a:lnTo>
                        <a:pt x="1307" y="7448"/>
                      </a:lnTo>
                      <a:lnTo>
                        <a:pt x="1393" y="7450"/>
                      </a:lnTo>
                      <a:lnTo>
                        <a:pt x="1476" y="7452"/>
                      </a:lnTo>
                      <a:lnTo>
                        <a:pt x="1554" y="7456"/>
                      </a:lnTo>
                      <a:lnTo>
                        <a:pt x="1630" y="7461"/>
                      </a:lnTo>
                      <a:lnTo>
                        <a:pt x="1701" y="7467"/>
                      </a:lnTo>
                      <a:lnTo>
                        <a:pt x="1767" y="7474"/>
                      </a:lnTo>
                      <a:lnTo>
                        <a:pt x="1828" y="7483"/>
                      </a:lnTo>
                      <a:lnTo>
                        <a:pt x="1885" y="7491"/>
                      </a:lnTo>
                      <a:lnTo>
                        <a:pt x="1934" y="7500"/>
                      </a:lnTo>
                      <a:lnTo>
                        <a:pt x="1956" y="7505"/>
                      </a:lnTo>
                      <a:lnTo>
                        <a:pt x="1977" y="7510"/>
                      </a:lnTo>
                      <a:lnTo>
                        <a:pt x="1996" y="7515"/>
                      </a:lnTo>
                      <a:lnTo>
                        <a:pt x="2013" y="7520"/>
                      </a:lnTo>
                      <a:lnTo>
                        <a:pt x="2029" y="7527"/>
                      </a:lnTo>
                      <a:lnTo>
                        <a:pt x="2042" y="7532"/>
                      </a:lnTo>
                      <a:lnTo>
                        <a:pt x="2054" y="7538"/>
                      </a:lnTo>
                      <a:lnTo>
                        <a:pt x="2064" y="7543"/>
                      </a:lnTo>
                      <a:lnTo>
                        <a:pt x="2071" y="7549"/>
                      </a:lnTo>
                      <a:lnTo>
                        <a:pt x="2077" y="7555"/>
                      </a:lnTo>
                      <a:lnTo>
                        <a:pt x="2080" y="7561"/>
                      </a:lnTo>
                      <a:lnTo>
                        <a:pt x="2081" y="7568"/>
                      </a:lnTo>
                      <a:lnTo>
                        <a:pt x="2080" y="7574"/>
                      </a:lnTo>
                      <a:lnTo>
                        <a:pt x="2077" y="7580"/>
                      </a:lnTo>
                      <a:lnTo>
                        <a:pt x="2071" y="7586"/>
                      </a:lnTo>
                      <a:lnTo>
                        <a:pt x="2064" y="7592"/>
                      </a:lnTo>
                      <a:lnTo>
                        <a:pt x="2054" y="7598"/>
                      </a:lnTo>
                      <a:lnTo>
                        <a:pt x="2042" y="7604"/>
                      </a:lnTo>
                      <a:lnTo>
                        <a:pt x="2029" y="7610"/>
                      </a:lnTo>
                      <a:lnTo>
                        <a:pt x="2013" y="7615"/>
                      </a:lnTo>
                      <a:lnTo>
                        <a:pt x="1996" y="7620"/>
                      </a:lnTo>
                      <a:lnTo>
                        <a:pt x="1977" y="7625"/>
                      </a:lnTo>
                      <a:lnTo>
                        <a:pt x="1956" y="7630"/>
                      </a:lnTo>
                      <a:lnTo>
                        <a:pt x="1934" y="7635"/>
                      </a:lnTo>
                      <a:lnTo>
                        <a:pt x="1885" y="7645"/>
                      </a:lnTo>
                      <a:lnTo>
                        <a:pt x="1828" y="7654"/>
                      </a:lnTo>
                      <a:lnTo>
                        <a:pt x="1767" y="7661"/>
                      </a:lnTo>
                      <a:lnTo>
                        <a:pt x="1701" y="7668"/>
                      </a:lnTo>
                      <a:lnTo>
                        <a:pt x="1630" y="7674"/>
                      </a:lnTo>
                      <a:lnTo>
                        <a:pt x="1554" y="7679"/>
                      </a:lnTo>
                      <a:lnTo>
                        <a:pt x="1476" y="7684"/>
                      </a:lnTo>
                      <a:lnTo>
                        <a:pt x="1393" y="7687"/>
                      </a:lnTo>
                      <a:lnTo>
                        <a:pt x="1307" y="7689"/>
                      </a:lnTo>
                      <a:lnTo>
                        <a:pt x="1219" y="7689"/>
                      </a:lnTo>
                      <a:lnTo>
                        <a:pt x="1131" y="7689"/>
                      </a:lnTo>
                      <a:lnTo>
                        <a:pt x="1045" y="7687"/>
                      </a:lnTo>
                      <a:lnTo>
                        <a:pt x="962" y="7684"/>
                      </a:lnTo>
                      <a:lnTo>
                        <a:pt x="884" y="7679"/>
                      </a:lnTo>
                      <a:lnTo>
                        <a:pt x="808" y="7674"/>
                      </a:lnTo>
                      <a:lnTo>
                        <a:pt x="736" y="7668"/>
                      </a:lnTo>
                      <a:lnTo>
                        <a:pt x="671" y="7661"/>
                      </a:lnTo>
                      <a:lnTo>
                        <a:pt x="610" y="7654"/>
                      </a:lnTo>
                      <a:lnTo>
                        <a:pt x="553" y="7645"/>
                      </a:lnTo>
                      <a:lnTo>
                        <a:pt x="504" y="7635"/>
                      </a:lnTo>
                      <a:lnTo>
                        <a:pt x="482" y="7630"/>
                      </a:lnTo>
                      <a:lnTo>
                        <a:pt x="460" y="7625"/>
                      </a:lnTo>
                      <a:lnTo>
                        <a:pt x="442" y="7620"/>
                      </a:lnTo>
                      <a:lnTo>
                        <a:pt x="425" y="7615"/>
                      </a:lnTo>
                      <a:lnTo>
                        <a:pt x="409" y="7610"/>
                      </a:lnTo>
                      <a:lnTo>
                        <a:pt x="396" y="7604"/>
                      </a:lnTo>
                      <a:lnTo>
                        <a:pt x="384" y="7598"/>
                      </a:lnTo>
                      <a:lnTo>
                        <a:pt x="375" y="7592"/>
                      </a:lnTo>
                      <a:lnTo>
                        <a:pt x="366" y="7586"/>
                      </a:lnTo>
                      <a:lnTo>
                        <a:pt x="361" y="7580"/>
                      </a:lnTo>
                      <a:lnTo>
                        <a:pt x="358" y="7574"/>
                      </a:lnTo>
                      <a:lnTo>
                        <a:pt x="357" y="7568"/>
                      </a:lnTo>
                      <a:lnTo>
                        <a:pt x="358" y="7561"/>
                      </a:lnTo>
                      <a:lnTo>
                        <a:pt x="361" y="7555"/>
                      </a:lnTo>
                      <a:lnTo>
                        <a:pt x="366" y="7549"/>
                      </a:lnTo>
                      <a:lnTo>
                        <a:pt x="375" y="7543"/>
                      </a:lnTo>
                      <a:lnTo>
                        <a:pt x="384" y="7538"/>
                      </a:lnTo>
                      <a:lnTo>
                        <a:pt x="396" y="7532"/>
                      </a:lnTo>
                      <a:lnTo>
                        <a:pt x="409" y="7527"/>
                      </a:lnTo>
                      <a:lnTo>
                        <a:pt x="425" y="7520"/>
                      </a:lnTo>
                      <a:lnTo>
                        <a:pt x="442" y="7515"/>
                      </a:lnTo>
                      <a:lnTo>
                        <a:pt x="460" y="7510"/>
                      </a:lnTo>
                      <a:lnTo>
                        <a:pt x="482" y="7505"/>
                      </a:lnTo>
                      <a:lnTo>
                        <a:pt x="504" y="7500"/>
                      </a:lnTo>
                      <a:lnTo>
                        <a:pt x="553" y="7491"/>
                      </a:lnTo>
                      <a:lnTo>
                        <a:pt x="610" y="7483"/>
                      </a:lnTo>
                      <a:lnTo>
                        <a:pt x="671" y="7474"/>
                      </a:lnTo>
                      <a:lnTo>
                        <a:pt x="736" y="7467"/>
                      </a:lnTo>
                      <a:lnTo>
                        <a:pt x="808" y="7461"/>
                      </a:lnTo>
                      <a:lnTo>
                        <a:pt x="884" y="7456"/>
                      </a:lnTo>
                      <a:lnTo>
                        <a:pt x="962" y="7452"/>
                      </a:lnTo>
                      <a:lnTo>
                        <a:pt x="1045" y="7450"/>
                      </a:lnTo>
                      <a:lnTo>
                        <a:pt x="1131" y="7448"/>
                      </a:lnTo>
                      <a:lnTo>
                        <a:pt x="1219" y="7447"/>
                      </a:lnTo>
                      <a:close/>
                      <a:moveTo>
                        <a:pt x="4002" y="0"/>
                      </a:moveTo>
                      <a:lnTo>
                        <a:pt x="0" y="3861"/>
                      </a:lnTo>
                      <a:lnTo>
                        <a:pt x="1565" y="3898"/>
                      </a:lnTo>
                      <a:lnTo>
                        <a:pt x="1526" y="3898"/>
                      </a:lnTo>
                      <a:lnTo>
                        <a:pt x="1531" y="4589"/>
                      </a:lnTo>
                      <a:lnTo>
                        <a:pt x="1257" y="4591"/>
                      </a:lnTo>
                      <a:lnTo>
                        <a:pt x="1261" y="5281"/>
                      </a:lnTo>
                      <a:lnTo>
                        <a:pt x="988" y="5283"/>
                      </a:lnTo>
                      <a:lnTo>
                        <a:pt x="992" y="5974"/>
                      </a:lnTo>
                      <a:lnTo>
                        <a:pt x="719" y="5976"/>
                      </a:lnTo>
                      <a:lnTo>
                        <a:pt x="725" y="6974"/>
                      </a:lnTo>
                      <a:lnTo>
                        <a:pt x="1889" y="6966"/>
                      </a:lnTo>
                      <a:lnTo>
                        <a:pt x="1885" y="6428"/>
                      </a:lnTo>
                      <a:lnTo>
                        <a:pt x="2159" y="6426"/>
                      </a:lnTo>
                      <a:lnTo>
                        <a:pt x="2154" y="5735"/>
                      </a:lnTo>
                      <a:lnTo>
                        <a:pt x="2428" y="5734"/>
                      </a:lnTo>
                      <a:lnTo>
                        <a:pt x="2423" y="5043"/>
                      </a:lnTo>
                      <a:lnTo>
                        <a:pt x="2696" y="5041"/>
                      </a:lnTo>
                      <a:lnTo>
                        <a:pt x="2692" y="4365"/>
                      </a:lnTo>
                      <a:lnTo>
                        <a:pt x="4041" y="5655"/>
                      </a:lnTo>
                      <a:lnTo>
                        <a:pt x="40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7" name="Google Shape;77;p1"/>
                <p:cNvSpPr/>
                <p:nvPr/>
              </p:nvSpPr>
              <p:spPr>
                <a:xfrm>
                  <a:off x="4717" y="1120"/>
                  <a:ext cx="692" cy="98"/>
                </a:xfrm>
                <a:custGeom>
                  <a:rect b="b" l="l" r="r" t="t"/>
                  <a:pathLst>
                    <a:path extrusionOk="0" h="2064" w="14562">
                      <a:moveTo>
                        <a:pt x="1759" y="48"/>
                      </a:moveTo>
                      <a:lnTo>
                        <a:pt x="1734" y="502"/>
                      </a:lnTo>
                      <a:lnTo>
                        <a:pt x="1703" y="499"/>
                      </a:lnTo>
                      <a:lnTo>
                        <a:pt x="1671" y="496"/>
                      </a:lnTo>
                      <a:lnTo>
                        <a:pt x="1640" y="494"/>
                      </a:lnTo>
                      <a:lnTo>
                        <a:pt x="1610" y="491"/>
                      </a:lnTo>
                      <a:lnTo>
                        <a:pt x="1579" y="489"/>
                      </a:lnTo>
                      <a:lnTo>
                        <a:pt x="1548" y="487"/>
                      </a:lnTo>
                      <a:lnTo>
                        <a:pt x="1518" y="485"/>
                      </a:lnTo>
                      <a:lnTo>
                        <a:pt x="1487" y="483"/>
                      </a:lnTo>
                      <a:lnTo>
                        <a:pt x="1457" y="482"/>
                      </a:lnTo>
                      <a:lnTo>
                        <a:pt x="1427" y="480"/>
                      </a:lnTo>
                      <a:lnTo>
                        <a:pt x="1397" y="479"/>
                      </a:lnTo>
                      <a:lnTo>
                        <a:pt x="1366" y="478"/>
                      </a:lnTo>
                      <a:lnTo>
                        <a:pt x="1337" y="478"/>
                      </a:lnTo>
                      <a:lnTo>
                        <a:pt x="1307" y="477"/>
                      </a:lnTo>
                      <a:lnTo>
                        <a:pt x="1277" y="477"/>
                      </a:lnTo>
                      <a:lnTo>
                        <a:pt x="1248" y="477"/>
                      </a:lnTo>
                      <a:lnTo>
                        <a:pt x="1179" y="477"/>
                      </a:lnTo>
                      <a:lnTo>
                        <a:pt x="1126" y="1376"/>
                      </a:lnTo>
                      <a:lnTo>
                        <a:pt x="1125" y="1398"/>
                      </a:lnTo>
                      <a:lnTo>
                        <a:pt x="1124" y="1421"/>
                      </a:lnTo>
                      <a:lnTo>
                        <a:pt x="1123" y="1444"/>
                      </a:lnTo>
                      <a:lnTo>
                        <a:pt x="1122" y="1467"/>
                      </a:lnTo>
                      <a:lnTo>
                        <a:pt x="1121" y="1490"/>
                      </a:lnTo>
                      <a:lnTo>
                        <a:pt x="1120" y="1512"/>
                      </a:lnTo>
                      <a:lnTo>
                        <a:pt x="1120" y="1535"/>
                      </a:lnTo>
                      <a:lnTo>
                        <a:pt x="1119" y="1558"/>
                      </a:lnTo>
                      <a:lnTo>
                        <a:pt x="1119" y="1581"/>
                      </a:lnTo>
                      <a:lnTo>
                        <a:pt x="1118" y="1604"/>
                      </a:lnTo>
                      <a:lnTo>
                        <a:pt x="1118" y="1627"/>
                      </a:lnTo>
                      <a:lnTo>
                        <a:pt x="1118" y="1651"/>
                      </a:lnTo>
                      <a:lnTo>
                        <a:pt x="1117" y="1674"/>
                      </a:lnTo>
                      <a:lnTo>
                        <a:pt x="1117" y="1698"/>
                      </a:lnTo>
                      <a:lnTo>
                        <a:pt x="1117" y="1722"/>
                      </a:lnTo>
                      <a:lnTo>
                        <a:pt x="1117" y="1745"/>
                      </a:lnTo>
                      <a:lnTo>
                        <a:pt x="1117" y="1773"/>
                      </a:lnTo>
                      <a:lnTo>
                        <a:pt x="1117" y="1797"/>
                      </a:lnTo>
                      <a:lnTo>
                        <a:pt x="1117" y="1821"/>
                      </a:lnTo>
                      <a:lnTo>
                        <a:pt x="1117" y="1843"/>
                      </a:lnTo>
                      <a:lnTo>
                        <a:pt x="1117" y="1863"/>
                      </a:lnTo>
                      <a:lnTo>
                        <a:pt x="1118" y="1881"/>
                      </a:lnTo>
                      <a:lnTo>
                        <a:pt x="1118" y="1898"/>
                      </a:lnTo>
                      <a:lnTo>
                        <a:pt x="1118" y="1912"/>
                      </a:lnTo>
                      <a:lnTo>
                        <a:pt x="1118" y="1941"/>
                      </a:lnTo>
                      <a:lnTo>
                        <a:pt x="1119" y="1968"/>
                      </a:lnTo>
                      <a:lnTo>
                        <a:pt x="1119" y="1993"/>
                      </a:lnTo>
                      <a:lnTo>
                        <a:pt x="1120" y="2019"/>
                      </a:lnTo>
                      <a:lnTo>
                        <a:pt x="485" y="2019"/>
                      </a:lnTo>
                      <a:lnTo>
                        <a:pt x="492" y="1955"/>
                      </a:lnTo>
                      <a:lnTo>
                        <a:pt x="499" y="1889"/>
                      </a:lnTo>
                      <a:lnTo>
                        <a:pt x="506" y="1816"/>
                      </a:lnTo>
                      <a:lnTo>
                        <a:pt x="513" y="1739"/>
                      </a:lnTo>
                      <a:lnTo>
                        <a:pt x="519" y="1657"/>
                      </a:lnTo>
                      <a:lnTo>
                        <a:pt x="525" y="1571"/>
                      </a:lnTo>
                      <a:lnTo>
                        <a:pt x="531" y="1480"/>
                      </a:lnTo>
                      <a:lnTo>
                        <a:pt x="537" y="1383"/>
                      </a:lnTo>
                      <a:lnTo>
                        <a:pt x="540" y="1334"/>
                      </a:lnTo>
                      <a:lnTo>
                        <a:pt x="543" y="1284"/>
                      </a:lnTo>
                      <a:lnTo>
                        <a:pt x="545" y="1232"/>
                      </a:lnTo>
                      <a:lnTo>
                        <a:pt x="548" y="1180"/>
                      </a:lnTo>
                      <a:lnTo>
                        <a:pt x="550" y="1127"/>
                      </a:lnTo>
                      <a:lnTo>
                        <a:pt x="554" y="1072"/>
                      </a:lnTo>
                      <a:lnTo>
                        <a:pt x="556" y="1017"/>
                      </a:lnTo>
                      <a:lnTo>
                        <a:pt x="559" y="961"/>
                      </a:lnTo>
                      <a:lnTo>
                        <a:pt x="561" y="903"/>
                      </a:lnTo>
                      <a:lnTo>
                        <a:pt x="564" y="846"/>
                      </a:lnTo>
                      <a:lnTo>
                        <a:pt x="566" y="786"/>
                      </a:lnTo>
                      <a:lnTo>
                        <a:pt x="568" y="726"/>
                      </a:lnTo>
                      <a:lnTo>
                        <a:pt x="570" y="665"/>
                      </a:lnTo>
                      <a:lnTo>
                        <a:pt x="572" y="604"/>
                      </a:lnTo>
                      <a:lnTo>
                        <a:pt x="574" y="540"/>
                      </a:lnTo>
                      <a:lnTo>
                        <a:pt x="576" y="477"/>
                      </a:lnTo>
                      <a:lnTo>
                        <a:pt x="531" y="478"/>
                      </a:lnTo>
                      <a:lnTo>
                        <a:pt x="487" y="478"/>
                      </a:lnTo>
                      <a:lnTo>
                        <a:pt x="445" y="479"/>
                      </a:lnTo>
                      <a:lnTo>
                        <a:pt x="403" y="481"/>
                      </a:lnTo>
                      <a:lnTo>
                        <a:pt x="363" y="482"/>
                      </a:lnTo>
                      <a:lnTo>
                        <a:pt x="323" y="483"/>
                      </a:lnTo>
                      <a:lnTo>
                        <a:pt x="286" y="484"/>
                      </a:lnTo>
                      <a:lnTo>
                        <a:pt x="249" y="486"/>
                      </a:lnTo>
                      <a:lnTo>
                        <a:pt x="214" y="488"/>
                      </a:lnTo>
                      <a:lnTo>
                        <a:pt x="179" y="490"/>
                      </a:lnTo>
                      <a:lnTo>
                        <a:pt x="147" y="492"/>
                      </a:lnTo>
                      <a:lnTo>
                        <a:pt x="115" y="494"/>
                      </a:lnTo>
                      <a:lnTo>
                        <a:pt x="85" y="496"/>
                      </a:lnTo>
                      <a:lnTo>
                        <a:pt x="56" y="498"/>
                      </a:lnTo>
                      <a:lnTo>
                        <a:pt x="28" y="501"/>
                      </a:lnTo>
                      <a:lnTo>
                        <a:pt x="0" y="504"/>
                      </a:lnTo>
                      <a:lnTo>
                        <a:pt x="26" y="48"/>
                      </a:lnTo>
                      <a:lnTo>
                        <a:pt x="1759" y="48"/>
                      </a:lnTo>
                      <a:close/>
                      <a:moveTo>
                        <a:pt x="2887" y="48"/>
                      </a:moveTo>
                      <a:lnTo>
                        <a:pt x="2934" y="48"/>
                      </a:lnTo>
                      <a:lnTo>
                        <a:pt x="2977" y="49"/>
                      </a:lnTo>
                      <a:lnTo>
                        <a:pt x="3018" y="50"/>
                      </a:lnTo>
                      <a:lnTo>
                        <a:pt x="3054" y="51"/>
                      </a:lnTo>
                      <a:lnTo>
                        <a:pt x="3088" y="53"/>
                      </a:lnTo>
                      <a:lnTo>
                        <a:pt x="3120" y="55"/>
                      </a:lnTo>
                      <a:lnTo>
                        <a:pt x="3147" y="57"/>
                      </a:lnTo>
                      <a:lnTo>
                        <a:pt x="3173" y="60"/>
                      </a:lnTo>
                      <a:lnTo>
                        <a:pt x="3195" y="64"/>
                      </a:lnTo>
                      <a:lnTo>
                        <a:pt x="3218" y="69"/>
                      </a:lnTo>
                      <a:lnTo>
                        <a:pt x="3239" y="73"/>
                      </a:lnTo>
                      <a:lnTo>
                        <a:pt x="3261" y="79"/>
                      </a:lnTo>
                      <a:lnTo>
                        <a:pt x="3281" y="84"/>
                      </a:lnTo>
                      <a:lnTo>
                        <a:pt x="3301" y="90"/>
                      </a:lnTo>
                      <a:lnTo>
                        <a:pt x="3319" y="97"/>
                      </a:lnTo>
                      <a:lnTo>
                        <a:pt x="3338" y="104"/>
                      </a:lnTo>
                      <a:lnTo>
                        <a:pt x="3352" y="111"/>
                      </a:lnTo>
                      <a:lnTo>
                        <a:pt x="3365" y="118"/>
                      </a:lnTo>
                      <a:lnTo>
                        <a:pt x="3379" y="125"/>
                      </a:lnTo>
                      <a:lnTo>
                        <a:pt x="3392" y="133"/>
                      </a:lnTo>
                      <a:lnTo>
                        <a:pt x="3404" y="141"/>
                      </a:lnTo>
                      <a:lnTo>
                        <a:pt x="3416" y="151"/>
                      </a:lnTo>
                      <a:lnTo>
                        <a:pt x="3429" y="161"/>
                      </a:lnTo>
                      <a:lnTo>
                        <a:pt x="3440" y="170"/>
                      </a:lnTo>
                      <a:lnTo>
                        <a:pt x="3451" y="180"/>
                      </a:lnTo>
                      <a:lnTo>
                        <a:pt x="3462" y="192"/>
                      </a:lnTo>
                      <a:lnTo>
                        <a:pt x="3473" y="203"/>
                      </a:lnTo>
                      <a:lnTo>
                        <a:pt x="3483" y="215"/>
                      </a:lnTo>
                      <a:lnTo>
                        <a:pt x="3492" y="227"/>
                      </a:lnTo>
                      <a:lnTo>
                        <a:pt x="3502" y="241"/>
                      </a:lnTo>
                      <a:lnTo>
                        <a:pt x="3510" y="254"/>
                      </a:lnTo>
                      <a:lnTo>
                        <a:pt x="3520" y="268"/>
                      </a:lnTo>
                      <a:lnTo>
                        <a:pt x="3528" y="283"/>
                      </a:lnTo>
                      <a:lnTo>
                        <a:pt x="3535" y="298"/>
                      </a:lnTo>
                      <a:lnTo>
                        <a:pt x="3542" y="313"/>
                      </a:lnTo>
                      <a:lnTo>
                        <a:pt x="3549" y="328"/>
                      </a:lnTo>
                      <a:lnTo>
                        <a:pt x="3555" y="343"/>
                      </a:lnTo>
                      <a:lnTo>
                        <a:pt x="3561" y="359"/>
                      </a:lnTo>
                      <a:lnTo>
                        <a:pt x="3566" y="375"/>
                      </a:lnTo>
                      <a:lnTo>
                        <a:pt x="3570" y="391"/>
                      </a:lnTo>
                      <a:lnTo>
                        <a:pt x="3574" y="407"/>
                      </a:lnTo>
                      <a:lnTo>
                        <a:pt x="3577" y="423"/>
                      </a:lnTo>
                      <a:lnTo>
                        <a:pt x="3580" y="441"/>
                      </a:lnTo>
                      <a:lnTo>
                        <a:pt x="3583" y="457"/>
                      </a:lnTo>
                      <a:lnTo>
                        <a:pt x="3584" y="475"/>
                      </a:lnTo>
                      <a:lnTo>
                        <a:pt x="3586" y="492"/>
                      </a:lnTo>
                      <a:lnTo>
                        <a:pt x="3586" y="509"/>
                      </a:lnTo>
                      <a:lnTo>
                        <a:pt x="3587" y="528"/>
                      </a:lnTo>
                      <a:lnTo>
                        <a:pt x="3586" y="555"/>
                      </a:lnTo>
                      <a:lnTo>
                        <a:pt x="3585" y="580"/>
                      </a:lnTo>
                      <a:lnTo>
                        <a:pt x="3584" y="606"/>
                      </a:lnTo>
                      <a:lnTo>
                        <a:pt x="3581" y="631"/>
                      </a:lnTo>
                      <a:lnTo>
                        <a:pt x="3578" y="656"/>
                      </a:lnTo>
                      <a:lnTo>
                        <a:pt x="3574" y="680"/>
                      </a:lnTo>
                      <a:lnTo>
                        <a:pt x="3570" y="703"/>
                      </a:lnTo>
                      <a:lnTo>
                        <a:pt x="3565" y="727"/>
                      </a:lnTo>
                      <a:lnTo>
                        <a:pt x="3558" y="748"/>
                      </a:lnTo>
                      <a:lnTo>
                        <a:pt x="3552" y="771"/>
                      </a:lnTo>
                      <a:lnTo>
                        <a:pt x="3545" y="791"/>
                      </a:lnTo>
                      <a:lnTo>
                        <a:pt x="3537" y="813"/>
                      </a:lnTo>
                      <a:lnTo>
                        <a:pt x="3528" y="832"/>
                      </a:lnTo>
                      <a:lnTo>
                        <a:pt x="3519" y="853"/>
                      </a:lnTo>
                      <a:lnTo>
                        <a:pt x="3508" y="871"/>
                      </a:lnTo>
                      <a:lnTo>
                        <a:pt x="3498" y="890"/>
                      </a:lnTo>
                      <a:lnTo>
                        <a:pt x="3486" y="908"/>
                      </a:lnTo>
                      <a:lnTo>
                        <a:pt x="3475" y="926"/>
                      </a:lnTo>
                      <a:lnTo>
                        <a:pt x="3461" y="942"/>
                      </a:lnTo>
                      <a:lnTo>
                        <a:pt x="3448" y="959"/>
                      </a:lnTo>
                      <a:lnTo>
                        <a:pt x="3434" y="974"/>
                      </a:lnTo>
                      <a:lnTo>
                        <a:pt x="3419" y="988"/>
                      </a:lnTo>
                      <a:lnTo>
                        <a:pt x="3404" y="1003"/>
                      </a:lnTo>
                      <a:lnTo>
                        <a:pt x="3388" y="1016"/>
                      </a:lnTo>
                      <a:lnTo>
                        <a:pt x="3371" y="1029"/>
                      </a:lnTo>
                      <a:lnTo>
                        <a:pt x="3354" y="1041"/>
                      </a:lnTo>
                      <a:lnTo>
                        <a:pt x="3336" y="1053"/>
                      </a:lnTo>
                      <a:lnTo>
                        <a:pt x="3317" y="1064"/>
                      </a:lnTo>
                      <a:lnTo>
                        <a:pt x="3298" y="1074"/>
                      </a:lnTo>
                      <a:lnTo>
                        <a:pt x="3277" y="1084"/>
                      </a:lnTo>
                      <a:lnTo>
                        <a:pt x="3257" y="1093"/>
                      </a:lnTo>
                      <a:lnTo>
                        <a:pt x="3236" y="1101"/>
                      </a:lnTo>
                      <a:lnTo>
                        <a:pt x="3581" y="2019"/>
                      </a:lnTo>
                      <a:lnTo>
                        <a:pt x="2935" y="2019"/>
                      </a:lnTo>
                      <a:lnTo>
                        <a:pt x="2569" y="888"/>
                      </a:lnTo>
                      <a:lnTo>
                        <a:pt x="2583" y="888"/>
                      </a:lnTo>
                      <a:lnTo>
                        <a:pt x="2635" y="887"/>
                      </a:lnTo>
                      <a:lnTo>
                        <a:pt x="2683" y="884"/>
                      </a:lnTo>
                      <a:lnTo>
                        <a:pt x="2706" y="882"/>
                      </a:lnTo>
                      <a:lnTo>
                        <a:pt x="2727" y="880"/>
                      </a:lnTo>
                      <a:lnTo>
                        <a:pt x="2749" y="877"/>
                      </a:lnTo>
                      <a:lnTo>
                        <a:pt x="2768" y="872"/>
                      </a:lnTo>
                      <a:lnTo>
                        <a:pt x="2788" y="869"/>
                      </a:lnTo>
                      <a:lnTo>
                        <a:pt x="2806" y="864"/>
                      </a:lnTo>
                      <a:lnTo>
                        <a:pt x="2823" y="859"/>
                      </a:lnTo>
                      <a:lnTo>
                        <a:pt x="2841" y="854"/>
                      </a:lnTo>
                      <a:lnTo>
                        <a:pt x="2856" y="849"/>
                      </a:lnTo>
                      <a:lnTo>
                        <a:pt x="2871" y="842"/>
                      </a:lnTo>
                      <a:lnTo>
                        <a:pt x="2886" y="836"/>
                      </a:lnTo>
                      <a:lnTo>
                        <a:pt x="2899" y="828"/>
                      </a:lnTo>
                      <a:lnTo>
                        <a:pt x="2911" y="820"/>
                      </a:lnTo>
                      <a:lnTo>
                        <a:pt x="2924" y="812"/>
                      </a:lnTo>
                      <a:lnTo>
                        <a:pt x="2934" y="804"/>
                      </a:lnTo>
                      <a:lnTo>
                        <a:pt x="2944" y="795"/>
                      </a:lnTo>
                      <a:lnTo>
                        <a:pt x="2953" y="785"/>
                      </a:lnTo>
                      <a:lnTo>
                        <a:pt x="2962" y="775"/>
                      </a:lnTo>
                      <a:lnTo>
                        <a:pt x="2970" y="764"/>
                      </a:lnTo>
                      <a:lnTo>
                        <a:pt x="2977" y="754"/>
                      </a:lnTo>
                      <a:lnTo>
                        <a:pt x="2983" y="741"/>
                      </a:lnTo>
                      <a:lnTo>
                        <a:pt x="2988" y="729"/>
                      </a:lnTo>
                      <a:lnTo>
                        <a:pt x="2992" y="717"/>
                      </a:lnTo>
                      <a:lnTo>
                        <a:pt x="2996" y="703"/>
                      </a:lnTo>
                      <a:lnTo>
                        <a:pt x="2999" y="690"/>
                      </a:lnTo>
                      <a:lnTo>
                        <a:pt x="3001" y="677"/>
                      </a:lnTo>
                      <a:lnTo>
                        <a:pt x="3002" y="661"/>
                      </a:lnTo>
                      <a:lnTo>
                        <a:pt x="3002" y="647"/>
                      </a:lnTo>
                      <a:lnTo>
                        <a:pt x="3002" y="634"/>
                      </a:lnTo>
                      <a:lnTo>
                        <a:pt x="3001" y="621"/>
                      </a:lnTo>
                      <a:lnTo>
                        <a:pt x="3000" y="609"/>
                      </a:lnTo>
                      <a:lnTo>
                        <a:pt x="2998" y="598"/>
                      </a:lnTo>
                      <a:lnTo>
                        <a:pt x="2995" y="586"/>
                      </a:lnTo>
                      <a:lnTo>
                        <a:pt x="2992" y="575"/>
                      </a:lnTo>
                      <a:lnTo>
                        <a:pt x="2988" y="565"/>
                      </a:lnTo>
                      <a:lnTo>
                        <a:pt x="2983" y="555"/>
                      </a:lnTo>
                      <a:lnTo>
                        <a:pt x="2978" y="545"/>
                      </a:lnTo>
                      <a:lnTo>
                        <a:pt x="2973" y="535"/>
                      </a:lnTo>
                      <a:lnTo>
                        <a:pt x="2965" y="527"/>
                      </a:lnTo>
                      <a:lnTo>
                        <a:pt x="2959" y="518"/>
                      </a:lnTo>
                      <a:lnTo>
                        <a:pt x="2951" y="510"/>
                      </a:lnTo>
                      <a:lnTo>
                        <a:pt x="2943" y="502"/>
                      </a:lnTo>
                      <a:lnTo>
                        <a:pt x="2935" y="495"/>
                      </a:lnTo>
                      <a:lnTo>
                        <a:pt x="2925" y="488"/>
                      </a:lnTo>
                      <a:lnTo>
                        <a:pt x="2915" y="482"/>
                      </a:lnTo>
                      <a:lnTo>
                        <a:pt x="2904" y="476"/>
                      </a:lnTo>
                      <a:lnTo>
                        <a:pt x="2893" y="469"/>
                      </a:lnTo>
                      <a:lnTo>
                        <a:pt x="2882" y="464"/>
                      </a:lnTo>
                      <a:lnTo>
                        <a:pt x="2869" y="459"/>
                      </a:lnTo>
                      <a:lnTo>
                        <a:pt x="2856" y="455"/>
                      </a:lnTo>
                      <a:lnTo>
                        <a:pt x="2843" y="451"/>
                      </a:lnTo>
                      <a:lnTo>
                        <a:pt x="2828" y="448"/>
                      </a:lnTo>
                      <a:lnTo>
                        <a:pt x="2799" y="442"/>
                      </a:lnTo>
                      <a:lnTo>
                        <a:pt x="2766" y="438"/>
                      </a:lnTo>
                      <a:lnTo>
                        <a:pt x="2731" y="436"/>
                      </a:lnTo>
                      <a:lnTo>
                        <a:pt x="2693" y="435"/>
                      </a:lnTo>
                      <a:lnTo>
                        <a:pt x="2674" y="435"/>
                      </a:lnTo>
                      <a:lnTo>
                        <a:pt x="2655" y="435"/>
                      </a:lnTo>
                      <a:lnTo>
                        <a:pt x="2634" y="437"/>
                      </a:lnTo>
                      <a:lnTo>
                        <a:pt x="2615" y="438"/>
                      </a:lnTo>
                      <a:lnTo>
                        <a:pt x="2595" y="440"/>
                      </a:lnTo>
                      <a:lnTo>
                        <a:pt x="2575" y="442"/>
                      </a:lnTo>
                      <a:lnTo>
                        <a:pt x="2554" y="445"/>
                      </a:lnTo>
                      <a:lnTo>
                        <a:pt x="2533" y="447"/>
                      </a:lnTo>
                      <a:lnTo>
                        <a:pt x="2482" y="1379"/>
                      </a:lnTo>
                      <a:lnTo>
                        <a:pt x="2481" y="1411"/>
                      </a:lnTo>
                      <a:lnTo>
                        <a:pt x="2480" y="1444"/>
                      </a:lnTo>
                      <a:lnTo>
                        <a:pt x="2478" y="1478"/>
                      </a:lnTo>
                      <a:lnTo>
                        <a:pt x="2477" y="1513"/>
                      </a:lnTo>
                      <a:lnTo>
                        <a:pt x="2476" y="1549"/>
                      </a:lnTo>
                      <a:lnTo>
                        <a:pt x="2474" y="1587"/>
                      </a:lnTo>
                      <a:lnTo>
                        <a:pt x="2473" y="1626"/>
                      </a:lnTo>
                      <a:lnTo>
                        <a:pt x="2472" y="1666"/>
                      </a:lnTo>
                      <a:lnTo>
                        <a:pt x="2471" y="1706"/>
                      </a:lnTo>
                      <a:lnTo>
                        <a:pt x="2469" y="1748"/>
                      </a:lnTo>
                      <a:lnTo>
                        <a:pt x="2468" y="1791"/>
                      </a:lnTo>
                      <a:lnTo>
                        <a:pt x="2466" y="1834"/>
                      </a:lnTo>
                      <a:lnTo>
                        <a:pt x="2465" y="1879"/>
                      </a:lnTo>
                      <a:lnTo>
                        <a:pt x="2465" y="1925"/>
                      </a:lnTo>
                      <a:lnTo>
                        <a:pt x="2464" y="1972"/>
                      </a:lnTo>
                      <a:lnTo>
                        <a:pt x="2463" y="2019"/>
                      </a:lnTo>
                      <a:lnTo>
                        <a:pt x="1836" y="2019"/>
                      </a:lnTo>
                      <a:lnTo>
                        <a:pt x="1841" y="1972"/>
                      </a:lnTo>
                      <a:lnTo>
                        <a:pt x="1846" y="1924"/>
                      </a:lnTo>
                      <a:lnTo>
                        <a:pt x="1851" y="1874"/>
                      </a:lnTo>
                      <a:lnTo>
                        <a:pt x="1855" y="1825"/>
                      </a:lnTo>
                      <a:lnTo>
                        <a:pt x="1860" y="1774"/>
                      </a:lnTo>
                      <a:lnTo>
                        <a:pt x="1864" y="1722"/>
                      </a:lnTo>
                      <a:lnTo>
                        <a:pt x="1869" y="1668"/>
                      </a:lnTo>
                      <a:lnTo>
                        <a:pt x="1873" y="1615"/>
                      </a:lnTo>
                      <a:lnTo>
                        <a:pt x="1878" y="1559"/>
                      </a:lnTo>
                      <a:lnTo>
                        <a:pt x="1882" y="1503"/>
                      </a:lnTo>
                      <a:lnTo>
                        <a:pt x="1885" y="1446"/>
                      </a:lnTo>
                      <a:lnTo>
                        <a:pt x="1889" y="1388"/>
                      </a:lnTo>
                      <a:lnTo>
                        <a:pt x="1893" y="1329"/>
                      </a:lnTo>
                      <a:lnTo>
                        <a:pt x="1896" y="1268"/>
                      </a:lnTo>
                      <a:lnTo>
                        <a:pt x="1900" y="1208"/>
                      </a:lnTo>
                      <a:lnTo>
                        <a:pt x="1903" y="1145"/>
                      </a:lnTo>
                      <a:lnTo>
                        <a:pt x="1906" y="1083"/>
                      </a:lnTo>
                      <a:lnTo>
                        <a:pt x="1909" y="1018"/>
                      </a:lnTo>
                      <a:lnTo>
                        <a:pt x="1912" y="953"/>
                      </a:lnTo>
                      <a:lnTo>
                        <a:pt x="1914" y="889"/>
                      </a:lnTo>
                      <a:lnTo>
                        <a:pt x="1917" y="822"/>
                      </a:lnTo>
                      <a:lnTo>
                        <a:pt x="1919" y="756"/>
                      </a:lnTo>
                      <a:lnTo>
                        <a:pt x="1922" y="688"/>
                      </a:lnTo>
                      <a:lnTo>
                        <a:pt x="1924" y="620"/>
                      </a:lnTo>
                      <a:lnTo>
                        <a:pt x="1926" y="551"/>
                      </a:lnTo>
                      <a:lnTo>
                        <a:pt x="1928" y="482"/>
                      </a:lnTo>
                      <a:lnTo>
                        <a:pt x="1930" y="411"/>
                      </a:lnTo>
                      <a:lnTo>
                        <a:pt x="1931" y="340"/>
                      </a:lnTo>
                      <a:lnTo>
                        <a:pt x="1933" y="268"/>
                      </a:lnTo>
                      <a:lnTo>
                        <a:pt x="1934" y="196"/>
                      </a:lnTo>
                      <a:lnTo>
                        <a:pt x="1935" y="122"/>
                      </a:lnTo>
                      <a:lnTo>
                        <a:pt x="1936" y="48"/>
                      </a:lnTo>
                      <a:lnTo>
                        <a:pt x="2887" y="48"/>
                      </a:lnTo>
                      <a:close/>
                      <a:moveTo>
                        <a:pt x="4404" y="287"/>
                      </a:moveTo>
                      <a:lnTo>
                        <a:pt x="4412" y="270"/>
                      </a:lnTo>
                      <a:lnTo>
                        <a:pt x="4421" y="249"/>
                      </a:lnTo>
                      <a:lnTo>
                        <a:pt x="4432" y="225"/>
                      </a:lnTo>
                      <a:lnTo>
                        <a:pt x="4443" y="200"/>
                      </a:lnTo>
                      <a:lnTo>
                        <a:pt x="4455" y="170"/>
                      </a:lnTo>
                      <a:lnTo>
                        <a:pt x="4469" y="134"/>
                      </a:lnTo>
                      <a:lnTo>
                        <a:pt x="4486" y="94"/>
                      </a:lnTo>
                      <a:lnTo>
                        <a:pt x="4504" y="48"/>
                      </a:lnTo>
                      <a:lnTo>
                        <a:pt x="5285" y="49"/>
                      </a:lnTo>
                      <a:lnTo>
                        <a:pt x="5288" y="76"/>
                      </a:lnTo>
                      <a:lnTo>
                        <a:pt x="5294" y="102"/>
                      </a:lnTo>
                      <a:lnTo>
                        <a:pt x="5299" y="129"/>
                      </a:lnTo>
                      <a:lnTo>
                        <a:pt x="5304" y="155"/>
                      </a:lnTo>
                      <a:lnTo>
                        <a:pt x="5310" y="180"/>
                      </a:lnTo>
                      <a:lnTo>
                        <a:pt x="5317" y="206"/>
                      </a:lnTo>
                      <a:lnTo>
                        <a:pt x="5324" y="232"/>
                      </a:lnTo>
                      <a:lnTo>
                        <a:pt x="5333" y="257"/>
                      </a:lnTo>
                      <a:lnTo>
                        <a:pt x="5908" y="2019"/>
                      </a:lnTo>
                      <a:lnTo>
                        <a:pt x="5265" y="2019"/>
                      </a:lnTo>
                      <a:lnTo>
                        <a:pt x="5262" y="2000"/>
                      </a:lnTo>
                      <a:lnTo>
                        <a:pt x="5260" y="1981"/>
                      </a:lnTo>
                      <a:lnTo>
                        <a:pt x="5256" y="1961"/>
                      </a:lnTo>
                      <a:lnTo>
                        <a:pt x="5253" y="1941"/>
                      </a:lnTo>
                      <a:lnTo>
                        <a:pt x="5249" y="1918"/>
                      </a:lnTo>
                      <a:lnTo>
                        <a:pt x="5243" y="1896"/>
                      </a:lnTo>
                      <a:lnTo>
                        <a:pt x="5237" y="1871"/>
                      </a:lnTo>
                      <a:lnTo>
                        <a:pt x="5231" y="1846"/>
                      </a:lnTo>
                      <a:lnTo>
                        <a:pt x="5124" y="1400"/>
                      </a:lnTo>
                      <a:lnTo>
                        <a:pt x="4421" y="1400"/>
                      </a:lnTo>
                      <a:lnTo>
                        <a:pt x="4258" y="1792"/>
                      </a:lnTo>
                      <a:lnTo>
                        <a:pt x="4247" y="1820"/>
                      </a:lnTo>
                      <a:lnTo>
                        <a:pt x="4236" y="1848"/>
                      </a:lnTo>
                      <a:lnTo>
                        <a:pt x="4226" y="1876"/>
                      </a:lnTo>
                      <a:lnTo>
                        <a:pt x="4217" y="1905"/>
                      </a:lnTo>
                      <a:lnTo>
                        <a:pt x="4207" y="1934"/>
                      </a:lnTo>
                      <a:lnTo>
                        <a:pt x="4197" y="1961"/>
                      </a:lnTo>
                      <a:lnTo>
                        <a:pt x="4189" y="1990"/>
                      </a:lnTo>
                      <a:lnTo>
                        <a:pt x="4181" y="2019"/>
                      </a:lnTo>
                      <a:lnTo>
                        <a:pt x="3531" y="2019"/>
                      </a:lnTo>
                      <a:lnTo>
                        <a:pt x="4404" y="287"/>
                      </a:lnTo>
                      <a:close/>
                      <a:moveTo>
                        <a:pt x="4855" y="323"/>
                      </a:moveTo>
                      <a:lnTo>
                        <a:pt x="4591" y="950"/>
                      </a:lnTo>
                      <a:lnTo>
                        <a:pt x="5015" y="950"/>
                      </a:lnTo>
                      <a:lnTo>
                        <a:pt x="4855" y="323"/>
                      </a:lnTo>
                      <a:close/>
                      <a:moveTo>
                        <a:pt x="6620" y="2019"/>
                      </a:moveTo>
                      <a:lnTo>
                        <a:pt x="5988" y="2019"/>
                      </a:lnTo>
                      <a:lnTo>
                        <a:pt x="5993" y="1972"/>
                      </a:lnTo>
                      <a:lnTo>
                        <a:pt x="5998" y="1924"/>
                      </a:lnTo>
                      <a:lnTo>
                        <a:pt x="6003" y="1874"/>
                      </a:lnTo>
                      <a:lnTo>
                        <a:pt x="6007" y="1825"/>
                      </a:lnTo>
                      <a:lnTo>
                        <a:pt x="6012" y="1774"/>
                      </a:lnTo>
                      <a:lnTo>
                        <a:pt x="6016" y="1722"/>
                      </a:lnTo>
                      <a:lnTo>
                        <a:pt x="6020" y="1668"/>
                      </a:lnTo>
                      <a:lnTo>
                        <a:pt x="6025" y="1615"/>
                      </a:lnTo>
                      <a:lnTo>
                        <a:pt x="6029" y="1559"/>
                      </a:lnTo>
                      <a:lnTo>
                        <a:pt x="6033" y="1503"/>
                      </a:lnTo>
                      <a:lnTo>
                        <a:pt x="6037" y="1446"/>
                      </a:lnTo>
                      <a:lnTo>
                        <a:pt x="6041" y="1388"/>
                      </a:lnTo>
                      <a:lnTo>
                        <a:pt x="6044" y="1329"/>
                      </a:lnTo>
                      <a:lnTo>
                        <a:pt x="6048" y="1268"/>
                      </a:lnTo>
                      <a:lnTo>
                        <a:pt x="6051" y="1208"/>
                      </a:lnTo>
                      <a:lnTo>
                        <a:pt x="6054" y="1145"/>
                      </a:lnTo>
                      <a:lnTo>
                        <a:pt x="6057" y="1083"/>
                      </a:lnTo>
                      <a:lnTo>
                        <a:pt x="6060" y="1018"/>
                      </a:lnTo>
                      <a:lnTo>
                        <a:pt x="6063" y="953"/>
                      </a:lnTo>
                      <a:lnTo>
                        <a:pt x="6067" y="889"/>
                      </a:lnTo>
                      <a:lnTo>
                        <a:pt x="6070" y="822"/>
                      </a:lnTo>
                      <a:lnTo>
                        <a:pt x="6072" y="756"/>
                      </a:lnTo>
                      <a:lnTo>
                        <a:pt x="6074" y="688"/>
                      </a:lnTo>
                      <a:lnTo>
                        <a:pt x="6076" y="620"/>
                      </a:lnTo>
                      <a:lnTo>
                        <a:pt x="6079" y="551"/>
                      </a:lnTo>
                      <a:lnTo>
                        <a:pt x="6080" y="482"/>
                      </a:lnTo>
                      <a:lnTo>
                        <a:pt x="6082" y="411"/>
                      </a:lnTo>
                      <a:lnTo>
                        <a:pt x="6084" y="340"/>
                      </a:lnTo>
                      <a:lnTo>
                        <a:pt x="6085" y="268"/>
                      </a:lnTo>
                      <a:lnTo>
                        <a:pt x="6087" y="196"/>
                      </a:lnTo>
                      <a:lnTo>
                        <a:pt x="6088" y="122"/>
                      </a:lnTo>
                      <a:lnTo>
                        <a:pt x="6089" y="48"/>
                      </a:lnTo>
                      <a:lnTo>
                        <a:pt x="6721" y="48"/>
                      </a:lnTo>
                      <a:lnTo>
                        <a:pt x="6719" y="65"/>
                      </a:lnTo>
                      <a:lnTo>
                        <a:pt x="6717" y="85"/>
                      </a:lnTo>
                      <a:lnTo>
                        <a:pt x="6715" y="103"/>
                      </a:lnTo>
                      <a:lnTo>
                        <a:pt x="6713" y="123"/>
                      </a:lnTo>
                      <a:lnTo>
                        <a:pt x="6711" y="143"/>
                      </a:lnTo>
                      <a:lnTo>
                        <a:pt x="6709" y="164"/>
                      </a:lnTo>
                      <a:lnTo>
                        <a:pt x="6707" y="185"/>
                      </a:lnTo>
                      <a:lnTo>
                        <a:pt x="6706" y="207"/>
                      </a:lnTo>
                      <a:lnTo>
                        <a:pt x="6703" y="231"/>
                      </a:lnTo>
                      <a:lnTo>
                        <a:pt x="6701" y="255"/>
                      </a:lnTo>
                      <a:lnTo>
                        <a:pt x="6699" y="283"/>
                      </a:lnTo>
                      <a:lnTo>
                        <a:pt x="6697" y="314"/>
                      </a:lnTo>
                      <a:lnTo>
                        <a:pt x="6695" y="345"/>
                      </a:lnTo>
                      <a:lnTo>
                        <a:pt x="6692" y="380"/>
                      </a:lnTo>
                      <a:lnTo>
                        <a:pt x="6690" y="417"/>
                      </a:lnTo>
                      <a:lnTo>
                        <a:pt x="6688" y="456"/>
                      </a:lnTo>
                      <a:lnTo>
                        <a:pt x="6637" y="1379"/>
                      </a:lnTo>
                      <a:lnTo>
                        <a:pt x="6635" y="1412"/>
                      </a:lnTo>
                      <a:lnTo>
                        <a:pt x="6634" y="1446"/>
                      </a:lnTo>
                      <a:lnTo>
                        <a:pt x="6633" y="1480"/>
                      </a:lnTo>
                      <a:lnTo>
                        <a:pt x="6631" y="1515"/>
                      </a:lnTo>
                      <a:lnTo>
                        <a:pt x="6630" y="1551"/>
                      </a:lnTo>
                      <a:lnTo>
                        <a:pt x="6629" y="1589"/>
                      </a:lnTo>
                      <a:lnTo>
                        <a:pt x="6628" y="1627"/>
                      </a:lnTo>
                      <a:lnTo>
                        <a:pt x="6627" y="1667"/>
                      </a:lnTo>
                      <a:lnTo>
                        <a:pt x="6626" y="1707"/>
                      </a:lnTo>
                      <a:lnTo>
                        <a:pt x="6625" y="1749"/>
                      </a:lnTo>
                      <a:lnTo>
                        <a:pt x="6624" y="1791"/>
                      </a:lnTo>
                      <a:lnTo>
                        <a:pt x="6623" y="1835"/>
                      </a:lnTo>
                      <a:lnTo>
                        <a:pt x="6622" y="1879"/>
                      </a:lnTo>
                      <a:lnTo>
                        <a:pt x="6621" y="1925"/>
                      </a:lnTo>
                      <a:lnTo>
                        <a:pt x="6621" y="1972"/>
                      </a:lnTo>
                      <a:lnTo>
                        <a:pt x="6620" y="2019"/>
                      </a:lnTo>
                      <a:close/>
                      <a:moveTo>
                        <a:pt x="8505" y="501"/>
                      </a:moveTo>
                      <a:lnTo>
                        <a:pt x="8505" y="491"/>
                      </a:lnTo>
                      <a:lnTo>
                        <a:pt x="8507" y="449"/>
                      </a:lnTo>
                      <a:lnTo>
                        <a:pt x="8508" y="409"/>
                      </a:lnTo>
                      <a:lnTo>
                        <a:pt x="8509" y="372"/>
                      </a:lnTo>
                      <a:lnTo>
                        <a:pt x="8510" y="338"/>
                      </a:lnTo>
                      <a:lnTo>
                        <a:pt x="8510" y="307"/>
                      </a:lnTo>
                      <a:lnTo>
                        <a:pt x="8511" y="279"/>
                      </a:lnTo>
                      <a:lnTo>
                        <a:pt x="8511" y="252"/>
                      </a:lnTo>
                      <a:lnTo>
                        <a:pt x="8511" y="230"/>
                      </a:lnTo>
                      <a:lnTo>
                        <a:pt x="8511" y="212"/>
                      </a:lnTo>
                      <a:lnTo>
                        <a:pt x="8511" y="191"/>
                      </a:lnTo>
                      <a:lnTo>
                        <a:pt x="8510" y="166"/>
                      </a:lnTo>
                      <a:lnTo>
                        <a:pt x="8510" y="137"/>
                      </a:lnTo>
                      <a:lnTo>
                        <a:pt x="8509" y="109"/>
                      </a:lnTo>
                      <a:lnTo>
                        <a:pt x="8508" y="85"/>
                      </a:lnTo>
                      <a:lnTo>
                        <a:pt x="8508" y="64"/>
                      </a:lnTo>
                      <a:lnTo>
                        <a:pt x="8508" y="48"/>
                      </a:lnTo>
                      <a:lnTo>
                        <a:pt x="9063" y="48"/>
                      </a:lnTo>
                      <a:lnTo>
                        <a:pt x="9059" y="81"/>
                      </a:lnTo>
                      <a:lnTo>
                        <a:pt x="9055" y="113"/>
                      </a:lnTo>
                      <a:lnTo>
                        <a:pt x="9051" y="143"/>
                      </a:lnTo>
                      <a:lnTo>
                        <a:pt x="9048" y="173"/>
                      </a:lnTo>
                      <a:lnTo>
                        <a:pt x="9045" y="202"/>
                      </a:lnTo>
                      <a:lnTo>
                        <a:pt x="9042" y="228"/>
                      </a:lnTo>
                      <a:lnTo>
                        <a:pt x="9040" y="255"/>
                      </a:lnTo>
                      <a:lnTo>
                        <a:pt x="9037" y="280"/>
                      </a:lnTo>
                      <a:lnTo>
                        <a:pt x="9035" y="303"/>
                      </a:lnTo>
                      <a:lnTo>
                        <a:pt x="9034" y="327"/>
                      </a:lnTo>
                      <a:lnTo>
                        <a:pt x="9032" y="351"/>
                      </a:lnTo>
                      <a:lnTo>
                        <a:pt x="9030" y="373"/>
                      </a:lnTo>
                      <a:lnTo>
                        <a:pt x="9029" y="395"/>
                      </a:lnTo>
                      <a:lnTo>
                        <a:pt x="9026" y="417"/>
                      </a:lnTo>
                      <a:lnTo>
                        <a:pt x="9025" y="439"/>
                      </a:lnTo>
                      <a:lnTo>
                        <a:pt x="9024" y="459"/>
                      </a:lnTo>
                      <a:lnTo>
                        <a:pt x="8968" y="1581"/>
                      </a:lnTo>
                      <a:lnTo>
                        <a:pt x="8966" y="1611"/>
                      </a:lnTo>
                      <a:lnTo>
                        <a:pt x="8965" y="1639"/>
                      </a:lnTo>
                      <a:lnTo>
                        <a:pt x="8964" y="1667"/>
                      </a:lnTo>
                      <a:lnTo>
                        <a:pt x="8963" y="1694"/>
                      </a:lnTo>
                      <a:lnTo>
                        <a:pt x="8963" y="1720"/>
                      </a:lnTo>
                      <a:lnTo>
                        <a:pt x="8962" y="1747"/>
                      </a:lnTo>
                      <a:lnTo>
                        <a:pt x="8962" y="1774"/>
                      </a:lnTo>
                      <a:lnTo>
                        <a:pt x="8962" y="1801"/>
                      </a:lnTo>
                      <a:lnTo>
                        <a:pt x="8962" y="1818"/>
                      </a:lnTo>
                      <a:lnTo>
                        <a:pt x="8962" y="1840"/>
                      </a:lnTo>
                      <a:lnTo>
                        <a:pt x="8963" y="1869"/>
                      </a:lnTo>
                      <a:lnTo>
                        <a:pt x="8963" y="1903"/>
                      </a:lnTo>
                      <a:lnTo>
                        <a:pt x="8964" y="1938"/>
                      </a:lnTo>
                      <a:lnTo>
                        <a:pt x="8964" y="1969"/>
                      </a:lnTo>
                      <a:lnTo>
                        <a:pt x="8965" y="1995"/>
                      </a:lnTo>
                      <a:lnTo>
                        <a:pt x="8965" y="2019"/>
                      </a:lnTo>
                      <a:lnTo>
                        <a:pt x="8190" y="2019"/>
                      </a:lnTo>
                      <a:lnTo>
                        <a:pt x="8161" y="1951"/>
                      </a:lnTo>
                      <a:lnTo>
                        <a:pt x="8133" y="1885"/>
                      </a:lnTo>
                      <a:lnTo>
                        <a:pt x="8105" y="1818"/>
                      </a:lnTo>
                      <a:lnTo>
                        <a:pt x="8077" y="1753"/>
                      </a:lnTo>
                      <a:lnTo>
                        <a:pt x="8049" y="1689"/>
                      </a:lnTo>
                      <a:lnTo>
                        <a:pt x="8021" y="1625"/>
                      </a:lnTo>
                      <a:lnTo>
                        <a:pt x="7994" y="1563"/>
                      </a:lnTo>
                      <a:lnTo>
                        <a:pt x="7966" y="1501"/>
                      </a:lnTo>
                      <a:lnTo>
                        <a:pt x="7956" y="1480"/>
                      </a:lnTo>
                      <a:lnTo>
                        <a:pt x="7556" y="622"/>
                      </a:lnTo>
                      <a:lnTo>
                        <a:pt x="7519" y="1407"/>
                      </a:lnTo>
                      <a:lnTo>
                        <a:pt x="7518" y="1435"/>
                      </a:lnTo>
                      <a:lnTo>
                        <a:pt x="7517" y="1469"/>
                      </a:lnTo>
                      <a:lnTo>
                        <a:pt x="7516" y="1508"/>
                      </a:lnTo>
                      <a:lnTo>
                        <a:pt x="7515" y="1553"/>
                      </a:lnTo>
                      <a:lnTo>
                        <a:pt x="7514" y="1603"/>
                      </a:lnTo>
                      <a:lnTo>
                        <a:pt x="7512" y="1658"/>
                      </a:lnTo>
                      <a:lnTo>
                        <a:pt x="7511" y="1718"/>
                      </a:lnTo>
                      <a:lnTo>
                        <a:pt x="7510" y="1785"/>
                      </a:lnTo>
                      <a:lnTo>
                        <a:pt x="7509" y="1821"/>
                      </a:lnTo>
                      <a:lnTo>
                        <a:pt x="7508" y="1856"/>
                      </a:lnTo>
                      <a:lnTo>
                        <a:pt x="7508" y="1889"/>
                      </a:lnTo>
                      <a:lnTo>
                        <a:pt x="7507" y="1918"/>
                      </a:lnTo>
                      <a:lnTo>
                        <a:pt x="7506" y="1947"/>
                      </a:lnTo>
                      <a:lnTo>
                        <a:pt x="7505" y="1973"/>
                      </a:lnTo>
                      <a:lnTo>
                        <a:pt x="7505" y="1997"/>
                      </a:lnTo>
                      <a:lnTo>
                        <a:pt x="7504" y="2019"/>
                      </a:lnTo>
                      <a:lnTo>
                        <a:pt x="6948" y="2019"/>
                      </a:lnTo>
                      <a:lnTo>
                        <a:pt x="6954" y="1960"/>
                      </a:lnTo>
                      <a:lnTo>
                        <a:pt x="6961" y="1897"/>
                      </a:lnTo>
                      <a:lnTo>
                        <a:pt x="6967" y="1828"/>
                      </a:lnTo>
                      <a:lnTo>
                        <a:pt x="6974" y="1753"/>
                      </a:lnTo>
                      <a:lnTo>
                        <a:pt x="6981" y="1673"/>
                      </a:lnTo>
                      <a:lnTo>
                        <a:pt x="6987" y="1587"/>
                      </a:lnTo>
                      <a:lnTo>
                        <a:pt x="6993" y="1495"/>
                      </a:lnTo>
                      <a:lnTo>
                        <a:pt x="6999" y="1398"/>
                      </a:lnTo>
                      <a:lnTo>
                        <a:pt x="7003" y="1346"/>
                      </a:lnTo>
                      <a:lnTo>
                        <a:pt x="7006" y="1290"/>
                      </a:lnTo>
                      <a:lnTo>
                        <a:pt x="7009" y="1229"/>
                      </a:lnTo>
                      <a:lnTo>
                        <a:pt x="7013" y="1164"/>
                      </a:lnTo>
                      <a:lnTo>
                        <a:pt x="7016" y="1095"/>
                      </a:lnTo>
                      <a:lnTo>
                        <a:pt x="7020" y="1021"/>
                      </a:lnTo>
                      <a:lnTo>
                        <a:pt x="7025" y="943"/>
                      </a:lnTo>
                      <a:lnTo>
                        <a:pt x="7028" y="861"/>
                      </a:lnTo>
                      <a:lnTo>
                        <a:pt x="7032" y="774"/>
                      </a:lnTo>
                      <a:lnTo>
                        <a:pt x="7036" y="683"/>
                      </a:lnTo>
                      <a:lnTo>
                        <a:pt x="7041" y="588"/>
                      </a:lnTo>
                      <a:lnTo>
                        <a:pt x="7045" y="489"/>
                      </a:lnTo>
                      <a:lnTo>
                        <a:pt x="7049" y="385"/>
                      </a:lnTo>
                      <a:lnTo>
                        <a:pt x="7054" y="277"/>
                      </a:lnTo>
                      <a:lnTo>
                        <a:pt x="7058" y="165"/>
                      </a:lnTo>
                      <a:lnTo>
                        <a:pt x="7063" y="48"/>
                      </a:lnTo>
                      <a:lnTo>
                        <a:pt x="7817" y="48"/>
                      </a:lnTo>
                      <a:lnTo>
                        <a:pt x="8475" y="1456"/>
                      </a:lnTo>
                      <a:lnTo>
                        <a:pt x="8505" y="501"/>
                      </a:lnTo>
                      <a:close/>
                      <a:moveTo>
                        <a:pt x="9921" y="2019"/>
                      </a:moveTo>
                      <a:lnTo>
                        <a:pt x="9289" y="2019"/>
                      </a:lnTo>
                      <a:lnTo>
                        <a:pt x="9294" y="1972"/>
                      </a:lnTo>
                      <a:lnTo>
                        <a:pt x="9299" y="1924"/>
                      </a:lnTo>
                      <a:lnTo>
                        <a:pt x="9304" y="1874"/>
                      </a:lnTo>
                      <a:lnTo>
                        <a:pt x="9309" y="1825"/>
                      </a:lnTo>
                      <a:lnTo>
                        <a:pt x="9314" y="1774"/>
                      </a:lnTo>
                      <a:lnTo>
                        <a:pt x="9318" y="1722"/>
                      </a:lnTo>
                      <a:lnTo>
                        <a:pt x="9322" y="1668"/>
                      </a:lnTo>
                      <a:lnTo>
                        <a:pt x="9326" y="1615"/>
                      </a:lnTo>
                      <a:lnTo>
                        <a:pt x="9330" y="1559"/>
                      </a:lnTo>
                      <a:lnTo>
                        <a:pt x="9334" y="1503"/>
                      </a:lnTo>
                      <a:lnTo>
                        <a:pt x="9338" y="1446"/>
                      </a:lnTo>
                      <a:lnTo>
                        <a:pt x="9342" y="1388"/>
                      </a:lnTo>
                      <a:lnTo>
                        <a:pt x="9345" y="1329"/>
                      </a:lnTo>
                      <a:lnTo>
                        <a:pt x="9350" y="1268"/>
                      </a:lnTo>
                      <a:lnTo>
                        <a:pt x="9353" y="1208"/>
                      </a:lnTo>
                      <a:lnTo>
                        <a:pt x="9356" y="1145"/>
                      </a:lnTo>
                      <a:lnTo>
                        <a:pt x="9359" y="1083"/>
                      </a:lnTo>
                      <a:lnTo>
                        <a:pt x="9362" y="1018"/>
                      </a:lnTo>
                      <a:lnTo>
                        <a:pt x="9365" y="953"/>
                      </a:lnTo>
                      <a:lnTo>
                        <a:pt x="9368" y="889"/>
                      </a:lnTo>
                      <a:lnTo>
                        <a:pt x="9371" y="822"/>
                      </a:lnTo>
                      <a:lnTo>
                        <a:pt x="9373" y="756"/>
                      </a:lnTo>
                      <a:lnTo>
                        <a:pt x="9375" y="688"/>
                      </a:lnTo>
                      <a:lnTo>
                        <a:pt x="9377" y="620"/>
                      </a:lnTo>
                      <a:lnTo>
                        <a:pt x="9380" y="551"/>
                      </a:lnTo>
                      <a:lnTo>
                        <a:pt x="9381" y="482"/>
                      </a:lnTo>
                      <a:lnTo>
                        <a:pt x="9383" y="411"/>
                      </a:lnTo>
                      <a:lnTo>
                        <a:pt x="9385" y="340"/>
                      </a:lnTo>
                      <a:lnTo>
                        <a:pt x="9386" y="268"/>
                      </a:lnTo>
                      <a:lnTo>
                        <a:pt x="9388" y="196"/>
                      </a:lnTo>
                      <a:lnTo>
                        <a:pt x="9389" y="122"/>
                      </a:lnTo>
                      <a:lnTo>
                        <a:pt x="9390" y="48"/>
                      </a:lnTo>
                      <a:lnTo>
                        <a:pt x="10022" y="48"/>
                      </a:lnTo>
                      <a:lnTo>
                        <a:pt x="10020" y="65"/>
                      </a:lnTo>
                      <a:lnTo>
                        <a:pt x="10018" y="85"/>
                      </a:lnTo>
                      <a:lnTo>
                        <a:pt x="10016" y="103"/>
                      </a:lnTo>
                      <a:lnTo>
                        <a:pt x="10014" y="123"/>
                      </a:lnTo>
                      <a:lnTo>
                        <a:pt x="10012" y="143"/>
                      </a:lnTo>
                      <a:lnTo>
                        <a:pt x="10010" y="164"/>
                      </a:lnTo>
                      <a:lnTo>
                        <a:pt x="10008" y="185"/>
                      </a:lnTo>
                      <a:lnTo>
                        <a:pt x="10007" y="207"/>
                      </a:lnTo>
                      <a:lnTo>
                        <a:pt x="10005" y="231"/>
                      </a:lnTo>
                      <a:lnTo>
                        <a:pt x="10003" y="255"/>
                      </a:lnTo>
                      <a:lnTo>
                        <a:pt x="10001" y="283"/>
                      </a:lnTo>
                      <a:lnTo>
                        <a:pt x="9999" y="314"/>
                      </a:lnTo>
                      <a:lnTo>
                        <a:pt x="9996" y="345"/>
                      </a:lnTo>
                      <a:lnTo>
                        <a:pt x="9994" y="380"/>
                      </a:lnTo>
                      <a:lnTo>
                        <a:pt x="9992" y="417"/>
                      </a:lnTo>
                      <a:lnTo>
                        <a:pt x="9990" y="456"/>
                      </a:lnTo>
                      <a:lnTo>
                        <a:pt x="9938" y="1379"/>
                      </a:lnTo>
                      <a:lnTo>
                        <a:pt x="9936" y="1412"/>
                      </a:lnTo>
                      <a:lnTo>
                        <a:pt x="9935" y="1446"/>
                      </a:lnTo>
                      <a:lnTo>
                        <a:pt x="9934" y="1480"/>
                      </a:lnTo>
                      <a:lnTo>
                        <a:pt x="9932" y="1515"/>
                      </a:lnTo>
                      <a:lnTo>
                        <a:pt x="9931" y="1551"/>
                      </a:lnTo>
                      <a:lnTo>
                        <a:pt x="9930" y="1589"/>
                      </a:lnTo>
                      <a:lnTo>
                        <a:pt x="9929" y="1627"/>
                      </a:lnTo>
                      <a:lnTo>
                        <a:pt x="9928" y="1667"/>
                      </a:lnTo>
                      <a:lnTo>
                        <a:pt x="9927" y="1707"/>
                      </a:lnTo>
                      <a:lnTo>
                        <a:pt x="9926" y="1749"/>
                      </a:lnTo>
                      <a:lnTo>
                        <a:pt x="9925" y="1791"/>
                      </a:lnTo>
                      <a:lnTo>
                        <a:pt x="9924" y="1835"/>
                      </a:lnTo>
                      <a:lnTo>
                        <a:pt x="9923" y="1879"/>
                      </a:lnTo>
                      <a:lnTo>
                        <a:pt x="9922" y="1925"/>
                      </a:lnTo>
                      <a:lnTo>
                        <a:pt x="9922" y="1972"/>
                      </a:lnTo>
                      <a:lnTo>
                        <a:pt x="9921" y="2019"/>
                      </a:lnTo>
                      <a:close/>
                      <a:moveTo>
                        <a:pt x="11806" y="501"/>
                      </a:moveTo>
                      <a:lnTo>
                        <a:pt x="11806" y="491"/>
                      </a:lnTo>
                      <a:lnTo>
                        <a:pt x="11809" y="449"/>
                      </a:lnTo>
                      <a:lnTo>
                        <a:pt x="11810" y="409"/>
                      </a:lnTo>
                      <a:lnTo>
                        <a:pt x="11811" y="372"/>
                      </a:lnTo>
                      <a:lnTo>
                        <a:pt x="11812" y="338"/>
                      </a:lnTo>
                      <a:lnTo>
                        <a:pt x="11812" y="307"/>
                      </a:lnTo>
                      <a:lnTo>
                        <a:pt x="11813" y="279"/>
                      </a:lnTo>
                      <a:lnTo>
                        <a:pt x="11813" y="252"/>
                      </a:lnTo>
                      <a:lnTo>
                        <a:pt x="11813" y="230"/>
                      </a:lnTo>
                      <a:lnTo>
                        <a:pt x="11813" y="212"/>
                      </a:lnTo>
                      <a:lnTo>
                        <a:pt x="11813" y="191"/>
                      </a:lnTo>
                      <a:lnTo>
                        <a:pt x="11812" y="166"/>
                      </a:lnTo>
                      <a:lnTo>
                        <a:pt x="11812" y="137"/>
                      </a:lnTo>
                      <a:lnTo>
                        <a:pt x="11811" y="109"/>
                      </a:lnTo>
                      <a:lnTo>
                        <a:pt x="11810" y="85"/>
                      </a:lnTo>
                      <a:lnTo>
                        <a:pt x="11810" y="64"/>
                      </a:lnTo>
                      <a:lnTo>
                        <a:pt x="11810" y="48"/>
                      </a:lnTo>
                      <a:lnTo>
                        <a:pt x="12365" y="48"/>
                      </a:lnTo>
                      <a:lnTo>
                        <a:pt x="12361" y="81"/>
                      </a:lnTo>
                      <a:lnTo>
                        <a:pt x="12357" y="113"/>
                      </a:lnTo>
                      <a:lnTo>
                        <a:pt x="12352" y="143"/>
                      </a:lnTo>
                      <a:lnTo>
                        <a:pt x="12349" y="173"/>
                      </a:lnTo>
                      <a:lnTo>
                        <a:pt x="12346" y="202"/>
                      </a:lnTo>
                      <a:lnTo>
                        <a:pt x="12343" y="228"/>
                      </a:lnTo>
                      <a:lnTo>
                        <a:pt x="12341" y="255"/>
                      </a:lnTo>
                      <a:lnTo>
                        <a:pt x="12338" y="280"/>
                      </a:lnTo>
                      <a:lnTo>
                        <a:pt x="12336" y="303"/>
                      </a:lnTo>
                      <a:lnTo>
                        <a:pt x="12334" y="327"/>
                      </a:lnTo>
                      <a:lnTo>
                        <a:pt x="12333" y="351"/>
                      </a:lnTo>
                      <a:lnTo>
                        <a:pt x="12331" y="373"/>
                      </a:lnTo>
                      <a:lnTo>
                        <a:pt x="12330" y="395"/>
                      </a:lnTo>
                      <a:lnTo>
                        <a:pt x="12328" y="417"/>
                      </a:lnTo>
                      <a:lnTo>
                        <a:pt x="12327" y="439"/>
                      </a:lnTo>
                      <a:lnTo>
                        <a:pt x="12326" y="459"/>
                      </a:lnTo>
                      <a:lnTo>
                        <a:pt x="12270" y="1581"/>
                      </a:lnTo>
                      <a:lnTo>
                        <a:pt x="12268" y="1611"/>
                      </a:lnTo>
                      <a:lnTo>
                        <a:pt x="12267" y="1639"/>
                      </a:lnTo>
                      <a:lnTo>
                        <a:pt x="12266" y="1667"/>
                      </a:lnTo>
                      <a:lnTo>
                        <a:pt x="12265" y="1694"/>
                      </a:lnTo>
                      <a:lnTo>
                        <a:pt x="12265" y="1720"/>
                      </a:lnTo>
                      <a:lnTo>
                        <a:pt x="12263" y="1747"/>
                      </a:lnTo>
                      <a:lnTo>
                        <a:pt x="12263" y="1774"/>
                      </a:lnTo>
                      <a:lnTo>
                        <a:pt x="12263" y="1801"/>
                      </a:lnTo>
                      <a:lnTo>
                        <a:pt x="12263" y="1818"/>
                      </a:lnTo>
                      <a:lnTo>
                        <a:pt x="12263" y="1840"/>
                      </a:lnTo>
                      <a:lnTo>
                        <a:pt x="12265" y="1869"/>
                      </a:lnTo>
                      <a:lnTo>
                        <a:pt x="12265" y="1903"/>
                      </a:lnTo>
                      <a:lnTo>
                        <a:pt x="12266" y="1938"/>
                      </a:lnTo>
                      <a:lnTo>
                        <a:pt x="12266" y="1969"/>
                      </a:lnTo>
                      <a:lnTo>
                        <a:pt x="12267" y="1995"/>
                      </a:lnTo>
                      <a:lnTo>
                        <a:pt x="12267" y="2019"/>
                      </a:lnTo>
                      <a:lnTo>
                        <a:pt x="11492" y="2019"/>
                      </a:lnTo>
                      <a:lnTo>
                        <a:pt x="11463" y="1951"/>
                      </a:lnTo>
                      <a:lnTo>
                        <a:pt x="11434" y="1885"/>
                      </a:lnTo>
                      <a:lnTo>
                        <a:pt x="11407" y="1818"/>
                      </a:lnTo>
                      <a:lnTo>
                        <a:pt x="11378" y="1753"/>
                      </a:lnTo>
                      <a:lnTo>
                        <a:pt x="11350" y="1689"/>
                      </a:lnTo>
                      <a:lnTo>
                        <a:pt x="11323" y="1625"/>
                      </a:lnTo>
                      <a:lnTo>
                        <a:pt x="11295" y="1563"/>
                      </a:lnTo>
                      <a:lnTo>
                        <a:pt x="11268" y="1501"/>
                      </a:lnTo>
                      <a:lnTo>
                        <a:pt x="11257" y="1480"/>
                      </a:lnTo>
                      <a:lnTo>
                        <a:pt x="10858" y="622"/>
                      </a:lnTo>
                      <a:lnTo>
                        <a:pt x="10821" y="1407"/>
                      </a:lnTo>
                      <a:lnTo>
                        <a:pt x="10820" y="1435"/>
                      </a:lnTo>
                      <a:lnTo>
                        <a:pt x="10819" y="1469"/>
                      </a:lnTo>
                      <a:lnTo>
                        <a:pt x="10818" y="1508"/>
                      </a:lnTo>
                      <a:lnTo>
                        <a:pt x="10817" y="1553"/>
                      </a:lnTo>
                      <a:lnTo>
                        <a:pt x="10816" y="1603"/>
                      </a:lnTo>
                      <a:lnTo>
                        <a:pt x="10814" y="1658"/>
                      </a:lnTo>
                      <a:lnTo>
                        <a:pt x="10813" y="1718"/>
                      </a:lnTo>
                      <a:lnTo>
                        <a:pt x="10812" y="1785"/>
                      </a:lnTo>
                      <a:lnTo>
                        <a:pt x="10811" y="1821"/>
                      </a:lnTo>
                      <a:lnTo>
                        <a:pt x="10810" y="1856"/>
                      </a:lnTo>
                      <a:lnTo>
                        <a:pt x="10810" y="1889"/>
                      </a:lnTo>
                      <a:lnTo>
                        <a:pt x="10809" y="1918"/>
                      </a:lnTo>
                      <a:lnTo>
                        <a:pt x="10808" y="1947"/>
                      </a:lnTo>
                      <a:lnTo>
                        <a:pt x="10807" y="1973"/>
                      </a:lnTo>
                      <a:lnTo>
                        <a:pt x="10807" y="1997"/>
                      </a:lnTo>
                      <a:lnTo>
                        <a:pt x="10805" y="2019"/>
                      </a:lnTo>
                      <a:lnTo>
                        <a:pt x="10249" y="2019"/>
                      </a:lnTo>
                      <a:lnTo>
                        <a:pt x="10255" y="1960"/>
                      </a:lnTo>
                      <a:lnTo>
                        <a:pt x="10263" y="1897"/>
                      </a:lnTo>
                      <a:lnTo>
                        <a:pt x="10269" y="1828"/>
                      </a:lnTo>
                      <a:lnTo>
                        <a:pt x="10276" y="1753"/>
                      </a:lnTo>
                      <a:lnTo>
                        <a:pt x="10282" y="1673"/>
                      </a:lnTo>
                      <a:lnTo>
                        <a:pt x="10288" y="1587"/>
                      </a:lnTo>
                      <a:lnTo>
                        <a:pt x="10294" y="1495"/>
                      </a:lnTo>
                      <a:lnTo>
                        <a:pt x="10300" y="1398"/>
                      </a:lnTo>
                      <a:lnTo>
                        <a:pt x="10305" y="1346"/>
                      </a:lnTo>
                      <a:lnTo>
                        <a:pt x="10308" y="1290"/>
                      </a:lnTo>
                      <a:lnTo>
                        <a:pt x="10311" y="1229"/>
                      </a:lnTo>
                      <a:lnTo>
                        <a:pt x="10315" y="1164"/>
                      </a:lnTo>
                      <a:lnTo>
                        <a:pt x="10318" y="1095"/>
                      </a:lnTo>
                      <a:lnTo>
                        <a:pt x="10322" y="1021"/>
                      </a:lnTo>
                      <a:lnTo>
                        <a:pt x="10326" y="943"/>
                      </a:lnTo>
                      <a:lnTo>
                        <a:pt x="10329" y="861"/>
                      </a:lnTo>
                      <a:lnTo>
                        <a:pt x="10333" y="774"/>
                      </a:lnTo>
                      <a:lnTo>
                        <a:pt x="10337" y="683"/>
                      </a:lnTo>
                      <a:lnTo>
                        <a:pt x="10342" y="588"/>
                      </a:lnTo>
                      <a:lnTo>
                        <a:pt x="10346" y="489"/>
                      </a:lnTo>
                      <a:lnTo>
                        <a:pt x="10351" y="385"/>
                      </a:lnTo>
                      <a:lnTo>
                        <a:pt x="10356" y="277"/>
                      </a:lnTo>
                      <a:lnTo>
                        <a:pt x="10360" y="165"/>
                      </a:lnTo>
                      <a:lnTo>
                        <a:pt x="10365" y="48"/>
                      </a:lnTo>
                      <a:lnTo>
                        <a:pt x="11118" y="48"/>
                      </a:lnTo>
                      <a:lnTo>
                        <a:pt x="11777" y="1456"/>
                      </a:lnTo>
                      <a:lnTo>
                        <a:pt x="11806" y="501"/>
                      </a:lnTo>
                      <a:close/>
                      <a:moveTo>
                        <a:pt x="14515" y="1966"/>
                      </a:moveTo>
                      <a:lnTo>
                        <a:pt x="14466" y="1977"/>
                      </a:lnTo>
                      <a:lnTo>
                        <a:pt x="14418" y="1988"/>
                      </a:lnTo>
                      <a:lnTo>
                        <a:pt x="14370" y="1998"/>
                      </a:lnTo>
                      <a:lnTo>
                        <a:pt x="14322" y="2009"/>
                      </a:lnTo>
                      <a:lnTo>
                        <a:pt x="14274" y="2017"/>
                      </a:lnTo>
                      <a:lnTo>
                        <a:pt x="14226" y="2025"/>
                      </a:lnTo>
                      <a:lnTo>
                        <a:pt x="14177" y="2032"/>
                      </a:lnTo>
                      <a:lnTo>
                        <a:pt x="14130" y="2039"/>
                      </a:lnTo>
                      <a:lnTo>
                        <a:pt x="14082" y="2045"/>
                      </a:lnTo>
                      <a:lnTo>
                        <a:pt x="14035" y="2050"/>
                      </a:lnTo>
                      <a:lnTo>
                        <a:pt x="13987" y="2054"/>
                      </a:lnTo>
                      <a:lnTo>
                        <a:pt x="13940" y="2058"/>
                      </a:lnTo>
                      <a:lnTo>
                        <a:pt x="13893" y="2061"/>
                      </a:lnTo>
                      <a:lnTo>
                        <a:pt x="13846" y="2062"/>
                      </a:lnTo>
                      <a:lnTo>
                        <a:pt x="13799" y="2064"/>
                      </a:lnTo>
                      <a:lnTo>
                        <a:pt x="13751" y="2064"/>
                      </a:lnTo>
                      <a:lnTo>
                        <a:pt x="13682" y="2063"/>
                      </a:lnTo>
                      <a:lnTo>
                        <a:pt x="13614" y="2060"/>
                      </a:lnTo>
                      <a:lnTo>
                        <a:pt x="13580" y="2058"/>
                      </a:lnTo>
                      <a:lnTo>
                        <a:pt x="13548" y="2055"/>
                      </a:lnTo>
                      <a:lnTo>
                        <a:pt x="13516" y="2052"/>
                      </a:lnTo>
                      <a:lnTo>
                        <a:pt x="13484" y="2049"/>
                      </a:lnTo>
                      <a:lnTo>
                        <a:pt x="13453" y="2045"/>
                      </a:lnTo>
                      <a:lnTo>
                        <a:pt x="13423" y="2039"/>
                      </a:lnTo>
                      <a:lnTo>
                        <a:pt x="13392" y="2034"/>
                      </a:lnTo>
                      <a:lnTo>
                        <a:pt x="13363" y="2029"/>
                      </a:lnTo>
                      <a:lnTo>
                        <a:pt x="13334" y="2023"/>
                      </a:lnTo>
                      <a:lnTo>
                        <a:pt x="13305" y="2017"/>
                      </a:lnTo>
                      <a:lnTo>
                        <a:pt x="13277" y="2010"/>
                      </a:lnTo>
                      <a:lnTo>
                        <a:pt x="13249" y="2001"/>
                      </a:lnTo>
                      <a:lnTo>
                        <a:pt x="13223" y="1994"/>
                      </a:lnTo>
                      <a:lnTo>
                        <a:pt x="13196" y="1985"/>
                      </a:lnTo>
                      <a:lnTo>
                        <a:pt x="13170" y="1976"/>
                      </a:lnTo>
                      <a:lnTo>
                        <a:pt x="13145" y="1967"/>
                      </a:lnTo>
                      <a:lnTo>
                        <a:pt x="13119" y="1956"/>
                      </a:lnTo>
                      <a:lnTo>
                        <a:pt x="13095" y="1946"/>
                      </a:lnTo>
                      <a:lnTo>
                        <a:pt x="13071" y="1936"/>
                      </a:lnTo>
                      <a:lnTo>
                        <a:pt x="13048" y="1924"/>
                      </a:lnTo>
                      <a:lnTo>
                        <a:pt x="13024" y="1912"/>
                      </a:lnTo>
                      <a:lnTo>
                        <a:pt x="13003" y="1900"/>
                      </a:lnTo>
                      <a:lnTo>
                        <a:pt x="12980" y="1887"/>
                      </a:lnTo>
                      <a:lnTo>
                        <a:pt x="12959" y="1873"/>
                      </a:lnTo>
                      <a:lnTo>
                        <a:pt x="12938" y="1860"/>
                      </a:lnTo>
                      <a:lnTo>
                        <a:pt x="12918" y="1846"/>
                      </a:lnTo>
                      <a:lnTo>
                        <a:pt x="12897" y="1830"/>
                      </a:lnTo>
                      <a:lnTo>
                        <a:pt x="12879" y="1815"/>
                      </a:lnTo>
                      <a:lnTo>
                        <a:pt x="12860" y="1799"/>
                      </a:lnTo>
                      <a:lnTo>
                        <a:pt x="12841" y="1783"/>
                      </a:lnTo>
                      <a:lnTo>
                        <a:pt x="12824" y="1767"/>
                      </a:lnTo>
                      <a:lnTo>
                        <a:pt x="12807" y="1749"/>
                      </a:lnTo>
                      <a:lnTo>
                        <a:pt x="12791" y="1732"/>
                      </a:lnTo>
                      <a:lnTo>
                        <a:pt x="12775" y="1714"/>
                      </a:lnTo>
                      <a:lnTo>
                        <a:pt x="12759" y="1696"/>
                      </a:lnTo>
                      <a:lnTo>
                        <a:pt x="12745" y="1677"/>
                      </a:lnTo>
                      <a:lnTo>
                        <a:pt x="12731" y="1658"/>
                      </a:lnTo>
                      <a:lnTo>
                        <a:pt x="12717" y="1638"/>
                      </a:lnTo>
                      <a:lnTo>
                        <a:pt x="12705" y="1618"/>
                      </a:lnTo>
                      <a:lnTo>
                        <a:pt x="12693" y="1597"/>
                      </a:lnTo>
                      <a:lnTo>
                        <a:pt x="12681" y="1577"/>
                      </a:lnTo>
                      <a:lnTo>
                        <a:pt x="12670" y="1555"/>
                      </a:lnTo>
                      <a:lnTo>
                        <a:pt x="12659" y="1534"/>
                      </a:lnTo>
                      <a:lnTo>
                        <a:pt x="12650" y="1512"/>
                      </a:lnTo>
                      <a:lnTo>
                        <a:pt x="12641" y="1490"/>
                      </a:lnTo>
                      <a:lnTo>
                        <a:pt x="12632" y="1466"/>
                      </a:lnTo>
                      <a:lnTo>
                        <a:pt x="12623" y="1444"/>
                      </a:lnTo>
                      <a:lnTo>
                        <a:pt x="12616" y="1420"/>
                      </a:lnTo>
                      <a:lnTo>
                        <a:pt x="12609" y="1395"/>
                      </a:lnTo>
                      <a:lnTo>
                        <a:pt x="12603" y="1371"/>
                      </a:lnTo>
                      <a:lnTo>
                        <a:pt x="12598" y="1346"/>
                      </a:lnTo>
                      <a:lnTo>
                        <a:pt x="12593" y="1321"/>
                      </a:lnTo>
                      <a:lnTo>
                        <a:pt x="12588" y="1295"/>
                      </a:lnTo>
                      <a:lnTo>
                        <a:pt x="12585" y="1268"/>
                      </a:lnTo>
                      <a:lnTo>
                        <a:pt x="12580" y="1242"/>
                      </a:lnTo>
                      <a:lnTo>
                        <a:pt x="12578" y="1215"/>
                      </a:lnTo>
                      <a:lnTo>
                        <a:pt x="12576" y="1187"/>
                      </a:lnTo>
                      <a:lnTo>
                        <a:pt x="12574" y="1160"/>
                      </a:lnTo>
                      <a:lnTo>
                        <a:pt x="12573" y="1131"/>
                      </a:lnTo>
                      <a:lnTo>
                        <a:pt x="12573" y="1102"/>
                      </a:lnTo>
                      <a:lnTo>
                        <a:pt x="12573" y="1069"/>
                      </a:lnTo>
                      <a:lnTo>
                        <a:pt x="12574" y="1038"/>
                      </a:lnTo>
                      <a:lnTo>
                        <a:pt x="12576" y="1007"/>
                      </a:lnTo>
                      <a:lnTo>
                        <a:pt x="12578" y="975"/>
                      </a:lnTo>
                      <a:lnTo>
                        <a:pt x="12581" y="945"/>
                      </a:lnTo>
                      <a:lnTo>
                        <a:pt x="12586" y="914"/>
                      </a:lnTo>
                      <a:lnTo>
                        <a:pt x="12590" y="885"/>
                      </a:lnTo>
                      <a:lnTo>
                        <a:pt x="12595" y="856"/>
                      </a:lnTo>
                      <a:lnTo>
                        <a:pt x="12600" y="827"/>
                      </a:lnTo>
                      <a:lnTo>
                        <a:pt x="12606" y="799"/>
                      </a:lnTo>
                      <a:lnTo>
                        <a:pt x="12613" y="771"/>
                      </a:lnTo>
                      <a:lnTo>
                        <a:pt x="12621" y="744"/>
                      </a:lnTo>
                      <a:lnTo>
                        <a:pt x="12630" y="717"/>
                      </a:lnTo>
                      <a:lnTo>
                        <a:pt x="12638" y="691"/>
                      </a:lnTo>
                      <a:lnTo>
                        <a:pt x="12648" y="664"/>
                      </a:lnTo>
                      <a:lnTo>
                        <a:pt x="12658" y="639"/>
                      </a:lnTo>
                      <a:lnTo>
                        <a:pt x="12668" y="614"/>
                      </a:lnTo>
                      <a:lnTo>
                        <a:pt x="12681" y="589"/>
                      </a:lnTo>
                      <a:lnTo>
                        <a:pt x="12693" y="565"/>
                      </a:lnTo>
                      <a:lnTo>
                        <a:pt x="12705" y="541"/>
                      </a:lnTo>
                      <a:lnTo>
                        <a:pt x="12718" y="518"/>
                      </a:lnTo>
                      <a:lnTo>
                        <a:pt x="12733" y="495"/>
                      </a:lnTo>
                      <a:lnTo>
                        <a:pt x="12748" y="473"/>
                      </a:lnTo>
                      <a:lnTo>
                        <a:pt x="12763" y="451"/>
                      </a:lnTo>
                      <a:lnTo>
                        <a:pt x="12780" y="429"/>
                      </a:lnTo>
                      <a:lnTo>
                        <a:pt x="12796" y="408"/>
                      </a:lnTo>
                      <a:lnTo>
                        <a:pt x="12814" y="387"/>
                      </a:lnTo>
                      <a:lnTo>
                        <a:pt x="12832" y="367"/>
                      </a:lnTo>
                      <a:lnTo>
                        <a:pt x="12850" y="347"/>
                      </a:lnTo>
                      <a:lnTo>
                        <a:pt x="12871" y="328"/>
                      </a:lnTo>
                      <a:lnTo>
                        <a:pt x="12890" y="309"/>
                      </a:lnTo>
                      <a:lnTo>
                        <a:pt x="12912" y="291"/>
                      </a:lnTo>
                      <a:lnTo>
                        <a:pt x="12932" y="273"/>
                      </a:lnTo>
                      <a:lnTo>
                        <a:pt x="12955" y="256"/>
                      </a:lnTo>
                      <a:lnTo>
                        <a:pt x="12977" y="239"/>
                      </a:lnTo>
                      <a:lnTo>
                        <a:pt x="13000" y="222"/>
                      </a:lnTo>
                      <a:lnTo>
                        <a:pt x="13023" y="207"/>
                      </a:lnTo>
                      <a:lnTo>
                        <a:pt x="13048" y="192"/>
                      </a:lnTo>
                      <a:lnTo>
                        <a:pt x="13072" y="177"/>
                      </a:lnTo>
                      <a:lnTo>
                        <a:pt x="13097" y="164"/>
                      </a:lnTo>
                      <a:lnTo>
                        <a:pt x="13122" y="151"/>
                      </a:lnTo>
                      <a:lnTo>
                        <a:pt x="13149" y="137"/>
                      </a:lnTo>
                      <a:lnTo>
                        <a:pt x="13176" y="125"/>
                      </a:lnTo>
                      <a:lnTo>
                        <a:pt x="13202" y="114"/>
                      </a:lnTo>
                      <a:lnTo>
                        <a:pt x="13231" y="102"/>
                      </a:lnTo>
                      <a:lnTo>
                        <a:pt x="13258" y="92"/>
                      </a:lnTo>
                      <a:lnTo>
                        <a:pt x="13287" y="82"/>
                      </a:lnTo>
                      <a:lnTo>
                        <a:pt x="13317" y="73"/>
                      </a:lnTo>
                      <a:lnTo>
                        <a:pt x="13346" y="64"/>
                      </a:lnTo>
                      <a:lnTo>
                        <a:pt x="13377" y="56"/>
                      </a:lnTo>
                      <a:lnTo>
                        <a:pt x="13408" y="48"/>
                      </a:lnTo>
                      <a:lnTo>
                        <a:pt x="13439" y="41"/>
                      </a:lnTo>
                      <a:lnTo>
                        <a:pt x="13471" y="35"/>
                      </a:lnTo>
                      <a:lnTo>
                        <a:pt x="13504" y="29"/>
                      </a:lnTo>
                      <a:lnTo>
                        <a:pt x="13536" y="23"/>
                      </a:lnTo>
                      <a:lnTo>
                        <a:pt x="13570" y="18"/>
                      </a:lnTo>
                      <a:lnTo>
                        <a:pt x="13604" y="14"/>
                      </a:lnTo>
                      <a:lnTo>
                        <a:pt x="13639" y="10"/>
                      </a:lnTo>
                      <a:lnTo>
                        <a:pt x="13674" y="7"/>
                      </a:lnTo>
                      <a:lnTo>
                        <a:pt x="13709" y="5"/>
                      </a:lnTo>
                      <a:lnTo>
                        <a:pt x="13746" y="3"/>
                      </a:lnTo>
                      <a:lnTo>
                        <a:pt x="13783" y="1"/>
                      </a:lnTo>
                      <a:lnTo>
                        <a:pt x="13820" y="1"/>
                      </a:lnTo>
                      <a:lnTo>
                        <a:pt x="13857" y="0"/>
                      </a:lnTo>
                      <a:lnTo>
                        <a:pt x="13890" y="1"/>
                      </a:lnTo>
                      <a:lnTo>
                        <a:pt x="13923" y="1"/>
                      </a:lnTo>
                      <a:lnTo>
                        <a:pt x="13957" y="2"/>
                      </a:lnTo>
                      <a:lnTo>
                        <a:pt x="13991" y="4"/>
                      </a:lnTo>
                      <a:lnTo>
                        <a:pt x="14027" y="6"/>
                      </a:lnTo>
                      <a:lnTo>
                        <a:pt x="14063" y="9"/>
                      </a:lnTo>
                      <a:lnTo>
                        <a:pt x="14100" y="12"/>
                      </a:lnTo>
                      <a:lnTo>
                        <a:pt x="14138" y="15"/>
                      </a:lnTo>
                      <a:lnTo>
                        <a:pt x="14176" y="19"/>
                      </a:lnTo>
                      <a:lnTo>
                        <a:pt x="14216" y="24"/>
                      </a:lnTo>
                      <a:lnTo>
                        <a:pt x="14257" y="29"/>
                      </a:lnTo>
                      <a:lnTo>
                        <a:pt x="14299" y="34"/>
                      </a:lnTo>
                      <a:lnTo>
                        <a:pt x="14341" y="40"/>
                      </a:lnTo>
                      <a:lnTo>
                        <a:pt x="14385" y="46"/>
                      </a:lnTo>
                      <a:lnTo>
                        <a:pt x="14430" y="53"/>
                      </a:lnTo>
                      <a:lnTo>
                        <a:pt x="14475" y="59"/>
                      </a:lnTo>
                      <a:lnTo>
                        <a:pt x="14509" y="522"/>
                      </a:lnTo>
                      <a:lnTo>
                        <a:pt x="14462" y="512"/>
                      </a:lnTo>
                      <a:lnTo>
                        <a:pt x="14417" y="501"/>
                      </a:lnTo>
                      <a:lnTo>
                        <a:pt x="14373" y="493"/>
                      </a:lnTo>
                      <a:lnTo>
                        <a:pt x="14331" y="485"/>
                      </a:lnTo>
                      <a:lnTo>
                        <a:pt x="14291" y="477"/>
                      </a:lnTo>
                      <a:lnTo>
                        <a:pt x="14253" y="470"/>
                      </a:lnTo>
                      <a:lnTo>
                        <a:pt x="14216" y="464"/>
                      </a:lnTo>
                      <a:lnTo>
                        <a:pt x="14182" y="459"/>
                      </a:lnTo>
                      <a:lnTo>
                        <a:pt x="14148" y="454"/>
                      </a:lnTo>
                      <a:lnTo>
                        <a:pt x="14116" y="450"/>
                      </a:lnTo>
                      <a:lnTo>
                        <a:pt x="14084" y="447"/>
                      </a:lnTo>
                      <a:lnTo>
                        <a:pt x="14053" y="444"/>
                      </a:lnTo>
                      <a:lnTo>
                        <a:pt x="14023" y="442"/>
                      </a:lnTo>
                      <a:lnTo>
                        <a:pt x="13994" y="441"/>
                      </a:lnTo>
                      <a:lnTo>
                        <a:pt x="13966" y="440"/>
                      </a:lnTo>
                      <a:lnTo>
                        <a:pt x="13938" y="440"/>
                      </a:lnTo>
                      <a:lnTo>
                        <a:pt x="13895" y="440"/>
                      </a:lnTo>
                      <a:lnTo>
                        <a:pt x="13853" y="442"/>
                      </a:lnTo>
                      <a:lnTo>
                        <a:pt x="13812" y="446"/>
                      </a:lnTo>
                      <a:lnTo>
                        <a:pt x="13774" y="450"/>
                      </a:lnTo>
                      <a:lnTo>
                        <a:pt x="13735" y="457"/>
                      </a:lnTo>
                      <a:lnTo>
                        <a:pt x="13698" y="464"/>
                      </a:lnTo>
                      <a:lnTo>
                        <a:pt x="13661" y="474"/>
                      </a:lnTo>
                      <a:lnTo>
                        <a:pt x="13626" y="484"/>
                      </a:lnTo>
                      <a:lnTo>
                        <a:pt x="13594" y="496"/>
                      </a:lnTo>
                      <a:lnTo>
                        <a:pt x="13561" y="508"/>
                      </a:lnTo>
                      <a:lnTo>
                        <a:pt x="13530" y="524"/>
                      </a:lnTo>
                      <a:lnTo>
                        <a:pt x="13500" y="539"/>
                      </a:lnTo>
                      <a:lnTo>
                        <a:pt x="13471" y="557"/>
                      </a:lnTo>
                      <a:lnTo>
                        <a:pt x="13443" y="576"/>
                      </a:lnTo>
                      <a:lnTo>
                        <a:pt x="13418" y="596"/>
                      </a:lnTo>
                      <a:lnTo>
                        <a:pt x="13392" y="617"/>
                      </a:lnTo>
                      <a:lnTo>
                        <a:pt x="13369" y="640"/>
                      </a:lnTo>
                      <a:lnTo>
                        <a:pt x="13346" y="664"/>
                      </a:lnTo>
                      <a:lnTo>
                        <a:pt x="13326" y="689"/>
                      </a:lnTo>
                      <a:lnTo>
                        <a:pt x="13306" y="715"/>
                      </a:lnTo>
                      <a:lnTo>
                        <a:pt x="13289" y="742"/>
                      </a:lnTo>
                      <a:lnTo>
                        <a:pt x="13274" y="770"/>
                      </a:lnTo>
                      <a:lnTo>
                        <a:pt x="13258" y="800"/>
                      </a:lnTo>
                      <a:lnTo>
                        <a:pt x="13246" y="829"/>
                      </a:lnTo>
                      <a:lnTo>
                        <a:pt x="13234" y="861"/>
                      </a:lnTo>
                      <a:lnTo>
                        <a:pt x="13225" y="893"/>
                      </a:lnTo>
                      <a:lnTo>
                        <a:pt x="13215" y="927"/>
                      </a:lnTo>
                      <a:lnTo>
                        <a:pt x="13209" y="962"/>
                      </a:lnTo>
                      <a:lnTo>
                        <a:pt x="13203" y="997"/>
                      </a:lnTo>
                      <a:lnTo>
                        <a:pt x="13200" y="1033"/>
                      </a:lnTo>
                      <a:lnTo>
                        <a:pt x="13197" y="1071"/>
                      </a:lnTo>
                      <a:lnTo>
                        <a:pt x="13197" y="1110"/>
                      </a:lnTo>
                      <a:lnTo>
                        <a:pt x="13197" y="1139"/>
                      </a:lnTo>
                      <a:lnTo>
                        <a:pt x="13199" y="1168"/>
                      </a:lnTo>
                      <a:lnTo>
                        <a:pt x="13202" y="1195"/>
                      </a:lnTo>
                      <a:lnTo>
                        <a:pt x="13205" y="1222"/>
                      </a:lnTo>
                      <a:lnTo>
                        <a:pt x="13210" y="1248"/>
                      </a:lnTo>
                      <a:lnTo>
                        <a:pt x="13216" y="1272"/>
                      </a:lnTo>
                      <a:lnTo>
                        <a:pt x="13224" y="1297"/>
                      </a:lnTo>
                      <a:lnTo>
                        <a:pt x="13232" y="1320"/>
                      </a:lnTo>
                      <a:lnTo>
                        <a:pt x="13241" y="1342"/>
                      </a:lnTo>
                      <a:lnTo>
                        <a:pt x="13251" y="1364"/>
                      </a:lnTo>
                      <a:lnTo>
                        <a:pt x="13263" y="1385"/>
                      </a:lnTo>
                      <a:lnTo>
                        <a:pt x="13276" y="1405"/>
                      </a:lnTo>
                      <a:lnTo>
                        <a:pt x="13289" y="1424"/>
                      </a:lnTo>
                      <a:lnTo>
                        <a:pt x="13304" y="1443"/>
                      </a:lnTo>
                      <a:lnTo>
                        <a:pt x="13320" y="1460"/>
                      </a:lnTo>
                      <a:lnTo>
                        <a:pt x="13337" y="1476"/>
                      </a:lnTo>
                      <a:lnTo>
                        <a:pt x="13355" y="1493"/>
                      </a:lnTo>
                      <a:lnTo>
                        <a:pt x="13374" y="1507"/>
                      </a:lnTo>
                      <a:lnTo>
                        <a:pt x="13394" y="1522"/>
                      </a:lnTo>
                      <a:lnTo>
                        <a:pt x="13415" y="1534"/>
                      </a:lnTo>
                      <a:lnTo>
                        <a:pt x="13436" y="1546"/>
                      </a:lnTo>
                      <a:lnTo>
                        <a:pt x="13459" y="1556"/>
                      </a:lnTo>
                      <a:lnTo>
                        <a:pt x="13481" y="1567"/>
                      </a:lnTo>
                      <a:lnTo>
                        <a:pt x="13506" y="1575"/>
                      </a:lnTo>
                      <a:lnTo>
                        <a:pt x="13530" y="1582"/>
                      </a:lnTo>
                      <a:lnTo>
                        <a:pt x="13557" y="1589"/>
                      </a:lnTo>
                      <a:lnTo>
                        <a:pt x="13583" y="1594"/>
                      </a:lnTo>
                      <a:lnTo>
                        <a:pt x="13611" y="1599"/>
                      </a:lnTo>
                      <a:lnTo>
                        <a:pt x="13640" y="1603"/>
                      </a:lnTo>
                      <a:lnTo>
                        <a:pt x="13668" y="1606"/>
                      </a:lnTo>
                      <a:lnTo>
                        <a:pt x="13699" y="1607"/>
                      </a:lnTo>
                      <a:lnTo>
                        <a:pt x="13730" y="1608"/>
                      </a:lnTo>
                      <a:lnTo>
                        <a:pt x="13757" y="1608"/>
                      </a:lnTo>
                      <a:lnTo>
                        <a:pt x="13784" y="1606"/>
                      </a:lnTo>
                      <a:lnTo>
                        <a:pt x="13809" y="1604"/>
                      </a:lnTo>
                      <a:lnTo>
                        <a:pt x="13836" y="1602"/>
                      </a:lnTo>
                      <a:lnTo>
                        <a:pt x="13862" y="1597"/>
                      </a:lnTo>
                      <a:lnTo>
                        <a:pt x="13888" y="1592"/>
                      </a:lnTo>
                      <a:lnTo>
                        <a:pt x="13915" y="1587"/>
                      </a:lnTo>
                      <a:lnTo>
                        <a:pt x="13941" y="1580"/>
                      </a:lnTo>
                      <a:lnTo>
                        <a:pt x="13945" y="1547"/>
                      </a:lnTo>
                      <a:lnTo>
                        <a:pt x="13948" y="1515"/>
                      </a:lnTo>
                      <a:lnTo>
                        <a:pt x="13951" y="1485"/>
                      </a:lnTo>
                      <a:lnTo>
                        <a:pt x="13953" y="1454"/>
                      </a:lnTo>
                      <a:lnTo>
                        <a:pt x="13954" y="1425"/>
                      </a:lnTo>
                      <a:lnTo>
                        <a:pt x="13956" y="1397"/>
                      </a:lnTo>
                      <a:lnTo>
                        <a:pt x="13956" y="1370"/>
                      </a:lnTo>
                      <a:lnTo>
                        <a:pt x="13956" y="1343"/>
                      </a:lnTo>
                      <a:lnTo>
                        <a:pt x="13956" y="1292"/>
                      </a:lnTo>
                      <a:lnTo>
                        <a:pt x="13712" y="1292"/>
                      </a:lnTo>
                      <a:lnTo>
                        <a:pt x="13736" y="863"/>
                      </a:lnTo>
                      <a:lnTo>
                        <a:pt x="14562" y="863"/>
                      </a:lnTo>
                      <a:lnTo>
                        <a:pt x="14556" y="929"/>
                      </a:lnTo>
                      <a:lnTo>
                        <a:pt x="14551" y="994"/>
                      </a:lnTo>
                      <a:lnTo>
                        <a:pt x="14546" y="1058"/>
                      </a:lnTo>
                      <a:lnTo>
                        <a:pt x="14540" y="1121"/>
                      </a:lnTo>
                      <a:lnTo>
                        <a:pt x="14535" y="1182"/>
                      </a:lnTo>
                      <a:lnTo>
                        <a:pt x="14531" y="1243"/>
                      </a:lnTo>
                      <a:lnTo>
                        <a:pt x="14528" y="1302"/>
                      </a:lnTo>
                      <a:lnTo>
                        <a:pt x="14524" y="1361"/>
                      </a:lnTo>
                      <a:lnTo>
                        <a:pt x="14521" y="1418"/>
                      </a:lnTo>
                      <a:lnTo>
                        <a:pt x="14519" y="1473"/>
                      </a:lnTo>
                      <a:lnTo>
                        <a:pt x="14517" y="1527"/>
                      </a:lnTo>
                      <a:lnTo>
                        <a:pt x="14515" y="1578"/>
                      </a:lnTo>
                      <a:lnTo>
                        <a:pt x="14513" y="1627"/>
                      </a:lnTo>
                      <a:lnTo>
                        <a:pt x="14512" y="1674"/>
                      </a:lnTo>
                      <a:lnTo>
                        <a:pt x="14512" y="1719"/>
                      </a:lnTo>
                      <a:lnTo>
                        <a:pt x="14512" y="1764"/>
                      </a:lnTo>
                      <a:lnTo>
                        <a:pt x="14512" y="1795"/>
                      </a:lnTo>
                      <a:lnTo>
                        <a:pt x="14512" y="1825"/>
                      </a:lnTo>
                      <a:lnTo>
                        <a:pt x="14512" y="1851"/>
                      </a:lnTo>
                      <a:lnTo>
                        <a:pt x="14512" y="1875"/>
                      </a:lnTo>
                      <a:lnTo>
                        <a:pt x="14513" y="1898"/>
                      </a:lnTo>
                      <a:lnTo>
                        <a:pt x="14513" y="1920"/>
                      </a:lnTo>
                      <a:lnTo>
                        <a:pt x="14514" y="1943"/>
                      </a:lnTo>
                      <a:lnTo>
                        <a:pt x="14515" y="19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78" name="Google Shape;78;p1"/>
              <p:cNvGrpSpPr/>
              <p:nvPr/>
            </p:nvGrpSpPr>
            <p:grpSpPr>
              <a:xfrm>
                <a:off x="4759" y="167200"/>
                <a:ext cx="5238750" cy="993775"/>
                <a:chOff x="63" y="-24"/>
                <a:chExt cx="3300" cy="626"/>
              </a:xfrm>
            </p:grpSpPr>
            <p:sp>
              <p:nvSpPr>
                <p:cNvPr id="79" name="Google Shape;79;p1"/>
                <p:cNvSpPr/>
                <p:nvPr/>
              </p:nvSpPr>
              <p:spPr>
                <a:xfrm>
                  <a:off x="63" y="2"/>
                  <a:ext cx="33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0" name="Google Shape;80;p1"/>
                <p:cNvSpPr/>
                <p:nvPr/>
              </p:nvSpPr>
              <p:spPr>
                <a:xfrm>
                  <a:off x="255" y="-24"/>
                  <a:ext cx="716" cy="563"/>
                </a:xfrm>
                <a:custGeom>
                  <a:rect b="b" l="l" r="r" t="t"/>
                  <a:pathLst>
                    <a:path extrusionOk="0" h="3364" w="4275">
                      <a:moveTo>
                        <a:pt x="4275" y="2127"/>
                      </a:moveTo>
                      <a:lnTo>
                        <a:pt x="4274" y="2169"/>
                      </a:lnTo>
                      <a:lnTo>
                        <a:pt x="4273" y="2210"/>
                      </a:lnTo>
                      <a:lnTo>
                        <a:pt x="4272" y="2251"/>
                      </a:lnTo>
                      <a:lnTo>
                        <a:pt x="4268" y="2292"/>
                      </a:lnTo>
                      <a:lnTo>
                        <a:pt x="4266" y="2333"/>
                      </a:lnTo>
                      <a:lnTo>
                        <a:pt x="4261" y="2374"/>
                      </a:lnTo>
                      <a:lnTo>
                        <a:pt x="4256" y="2415"/>
                      </a:lnTo>
                      <a:lnTo>
                        <a:pt x="4250" y="2456"/>
                      </a:lnTo>
                      <a:lnTo>
                        <a:pt x="4244" y="2495"/>
                      </a:lnTo>
                      <a:lnTo>
                        <a:pt x="4236" y="2536"/>
                      </a:lnTo>
                      <a:lnTo>
                        <a:pt x="4229" y="2576"/>
                      </a:lnTo>
                      <a:lnTo>
                        <a:pt x="4220" y="2616"/>
                      </a:lnTo>
                      <a:lnTo>
                        <a:pt x="4211" y="2656"/>
                      </a:lnTo>
                      <a:lnTo>
                        <a:pt x="4200" y="2696"/>
                      </a:lnTo>
                      <a:lnTo>
                        <a:pt x="4189" y="2735"/>
                      </a:lnTo>
                      <a:lnTo>
                        <a:pt x="4177" y="2774"/>
                      </a:lnTo>
                      <a:lnTo>
                        <a:pt x="4165" y="2813"/>
                      </a:lnTo>
                      <a:lnTo>
                        <a:pt x="4152" y="2852"/>
                      </a:lnTo>
                      <a:lnTo>
                        <a:pt x="4137" y="2890"/>
                      </a:lnTo>
                      <a:lnTo>
                        <a:pt x="4123" y="2928"/>
                      </a:lnTo>
                      <a:lnTo>
                        <a:pt x="4109" y="2967"/>
                      </a:lnTo>
                      <a:lnTo>
                        <a:pt x="4092" y="3004"/>
                      </a:lnTo>
                      <a:lnTo>
                        <a:pt x="4075" y="3041"/>
                      </a:lnTo>
                      <a:lnTo>
                        <a:pt x="4058" y="3078"/>
                      </a:lnTo>
                      <a:lnTo>
                        <a:pt x="4040" y="3115"/>
                      </a:lnTo>
                      <a:lnTo>
                        <a:pt x="4021" y="3151"/>
                      </a:lnTo>
                      <a:lnTo>
                        <a:pt x="4002" y="3189"/>
                      </a:lnTo>
                      <a:lnTo>
                        <a:pt x="3983" y="3223"/>
                      </a:lnTo>
                      <a:lnTo>
                        <a:pt x="3961" y="3259"/>
                      </a:lnTo>
                      <a:lnTo>
                        <a:pt x="3940" y="3294"/>
                      </a:lnTo>
                      <a:lnTo>
                        <a:pt x="3918" y="3329"/>
                      </a:lnTo>
                      <a:lnTo>
                        <a:pt x="3895" y="3364"/>
                      </a:lnTo>
                      <a:lnTo>
                        <a:pt x="3169" y="3364"/>
                      </a:lnTo>
                      <a:lnTo>
                        <a:pt x="3169" y="3348"/>
                      </a:lnTo>
                      <a:lnTo>
                        <a:pt x="3080" y="3348"/>
                      </a:lnTo>
                      <a:lnTo>
                        <a:pt x="3114" y="3319"/>
                      </a:lnTo>
                      <a:lnTo>
                        <a:pt x="3146" y="3289"/>
                      </a:lnTo>
                      <a:lnTo>
                        <a:pt x="3176" y="3258"/>
                      </a:lnTo>
                      <a:lnTo>
                        <a:pt x="3206" y="3227"/>
                      </a:lnTo>
                      <a:lnTo>
                        <a:pt x="3235" y="3195"/>
                      </a:lnTo>
                      <a:lnTo>
                        <a:pt x="3262" y="3162"/>
                      </a:lnTo>
                      <a:lnTo>
                        <a:pt x="3289" y="3129"/>
                      </a:lnTo>
                      <a:lnTo>
                        <a:pt x="3314" y="3094"/>
                      </a:lnTo>
                      <a:lnTo>
                        <a:pt x="3338" y="3060"/>
                      </a:lnTo>
                      <a:lnTo>
                        <a:pt x="3361" y="3024"/>
                      </a:lnTo>
                      <a:lnTo>
                        <a:pt x="3382" y="2988"/>
                      </a:lnTo>
                      <a:lnTo>
                        <a:pt x="3402" y="2952"/>
                      </a:lnTo>
                      <a:lnTo>
                        <a:pt x="3423" y="2915"/>
                      </a:lnTo>
                      <a:lnTo>
                        <a:pt x="3441" y="2878"/>
                      </a:lnTo>
                      <a:lnTo>
                        <a:pt x="3459" y="2841"/>
                      </a:lnTo>
                      <a:lnTo>
                        <a:pt x="3476" y="2802"/>
                      </a:lnTo>
                      <a:lnTo>
                        <a:pt x="3491" y="2764"/>
                      </a:lnTo>
                      <a:lnTo>
                        <a:pt x="3506" y="2724"/>
                      </a:lnTo>
                      <a:lnTo>
                        <a:pt x="3519" y="2685"/>
                      </a:lnTo>
                      <a:lnTo>
                        <a:pt x="3531" y="2645"/>
                      </a:lnTo>
                      <a:lnTo>
                        <a:pt x="3542" y="2604"/>
                      </a:lnTo>
                      <a:lnTo>
                        <a:pt x="3552" y="2565"/>
                      </a:lnTo>
                      <a:lnTo>
                        <a:pt x="3562" y="2523"/>
                      </a:lnTo>
                      <a:lnTo>
                        <a:pt x="3569" y="2482"/>
                      </a:lnTo>
                      <a:lnTo>
                        <a:pt x="3576" y="2440"/>
                      </a:lnTo>
                      <a:lnTo>
                        <a:pt x="3584" y="2399"/>
                      </a:lnTo>
                      <a:lnTo>
                        <a:pt x="3588" y="2357"/>
                      </a:lnTo>
                      <a:lnTo>
                        <a:pt x="3593" y="2314"/>
                      </a:lnTo>
                      <a:lnTo>
                        <a:pt x="3596" y="2272"/>
                      </a:lnTo>
                      <a:lnTo>
                        <a:pt x="3598" y="2229"/>
                      </a:lnTo>
                      <a:lnTo>
                        <a:pt x="3600" y="2187"/>
                      </a:lnTo>
                      <a:lnTo>
                        <a:pt x="3600" y="2144"/>
                      </a:lnTo>
                      <a:lnTo>
                        <a:pt x="3600" y="2102"/>
                      </a:lnTo>
                      <a:lnTo>
                        <a:pt x="3599" y="2061"/>
                      </a:lnTo>
                      <a:lnTo>
                        <a:pt x="3597" y="2020"/>
                      </a:lnTo>
                      <a:lnTo>
                        <a:pt x="3594" y="1981"/>
                      </a:lnTo>
                      <a:lnTo>
                        <a:pt x="3590" y="1941"/>
                      </a:lnTo>
                      <a:lnTo>
                        <a:pt x="3586" y="1901"/>
                      </a:lnTo>
                      <a:lnTo>
                        <a:pt x="3580" y="1862"/>
                      </a:lnTo>
                      <a:lnTo>
                        <a:pt x="3574" y="1823"/>
                      </a:lnTo>
                      <a:lnTo>
                        <a:pt x="3567" y="1786"/>
                      </a:lnTo>
                      <a:lnTo>
                        <a:pt x="3560" y="1748"/>
                      </a:lnTo>
                      <a:lnTo>
                        <a:pt x="3551" y="1712"/>
                      </a:lnTo>
                      <a:lnTo>
                        <a:pt x="3542" y="1675"/>
                      </a:lnTo>
                      <a:lnTo>
                        <a:pt x="3531" y="1639"/>
                      </a:lnTo>
                      <a:lnTo>
                        <a:pt x="3520" y="1603"/>
                      </a:lnTo>
                      <a:lnTo>
                        <a:pt x="3508" y="1568"/>
                      </a:lnTo>
                      <a:lnTo>
                        <a:pt x="3496" y="1533"/>
                      </a:lnTo>
                      <a:lnTo>
                        <a:pt x="3482" y="1498"/>
                      </a:lnTo>
                      <a:lnTo>
                        <a:pt x="3467" y="1464"/>
                      </a:lnTo>
                      <a:lnTo>
                        <a:pt x="3453" y="1431"/>
                      </a:lnTo>
                      <a:lnTo>
                        <a:pt x="3437" y="1398"/>
                      </a:lnTo>
                      <a:lnTo>
                        <a:pt x="3420" y="1365"/>
                      </a:lnTo>
                      <a:lnTo>
                        <a:pt x="3402" y="1333"/>
                      </a:lnTo>
                      <a:lnTo>
                        <a:pt x="3385" y="1300"/>
                      </a:lnTo>
                      <a:lnTo>
                        <a:pt x="3365" y="1269"/>
                      </a:lnTo>
                      <a:lnTo>
                        <a:pt x="3345" y="1238"/>
                      </a:lnTo>
                      <a:lnTo>
                        <a:pt x="3323" y="1208"/>
                      </a:lnTo>
                      <a:lnTo>
                        <a:pt x="3302" y="1178"/>
                      </a:lnTo>
                      <a:lnTo>
                        <a:pt x="3280" y="1148"/>
                      </a:lnTo>
                      <a:lnTo>
                        <a:pt x="3256" y="1119"/>
                      </a:lnTo>
                      <a:lnTo>
                        <a:pt x="3232" y="1090"/>
                      </a:lnTo>
                      <a:lnTo>
                        <a:pt x="3207" y="1063"/>
                      </a:lnTo>
                      <a:lnTo>
                        <a:pt x="3182" y="1035"/>
                      </a:lnTo>
                      <a:lnTo>
                        <a:pt x="3156" y="1008"/>
                      </a:lnTo>
                      <a:lnTo>
                        <a:pt x="3129" y="981"/>
                      </a:lnTo>
                      <a:lnTo>
                        <a:pt x="3102" y="956"/>
                      </a:lnTo>
                      <a:lnTo>
                        <a:pt x="3074" y="931"/>
                      </a:lnTo>
                      <a:lnTo>
                        <a:pt x="3046" y="908"/>
                      </a:lnTo>
                      <a:lnTo>
                        <a:pt x="3018" y="885"/>
                      </a:lnTo>
                      <a:lnTo>
                        <a:pt x="2989" y="863"/>
                      </a:lnTo>
                      <a:lnTo>
                        <a:pt x="2960" y="842"/>
                      </a:lnTo>
                      <a:lnTo>
                        <a:pt x="2930" y="822"/>
                      </a:lnTo>
                      <a:lnTo>
                        <a:pt x="2900" y="803"/>
                      </a:lnTo>
                      <a:lnTo>
                        <a:pt x="2870" y="783"/>
                      </a:lnTo>
                      <a:lnTo>
                        <a:pt x="2840" y="767"/>
                      </a:lnTo>
                      <a:lnTo>
                        <a:pt x="2809" y="749"/>
                      </a:lnTo>
                      <a:lnTo>
                        <a:pt x="2778" y="733"/>
                      </a:lnTo>
                      <a:lnTo>
                        <a:pt x="2746" y="719"/>
                      </a:lnTo>
                      <a:lnTo>
                        <a:pt x="2713" y="704"/>
                      </a:lnTo>
                      <a:lnTo>
                        <a:pt x="2681" y="691"/>
                      </a:lnTo>
                      <a:lnTo>
                        <a:pt x="2648" y="678"/>
                      </a:lnTo>
                      <a:lnTo>
                        <a:pt x="2615" y="667"/>
                      </a:lnTo>
                      <a:lnTo>
                        <a:pt x="2581" y="656"/>
                      </a:lnTo>
                      <a:lnTo>
                        <a:pt x="2547" y="645"/>
                      </a:lnTo>
                      <a:lnTo>
                        <a:pt x="2512" y="637"/>
                      </a:lnTo>
                      <a:lnTo>
                        <a:pt x="2477" y="629"/>
                      </a:lnTo>
                      <a:lnTo>
                        <a:pt x="2442" y="621"/>
                      </a:lnTo>
                      <a:lnTo>
                        <a:pt x="2406" y="614"/>
                      </a:lnTo>
                      <a:lnTo>
                        <a:pt x="2370" y="609"/>
                      </a:lnTo>
                      <a:lnTo>
                        <a:pt x="2333" y="605"/>
                      </a:lnTo>
                      <a:lnTo>
                        <a:pt x="2297" y="601"/>
                      </a:lnTo>
                      <a:lnTo>
                        <a:pt x="2260" y="597"/>
                      </a:lnTo>
                      <a:lnTo>
                        <a:pt x="2222" y="595"/>
                      </a:lnTo>
                      <a:lnTo>
                        <a:pt x="2184" y="594"/>
                      </a:lnTo>
                      <a:lnTo>
                        <a:pt x="2146" y="594"/>
                      </a:lnTo>
                      <a:lnTo>
                        <a:pt x="2108" y="594"/>
                      </a:lnTo>
                      <a:lnTo>
                        <a:pt x="2069" y="595"/>
                      </a:lnTo>
                      <a:lnTo>
                        <a:pt x="2031" y="597"/>
                      </a:lnTo>
                      <a:lnTo>
                        <a:pt x="1994" y="601"/>
                      </a:lnTo>
                      <a:lnTo>
                        <a:pt x="1958" y="605"/>
                      </a:lnTo>
                      <a:lnTo>
                        <a:pt x="1921" y="609"/>
                      </a:lnTo>
                      <a:lnTo>
                        <a:pt x="1885" y="614"/>
                      </a:lnTo>
                      <a:lnTo>
                        <a:pt x="1849" y="621"/>
                      </a:lnTo>
                      <a:lnTo>
                        <a:pt x="1814" y="629"/>
                      </a:lnTo>
                      <a:lnTo>
                        <a:pt x="1778" y="636"/>
                      </a:lnTo>
                      <a:lnTo>
                        <a:pt x="1744" y="645"/>
                      </a:lnTo>
                      <a:lnTo>
                        <a:pt x="1710" y="655"/>
                      </a:lnTo>
                      <a:lnTo>
                        <a:pt x="1676" y="666"/>
                      </a:lnTo>
                      <a:lnTo>
                        <a:pt x="1643" y="678"/>
                      </a:lnTo>
                      <a:lnTo>
                        <a:pt x="1609" y="690"/>
                      </a:lnTo>
                      <a:lnTo>
                        <a:pt x="1577" y="703"/>
                      </a:lnTo>
                      <a:lnTo>
                        <a:pt x="1544" y="717"/>
                      </a:lnTo>
                      <a:lnTo>
                        <a:pt x="1512" y="732"/>
                      </a:lnTo>
                      <a:lnTo>
                        <a:pt x="1481" y="747"/>
                      </a:lnTo>
                      <a:lnTo>
                        <a:pt x="1450" y="764"/>
                      </a:lnTo>
                      <a:lnTo>
                        <a:pt x="1418" y="782"/>
                      </a:lnTo>
                      <a:lnTo>
                        <a:pt x="1388" y="800"/>
                      </a:lnTo>
                      <a:lnTo>
                        <a:pt x="1358" y="819"/>
                      </a:lnTo>
                      <a:lnTo>
                        <a:pt x="1328" y="840"/>
                      </a:lnTo>
                      <a:lnTo>
                        <a:pt x="1300" y="860"/>
                      </a:lnTo>
                      <a:lnTo>
                        <a:pt x="1271" y="882"/>
                      </a:lnTo>
                      <a:lnTo>
                        <a:pt x="1242" y="905"/>
                      </a:lnTo>
                      <a:lnTo>
                        <a:pt x="1215" y="929"/>
                      </a:lnTo>
                      <a:lnTo>
                        <a:pt x="1186" y="953"/>
                      </a:lnTo>
                      <a:lnTo>
                        <a:pt x="1159" y="978"/>
                      </a:lnTo>
                      <a:lnTo>
                        <a:pt x="1132" y="1004"/>
                      </a:lnTo>
                      <a:lnTo>
                        <a:pt x="1105" y="1030"/>
                      </a:lnTo>
                      <a:lnTo>
                        <a:pt x="1079" y="1058"/>
                      </a:lnTo>
                      <a:lnTo>
                        <a:pt x="1054" y="1086"/>
                      </a:lnTo>
                      <a:lnTo>
                        <a:pt x="1030" y="1114"/>
                      </a:lnTo>
                      <a:lnTo>
                        <a:pt x="1006" y="1143"/>
                      </a:lnTo>
                      <a:lnTo>
                        <a:pt x="983" y="1173"/>
                      </a:lnTo>
                      <a:lnTo>
                        <a:pt x="962" y="1203"/>
                      </a:lnTo>
                      <a:lnTo>
                        <a:pt x="941" y="1233"/>
                      </a:lnTo>
                      <a:lnTo>
                        <a:pt x="921" y="1264"/>
                      </a:lnTo>
                      <a:lnTo>
                        <a:pt x="900" y="1296"/>
                      </a:lnTo>
                      <a:lnTo>
                        <a:pt x="882" y="1327"/>
                      </a:lnTo>
                      <a:lnTo>
                        <a:pt x="864" y="1359"/>
                      </a:lnTo>
                      <a:lnTo>
                        <a:pt x="848" y="1392"/>
                      </a:lnTo>
                      <a:lnTo>
                        <a:pt x="832" y="1425"/>
                      </a:lnTo>
                      <a:lnTo>
                        <a:pt x="817" y="1459"/>
                      </a:lnTo>
                      <a:lnTo>
                        <a:pt x="802" y="1492"/>
                      </a:lnTo>
                      <a:lnTo>
                        <a:pt x="788" y="1527"/>
                      </a:lnTo>
                      <a:lnTo>
                        <a:pt x="776" y="1562"/>
                      </a:lnTo>
                      <a:lnTo>
                        <a:pt x="764" y="1598"/>
                      </a:lnTo>
                      <a:lnTo>
                        <a:pt x="753" y="1634"/>
                      </a:lnTo>
                      <a:lnTo>
                        <a:pt x="742" y="1670"/>
                      </a:lnTo>
                      <a:lnTo>
                        <a:pt x="733" y="1707"/>
                      </a:lnTo>
                      <a:lnTo>
                        <a:pt x="724" y="1744"/>
                      </a:lnTo>
                      <a:lnTo>
                        <a:pt x="716" y="1783"/>
                      </a:lnTo>
                      <a:lnTo>
                        <a:pt x="709" y="1821"/>
                      </a:lnTo>
                      <a:lnTo>
                        <a:pt x="703" y="1859"/>
                      </a:lnTo>
                      <a:lnTo>
                        <a:pt x="698" y="1899"/>
                      </a:lnTo>
                      <a:lnTo>
                        <a:pt x="693" y="1939"/>
                      </a:lnTo>
                      <a:lnTo>
                        <a:pt x="689" y="1978"/>
                      </a:lnTo>
                      <a:lnTo>
                        <a:pt x="686" y="2019"/>
                      </a:lnTo>
                      <a:lnTo>
                        <a:pt x="685" y="2060"/>
                      </a:lnTo>
                      <a:lnTo>
                        <a:pt x="683" y="2102"/>
                      </a:lnTo>
                      <a:lnTo>
                        <a:pt x="682" y="2144"/>
                      </a:lnTo>
                      <a:lnTo>
                        <a:pt x="683" y="2186"/>
                      </a:lnTo>
                      <a:lnTo>
                        <a:pt x="685" y="2229"/>
                      </a:lnTo>
                      <a:lnTo>
                        <a:pt x="687" y="2271"/>
                      </a:lnTo>
                      <a:lnTo>
                        <a:pt x="692" y="2313"/>
                      </a:lnTo>
                      <a:lnTo>
                        <a:pt x="697" y="2355"/>
                      </a:lnTo>
                      <a:lnTo>
                        <a:pt x="701" y="2397"/>
                      </a:lnTo>
                      <a:lnTo>
                        <a:pt x="709" y="2439"/>
                      </a:lnTo>
                      <a:lnTo>
                        <a:pt x="717" y="2480"/>
                      </a:lnTo>
                      <a:lnTo>
                        <a:pt x="725" y="2522"/>
                      </a:lnTo>
                      <a:lnTo>
                        <a:pt x="736" y="2562"/>
                      </a:lnTo>
                      <a:lnTo>
                        <a:pt x="747" y="2602"/>
                      </a:lnTo>
                      <a:lnTo>
                        <a:pt x="759" y="2643"/>
                      </a:lnTo>
                      <a:lnTo>
                        <a:pt x="772" y="2682"/>
                      </a:lnTo>
                      <a:lnTo>
                        <a:pt x="787" y="2722"/>
                      </a:lnTo>
                      <a:lnTo>
                        <a:pt x="802" y="2762"/>
                      </a:lnTo>
                      <a:lnTo>
                        <a:pt x="818" y="2800"/>
                      </a:lnTo>
                      <a:lnTo>
                        <a:pt x="835" y="2838"/>
                      </a:lnTo>
                      <a:lnTo>
                        <a:pt x="854" y="2876"/>
                      </a:lnTo>
                      <a:lnTo>
                        <a:pt x="873" y="2914"/>
                      </a:lnTo>
                      <a:lnTo>
                        <a:pt x="892" y="2950"/>
                      </a:lnTo>
                      <a:lnTo>
                        <a:pt x="914" y="2987"/>
                      </a:lnTo>
                      <a:lnTo>
                        <a:pt x="936" y="3023"/>
                      </a:lnTo>
                      <a:lnTo>
                        <a:pt x="959" y="3058"/>
                      </a:lnTo>
                      <a:lnTo>
                        <a:pt x="983" y="3093"/>
                      </a:lnTo>
                      <a:lnTo>
                        <a:pt x="1008" y="3127"/>
                      </a:lnTo>
                      <a:lnTo>
                        <a:pt x="1035" y="3161"/>
                      </a:lnTo>
                      <a:lnTo>
                        <a:pt x="1062" y="3193"/>
                      </a:lnTo>
                      <a:lnTo>
                        <a:pt x="1090" y="3226"/>
                      </a:lnTo>
                      <a:lnTo>
                        <a:pt x="1119" y="3257"/>
                      </a:lnTo>
                      <a:lnTo>
                        <a:pt x="1149" y="3288"/>
                      </a:lnTo>
                      <a:lnTo>
                        <a:pt x="1180" y="3318"/>
                      </a:lnTo>
                      <a:lnTo>
                        <a:pt x="1212" y="3348"/>
                      </a:lnTo>
                      <a:lnTo>
                        <a:pt x="381" y="3348"/>
                      </a:lnTo>
                      <a:lnTo>
                        <a:pt x="359" y="3315"/>
                      </a:lnTo>
                      <a:lnTo>
                        <a:pt x="336" y="3281"/>
                      </a:lnTo>
                      <a:lnTo>
                        <a:pt x="314" y="3247"/>
                      </a:lnTo>
                      <a:lnTo>
                        <a:pt x="294" y="3214"/>
                      </a:lnTo>
                      <a:lnTo>
                        <a:pt x="273" y="3179"/>
                      </a:lnTo>
                      <a:lnTo>
                        <a:pt x="254" y="3144"/>
                      </a:lnTo>
                      <a:lnTo>
                        <a:pt x="236" y="3108"/>
                      </a:lnTo>
                      <a:lnTo>
                        <a:pt x="218" y="3073"/>
                      </a:lnTo>
                      <a:lnTo>
                        <a:pt x="200" y="3037"/>
                      </a:lnTo>
                      <a:lnTo>
                        <a:pt x="184" y="3001"/>
                      </a:lnTo>
                      <a:lnTo>
                        <a:pt x="168" y="2965"/>
                      </a:lnTo>
                      <a:lnTo>
                        <a:pt x="152" y="2928"/>
                      </a:lnTo>
                      <a:lnTo>
                        <a:pt x="138" y="2891"/>
                      </a:lnTo>
                      <a:lnTo>
                        <a:pt x="124" y="2854"/>
                      </a:lnTo>
                      <a:lnTo>
                        <a:pt x="110" y="2817"/>
                      </a:lnTo>
                      <a:lnTo>
                        <a:pt x="98" y="2780"/>
                      </a:lnTo>
                      <a:lnTo>
                        <a:pt x="86" y="2741"/>
                      </a:lnTo>
                      <a:lnTo>
                        <a:pt x="76" y="2703"/>
                      </a:lnTo>
                      <a:lnTo>
                        <a:pt x="65" y="2664"/>
                      </a:lnTo>
                      <a:lnTo>
                        <a:pt x="55" y="2626"/>
                      </a:lnTo>
                      <a:lnTo>
                        <a:pt x="47" y="2586"/>
                      </a:lnTo>
                      <a:lnTo>
                        <a:pt x="38" y="2548"/>
                      </a:lnTo>
                      <a:lnTo>
                        <a:pt x="31" y="2508"/>
                      </a:lnTo>
                      <a:lnTo>
                        <a:pt x="25" y="2469"/>
                      </a:lnTo>
                      <a:lnTo>
                        <a:pt x="19" y="2428"/>
                      </a:lnTo>
                      <a:lnTo>
                        <a:pt x="14" y="2388"/>
                      </a:lnTo>
                      <a:lnTo>
                        <a:pt x="10" y="2348"/>
                      </a:lnTo>
                      <a:lnTo>
                        <a:pt x="6" y="2308"/>
                      </a:lnTo>
                      <a:lnTo>
                        <a:pt x="4" y="2267"/>
                      </a:lnTo>
                      <a:lnTo>
                        <a:pt x="1" y="2227"/>
                      </a:lnTo>
                      <a:lnTo>
                        <a:pt x="0" y="2185"/>
                      </a:lnTo>
                      <a:lnTo>
                        <a:pt x="0" y="2144"/>
                      </a:lnTo>
                      <a:lnTo>
                        <a:pt x="0" y="2090"/>
                      </a:lnTo>
                      <a:lnTo>
                        <a:pt x="2" y="2037"/>
                      </a:lnTo>
                      <a:lnTo>
                        <a:pt x="5" y="1985"/>
                      </a:lnTo>
                      <a:lnTo>
                        <a:pt x="10" y="1933"/>
                      </a:lnTo>
                      <a:lnTo>
                        <a:pt x="14" y="1881"/>
                      </a:lnTo>
                      <a:lnTo>
                        <a:pt x="22" y="1829"/>
                      </a:lnTo>
                      <a:lnTo>
                        <a:pt x="30" y="1779"/>
                      </a:lnTo>
                      <a:lnTo>
                        <a:pt x="38" y="1729"/>
                      </a:lnTo>
                      <a:lnTo>
                        <a:pt x="49" y="1678"/>
                      </a:lnTo>
                      <a:lnTo>
                        <a:pt x="60" y="1629"/>
                      </a:lnTo>
                      <a:lnTo>
                        <a:pt x="73" y="1580"/>
                      </a:lnTo>
                      <a:lnTo>
                        <a:pt x="86" y="1531"/>
                      </a:lnTo>
                      <a:lnTo>
                        <a:pt x="102" y="1483"/>
                      </a:lnTo>
                      <a:lnTo>
                        <a:pt x="119" y="1435"/>
                      </a:lnTo>
                      <a:lnTo>
                        <a:pt x="136" y="1387"/>
                      </a:lnTo>
                      <a:lnTo>
                        <a:pt x="155" y="1340"/>
                      </a:lnTo>
                      <a:lnTo>
                        <a:pt x="174" y="1293"/>
                      </a:lnTo>
                      <a:lnTo>
                        <a:pt x="196" y="1246"/>
                      </a:lnTo>
                      <a:lnTo>
                        <a:pt x="218" y="1201"/>
                      </a:lnTo>
                      <a:lnTo>
                        <a:pt x="241" y="1155"/>
                      </a:lnTo>
                      <a:lnTo>
                        <a:pt x="266" y="1111"/>
                      </a:lnTo>
                      <a:lnTo>
                        <a:pt x="291" y="1066"/>
                      </a:lnTo>
                      <a:lnTo>
                        <a:pt x="319" y="1022"/>
                      </a:lnTo>
                      <a:lnTo>
                        <a:pt x="348" y="978"/>
                      </a:lnTo>
                      <a:lnTo>
                        <a:pt x="377" y="935"/>
                      </a:lnTo>
                      <a:lnTo>
                        <a:pt x="408" y="891"/>
                      </a:lnTo>
                      <a:lnTo>
                        <a:pt x="440" y="849"/>
                      </a:lnTo>
                      <a:lnTo>
                        <a:pt x="472" y="807"/>
                      </a:lnTo>
                      <a:lnTo>
                        <a:pt x="507" y="765"/>
                      </a:lnTo>
                      <a:lnTo>
                        <a:pt x="543" y="725"/>
                      </a:lnTo>
                      <a:lnTo>
                        <a:pt x="579" y="684"/>
                      </a:lnTo>
                      <a:lnTo>
                        <a:pt x="618" y="643"/>
                      </a:lnTo>
                      <a:lnTo>
                        <a:pt x="657" y="603"/>
                      </a:lnTo>
                      <a:lnTo>
                        <a:pt x="695" y="565"/>
                      </a:lnTo>
                      <a:lnTo>
                        <a:pt x="736" y="528"/>
                      </a:lnTo>
                      <a:lnTo>
                        <a:pt x="777" y="492"/>
                      </a:lnTo>
                      <a:lnTo>
                        <a:pt x="818" y="458"/>
                      </a:lnTo>
                      <a:lnTo>
                        <a:pt x="860" y="425"/>
                      </a:lnTo>
                      <a:lnTo>
                        <a:pt x="902" y="392"/>
                      </a:lnTo>
                      <a:lnTo>
                        <a:pt x="945" y="362"/>
                      </a:lnTo>
                      <a:lnTo>
                        <a:pt x="988" y="332"/>
                      </a:lnTo>
                      <a:lnTo>
                        <a:pt x="1031" y="304"/>
                      </a:lnTo>
                      <a:lnTo>
                        <a:pt x="1075" y="277"/>
                      </a:lnTo>
                      <a:lnTo>
                        <a:pt x="1121" y="251"/>
                      </a:lnTo>
                      <a:lnTo>
                        <a:pt x="1167" y="227"/>
                      </a:lnTo>
                      <a:lnTo>
                        <a:pt x="1212" y="204"/>
                      </a:lnTo>
                      <a:lnTo>
                        <a:pt x="1259" y="181"/>
                      </a:lnTo>
                      <a:lnTo>
                        <a:pt x="1307" y="161"/>
                      </a:lnTo>
                      <a:lnTo>
                        <a:pt x="1354" y="142"/>
                      </a:lnTo>
                      <a:lnTo>
                        <a:pt x="1403" y="124"/>
                      </a:lnTo>
                      <a:lnTo>
                        <a:pt x="1452" y="106"/>
                      </a:lnTo>
                      <a:lnTo>
                        <a:pt x="1501" y="90"/>
                      </a:lnTo>
                      <a:lnTo>
                        <a:pt x="1550" y="76"/>
                      </a:lnTo>
                      <a:lnTo>
                        <a:pt x="1602" y="62"/>
                      </a:lnTo>
                      <a:lnTo>
                        <a:pt x="1652" y="50"/>
                      </a:lnTo>
                      <a:lnTo>
                        <a:pt x="1704" y="41"/>
                      </a:lnTo>
                      <a:lnTo>
                        <a:pt x="1756" y="31"/>
                      </a:lnTo>
                      <a:lnTo>
                        <a:pt x="1809" y="23"/>
                      </a:lnTo>
                      <a:lnTo>
                        <a:pt x="1862" y="16"/>
                      </a:lnTo>
                      <a:lnTo>
                        <a:pt x="1916" y="10"/>
                      </a:lnTo>
                      <a:lnTo>
                        <a:pt x="1971" y="6"/>
                      </a:lnTo>
                      <a:lnTo>
                        <a:pt x="2026" y="2"/>
                      </a:lnTo>
                      <a:lnTo>
                        <a:pt x="2081" y="1"/>
                      </a:lnTo>
                      <a:lnTo>
                        <a:pt x="2138" y="0"/>
                      </a:lnTo>
                      <a:lnTo>
                        <a:pt x="2192" y="0"/>
                      </a:lnTo>
                      <a:lnTo>
                        <a:pt x="2246" y="2"/>
                      </a:lnTo>
                      <a:lnTo>
                        <a:pt x="2298" y="5"/>
                      </a:lnTo>
                      <a:lnTo>
                        <a:pt x="2351" y="10"/>
                      </a:lnTo>
                      <a:lnTo>
                        <a:pt x="2404" y="14"/>
                      </a:lnTo>
                      <a:lnTo>
                        <a:pt x="2455" y="22"/>
                      </a:lnTo>
                      <a:lnTo>
                        <a:pt x="2507" y="29"/>
                      </a:lnTo>
                      <a:lnTo>
                        <a:pt x="2557" y="38"/>
                      </a:lnTo>
                      <a:lnTo>
                        <a:pt x="2608" y="49"/>
                      </a:lnTo>
                      <a:lnTo>
                        <a:pt x="2658" y="60"/>
                      </a:lnTo>
                      <a:lnTo>
                        <a:pt x="2707" y="73"/>
                      </a:lnTo>
                      <a:lnTo>
                        <a:pt x="2756" y="86"/>
                      </a:lnTo>
                      <a:lnTo>
                        <a:pt x="2805" y="102"/>
                      </a:lnTo>
                      <a:lnTo>
                        <a:pt x="2853" y="118"/>
                      </a:lnTo>
                      <a:lnTo>
                        <a:pt x="2901" y="136"/>
                      </a:lnTo>
                      <a:lnTo>
                        <a:pt x="2948" y="154"/>
                      </a:lnTo>
                      <a:lnTo>
                        <a:pt x="2995" y="174"/>
                      </a:lnTo>
                      <a:lnTo>
                        <a:pt x="3042" y="194"/>
                      </a:lnTo>
                      <a:lnTo>
                        <a:pt x="3087" y="217"/>
                      </a:lnTo>
                      <a:lnTo>
                        <a:pt x="3133" y="240"/>
                      </a:lnTo>
                      <a:lnTo>
                        <a:pt x="3177" y="265"/>
                      </a:lnTo>
                      <a:lnTo>
                        <a:pt x="3221" y="290"/>
                      </a:lnTo>
                      <a:lnTo>
                        <a:pt x="3266" y="318"/>
                      </a:lnTo>
                      <a:lnTo>
                        <a:pt x="3309" y="345"/>
                      </a:lnTo>
                      <a:lnTo>
                        <a:pt x="3352" y="375"/>
                      </a:lnTo>
                      <a:lnTo>
                        <a:pt x="3395" y="405"/>
                      </a:lnTo>
                      <a:lnTo>
                        <a:pt x="3437" y="438"/>
                      </a:lnTo>
                      <a:lnTo>
                        <a:pt x="3479" y="470"/>
                      </a:lnTo>
                      <a:lnTo>
                        <a:pt x="3520" y="505"/>
                      </a:lnTo>
                      <a:lnTo>
                        <a:pt x="3561" y="540"/>
                      </a:lnTo>
                      <a:lnTo>
                        <a:pt x="3602" y="577"/>
                      </a:lnTo>
                      <a:lnTo>
                        <a:pt x="3641" y="614"/>
                      </a:lnTo>
                      <a:lnTo>
                        <a:pt x="3679" y="653"/>
                      </a:lnTo>
                      <a:lnTo>
                        <a:pt x="3718" y="692"/>
                      </a:lnTo>
                      <a:lnTo>
                        <a:pt x="3754" y="732"/>
                      </a:lnTo>
                      <a:lnTo>
                        <a:pt x="3790" y="773"/>
                      </a:lnTo>
                      <a:lnTo>
                        <a:pt x="3823" y="813"/>
                      </a:lnTo>
                      <a:lnTo>
                        <a:pt x="3857" y="854"/>
                      </a:lnTo>
                      <a:lnTo>
                        <a:pt x="3888" y="896"/>
                      </a:lnTo>
                      <a:lnTo>
                        <a:pt x="3918" y="939"/>
                      </a:lnTo>
                      <a:lnTo>
                        <a:pt x="3947" y="982"/>
                      </a:lnTo>
                      <a:lnTo>
                        <a:pt x="3976" y="1026"/>
                      </a:lnTo>
                      <a:lnTo>
                        <a:pt x="4002" y="1070"/>
                      </a:lnTo>
                      <a:lnTo>
                        <a:pt x="4027" y="1114"/>
                      </a:lnTo>
                      <a:lnTo>
                        <a:pt x="4051" y="1160"/>
                      </a:lnTo>
                      <a:lnTo>
                        <a:pt x="4074" y="1206"/>
                      </a:lnTo>
                      <a:lnTo>
                        <a:pt x="4095" y="1252"/>
                      </a:lnTo>
                      <a:lnTo>
                        <a:pt x="4116" y="1299"/>
                      </a:lnTo>
                      <a:lnTo>
                        <a:pt x="4135" y="1347"/>
                      </a:lnTo>
                      <a:lnTo>
                        <a:pt x="4153" y="1395"/>
                      </a:lnTo>
                      <a:lnTo>
                        <a:pt x="4170" y="1444"/>
                      </a:lnTo>
                      <a:lnTo>
                        <a:pt x="4185" y="1494"/>
                      </a:lnTo>
                      <a:lnTo>
                        <a:pt x="4200" y="1543"/>
                      </a:lnTo>
                      <a:lnTo>
                        <a:pt x="4213" y="1593"/>
                      </a:lnTo>
                      <a:lnTo>
                        <a:pt x="4225" y="1645"/>
                      </a:lnTo>
                      <a:lnTo>
                        <a:pt x="4236" y="1695"/>
                      </a:lnTo>
                      <a:lnTo>
                        <a:pt x="4244" y="1748"/>
                      </a:lnTo>
                      <a:lnTo>
                        <a:pt x="4253" y="1801"/>
                      </a:lnTo>
                      <a:lnTo>
                        <a:pt x="4260" y="1853"/>
                      </a:lnTo>
                      <a:lnTo>
                        <a:pt x="4264" y="1907"/>
                      </a:lnTo>
                      <a:lnTo>
                        <a:pt x="4269" y="1961"/>
                      </a:lnTo>
                      <a:lnTo>
                        <a:pt x="4273" y="2017"/>
                      </a:lnTo>
                      <a:lnTo>
                        <a:pt x="4274" y="2072"/>
                      </a:lnTo>
                      <a:lnTo>
                        <a:pt x="4275" y="2127"/>
                      </a:lnTo>
                      <a:close/>
                    </a:path>
                  </a:pathLst>
                </a:custGeom>
                <a:solidFill>
                  <a:srgbClr val="F9D9A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81" name="Google Shape;81;p1"/>
              <p:cNvGrpSpPr/>
              <p:nvPr/>
            </p:nvGrpSpPr>
            <p:grpSpPr>
              <a:xfrm>
                <a:off x="121817" y="1945724"/>
                <a:ext cx="9394327" cy="115800"/>
                <a:chOff x="121817" y="1945724"/>
                <a:chExt cx="9394327" cy="115800"/>
              </a:xfrm>
            </p:grpSpPr>
            <p:sp>
              <p:nvSpPr>
                <p:cNvPr id="82" name="Google Shape;82;p1"/>
                <p:cNvSpPr/>
                <p:nvPr/>
              </p:nvSpPr>
              <p:spPr>
                <a:xfrm>
                  <a:off x="9406644" y="1945724"/>
                  <a:ext cx="109500" cy="115800"/>
                </a:xfrm>
                <a:prstGeom prst="rect">
                  <a:avLst/>
                </a:prstGeom>
                <a:solidFill>
                  <a:srgbClr val="FE9902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cxnSp>
              <p:nvCxnSpPr>
                <p:cNvPr id="83" name="Google Shape;83;p1"/>
                <p:cNvCxnSpPr/>
                <p:nvPr/>
              </p:nvCxnSpPr>
              <p:spPr>
                <a:xfrm>
                  <a:off x="121817" y="2000944"/>
                  <a:ext cx="9311400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4" name="Google Shape;84;p1"/>
            <p:cNvGrpSpPr/>
            <p:nvPr/>
          </p:nvGrpSpPr>
          <p:grpSpPr>
            <a:xfrm>
              <a:off x="83717" y="1005743"/>
              <a:ext cx="3072035" cy="115800"/>
              <a:chOff x="83717" y="1005743"/>
              <a:chExt cx="3072035" cy="115800"/>
            </a:xfrm>
          </p:grpSpPr>
          <p:sp>
            <p:nvSpPr>
              <p:cNvPr id="85" name="Google Shape;85;p1"/>
              <p:cNvSpPr/>
              <p:nvPr/>
            </p:nvSpPr>
            <p:spPr>
              <a:xfrm>
                <a:off x="3046252" y="1005743"/>
                <a:ext cx="109500" cy="115800"/>
              </a:xfrm>
              <a:prstGeom prst="rect">
                <a:avLst/>
              </a:prstGeom>
              <a:solidFill>
                <a:srgbClr val="FE990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86" name="Google Shape;86;p1"/>
              <p:cNvCxnSpPr/>
              <p:nvPr/>
            </p:nvCxnSpPr>
            <p:spPr>
              <a:xfrm>
                <a:off x="83717" y="1048263"/>
                <a:ext cx="3033900" cy="2700"/>
              </a:xfrm>
              <a:prstGeom prst="straightConnector1">
                <a:avLst/>
              </a:prstGeom>
              <a:noFill/>
              <a:ln cap="rnd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87" name="Google Shape;87;p1"/>
          <p:cNvSpPr/>
          <p:nvPr/>
        </p:nvSpPr>
        <p:spPr>
          <a:xfrm flipH="1" rot="10800000">
            <a:off x="8824189" y="4879053"/>
            <a:ext cx="199510" cy="216660"/>
          </a:xfrm>
          <a:custGeom>
            <a:rect b="b" l="l" r="r" t="t"/>
            <a:pathLst>
              <a:path extrusionOk="0" h="17080" w="15728">
                <a:moveTo>
                  <a:pt x="744" y="15324"/>
                </a:moveTo>
                <a:lnTo>
                  <a:pt x="687" y="15386"/>
                </a:lnTo>
                <a:lnTo>
                  <a:pt x="633" y="15447"/>
                </a:lnTo>
                <a:lnTo>
                  <a:pt x="583" y="15505"/>
                </a:lnTo>
                <a:lnTo>
                  <a:pt x="536" y="15563"/>
                </a:lnTo>
                <a:lnTo>
                  <a:pt x="493" y="15619"/>
                </a:lnTo>
                <a:lnTo>
                  <a:pt x="453" y="15672"/>
                </a:lnTo>
                <a:lnTo>
                  <a:pt x="416" y="15724"/>
                </a:lnTo>
                <a:lnTo>
                  <a:pt x="382" y="15774"/>
                </a:lnTo>
                <a:lnTo>
                  <a:pt x="351" y="15824"/>
                </a:lnTo>
                <a:lnTo>
                  <a:pt x="323" y="15871"/>
                </a:lnTo>
                <a:lnTo>
                  <a:pt x="298" y="15915"/>
                </a:lnTo>
                <a:lnTo>
                  <a:pt x="276" y="15960"/>
                </a:lnTo>
                <a:lnTo>
                  <a:pt x="257" y="16003"/>
                </a:lnTo>
                <a:lnTo>
                  <a:pt x="241" y="16043"/>
                </a:lnTo>
                <a:lnTo>
                  <a:pt x="228" y="16083"/>
                </a:lnTo>
                <a:lnTo>
                  <a:pt x="217" y="16121"/>
                </a:lnTo>
                <a:lnTo>
                  <a:pt x="209" y="16158"/>
                </a:lnTo>
                <a:lnTo>
                  <a:pt x="203" y="16194"/>
                </a:lnTo>
                <a:lnTo>
                  <a:pt x="200" y="16228"/>
                </a:lnTo>
                <a:lnTo>
                  <a:pt x="200" y="16260"/>
                </a:lnTo>
                <a:lnTo>
                  <a:pt x="202" y="16292"/>
                </a:lnTo>
                <a:lnTo>
                  <a:pt x="208" y="16322"/>
                </a:lnTo>
                <a:lnTo>
                  <a:pt x="214" y="16351"/>
                </a:lnTo>
                <a:lnTo>
                  <a:pt x="224" y="16379"/>
                </a:lnTo>
                <a:lnTo>
                  <a:pt x="235" y="16405"/>
                </a:lnTo>
                <a:lnTo>
                  <a:pt x="249" y="16431"/>
                </a:lnTo>
                <a:lnTo>
                  <a:pt x="265" y="16454"/>
                </a:lnTo>
                <a:lnTo>
                  <a:pt x="283" y="16478"/>
                </a:lnTo>
                <a:lnTo>
                  <a:pt x="303" y="16500"/>
                </a:lnTo>
                <a:lnTo>
                  <a:pt x="325" y="16521"/>
                </a:lnTo>
                <a:lnTo>
                  <a:pt x="350" y="16541"/>
                </a:lnTo>
                <a:lnTo>
                  <a:pt x="375" y="16560"/>
                </a:lnTo>
                <a:lnTo>
                  <a:pt x="267" y="16718"/>
                </a:lnTo>
                <a:lnTo>
                  <a:pt x="231" y="16691"/>
                </a:lnTo>
                <a:lnTo>
                  <a:pt x="197" y="16665"/>
                </a:lnTo>
                <a:lnTo>
                  <a:pt x="166" y="16636"/>
                </a:lnTo>
                <a:lnTo>
                  <a:pt x="137" y="16607"/>
                </a:lnTo>
                <a:lnTo>
                  <a:pt x="111" y="16576"/>
                </a:lnTo>
                <a:lnTo>
                  <a:pt x="87" y="16544"/>
                </a:lnTo>
                <a:lnTo>
                  <a:pt x="66" y="16511"/>
                </a:lnTo>
                <a:lnTo>
                  <a:pt x="48" y="16477"/>
                </a:lnTo>
                <a:lnTo>
                  <a:pt x="33" y="16442"/>
                </a:lnTo>
                <a:lnTo>
                  <a:pt x="20" y="16404"/>
                </a:lnTo>
                <a:lnTo>
                  <a:pt x="10" y="16366"/>
                </a:lnTo>
                <a:lnTo>
                  <a:pt x="4" y="16326"/>
                </a:lnTo>
                <a:lnTo>
                  <a:pt x="1" y="16285"/>
                </a:lnTo>
                <a:lnTo>
                  <a:pt x="0" y="16242"/>
                </a:lnTo>
                <a:lnTo>
                  <a:pt x="3" y="16198"/>
                </a:lnTo>
                <a:lnTo>
                  <a:pt x="9" y="16152"/>
                </a:lnTo>
                <a:lnTo>
                  <a:pt x="19" y="16105"/>
                </a:lnTo>
                <a:lnTo>
                  <a:pt x="32" y="16056"/>
                </a:lnTo>
                <a:lnTo>
                  <a:pt x="48" y="16006"/>
                </a:lnTo>
                <a:lnTo>
                  <a:pt x="68" y="15954"/>
                </a:lnTo>
                <a:lnTo>
                  <a:pt x="91" y="15900"/>
                </a:lnTo>
                <a:lnTo>
                  <a:pt x="118" y="15845"/>
                </a:lnTo>
                <a:lnTo>
                  <a:pt x="149" y="15788"/>
                </a:lnTo>
                <a:lnTo>
                  <a:pt x="183" y="15730"/>
                </a:lnTo>
                <a:lnTo>
                  <a:pt x="222" y="15669"/>
                </a:lnTo>
                <a:lnTo>
                  <a:pt x="264" y="15607"/>
                </a:lnTo>
                <a:lnTo>
                  <a:pt x="310" y="15543"/>
                </a:lnTo>
                <a:lnTo>
                  <a:pt x="360" y="15477"/>
                </a:lnTo>
                <a:lnTo>
                  <a:pt x="415" y="15408"/>
                </a:lnTo>
                <a:lnTo>
                  <a:pt x="473" y="15339"/>
                </a:lnTo>
                <a:lnTo>
                  <a:pt x="536" y="15267"/>
                </a:lnTo>
                <a:lnTo>
                  <a:pt x="604" y="15194"/>
                </a:lnTo>
                <a:lnTo>
                  <a:pt x="744" y="15324"/>
                </a:lnTo>
                <a:close/>
                <a:moveTo>
                  <a:pt x="375" y="16560"/>
                </a:moveTo>
                <a:lnTo>
                  <a:pt x="407" y="16580"/>
                </a:lnTo>
                <a:lnTo>
                  <a:pt x="440" y="16600"/>
                </a:lnTo>
                <a:lnTo>
                  <a:pt x="476" y="16618"/>
                </a:lnTo>
                <a:lnTo>
                  <a:pt x="513" y="16635"/>
                </a:lnTo>
                <a:lnTo>
                  <a:pt x="552" y="16652"/>
                </a:lnTo>
                <a:lnTo>
                  <a:pt x="593" y="16668"/>
                </a:lnTo>
                <a:lnTo>
                  <a:pt x="636" y="16683"/>
                </a:lnTo>
                <a:lnTo>
                  <a:pt x="680" y="16697"/>
                </a:lnTo>
                <a:lnTo>
                  <a:pt x="726" y="16711"/>
                </a:lnTo>
                <a:lnTo>
                  <a:pt x="774" y="16723"/>
                </a:lnTo>
                <a:lnTo>
                  <a:pt x="823" y="16735"/>
                </a:lnTo>
                <a:lnTo>
                  <a:pt x="874" y="16746"/>
                </a:lnTo>
                <a:lnTo>
                  <a:pt x="926" y="16757"/>
                </a:lnTo>
                <a:lnTo>
                  <a:pt x="979" y="16767"/>
                </a:lnTo>
                <a:lnTo>
                  <a:pt x="1035" y="16777"/>
                </a:lnTo>
                <a:lnTo>
                  <a:pt x="1090" y="16785"/>
                </a:lnTo>
                <a:lnTo>
                  <a:pt x="1148" y="16794"/>
                </a:lnTo>
                <a:lnTo>
                  <a:pt x="1205" y="16801"/>
                </a:lnTo>
                <a:lnTo>
                  <a:pt x="1265" y="16809"/>
                </a:lnTo>
                <a:lnTo>
                  <a:pt x="1326" y="16816"/>
                </a:lnTo>
                <a:lnTo>
                  <a:pt x="1449" y="16828"/>
                </a:lnTo>
                <a:lnTo>
                  <a:pt x="1576" y="16840"/>
                </a:lnTo>
                <a:lnTo>
                  <a:pt x="1706" y="16848"/>
                </a:lnTo>
                <a:lnTo>
                  <a:pt x="1837" y="16857"/>
                </a:lnTo>
                <a:lnTo>
                  <a:pt x="1972" y="16864"/>
                </a:lnTo>
                <a:lnTo>
                  <a:pt x="2107" y="16871"/>
                </a:lnTo>
                <a:lnTo>
                  <a:pt x="2099" y="17063"/>
                </a:lnTo>
                <a:lnTo>
                  <a:pt x="1958" y="17055"/>
                </a:lnTo>
                <a:lnTo>
                  <a:pt x="1818" y="17048"/>
                </a:lnTo>
                <a:lnTo>
                  <a:pt x="1680" y="17038"/>
                </a:lnTo>
                <a:lnTo>
                  <a:pt x="1545" y="17029"/>
                </a:lnTo>
                <a:lnTo>
                  <a:pt x="1412" y="17017"/>
                </a:lnTo>
                <a:lnTo>
                  <a:pt x="1283" y="17003"/>
                </a:lnTo>
                <a:lnTo>
                  <a:pt x="1220" y="16996"/>
                </a:lnTo>
                <a:lnTo>
                  <a:pt x="1157" y="16988"/>
                </a:lnTo>
                <a:lnTo>
                  <a:pt x="1097" y="16980"/>
                </a:lnTo>
                <a:lnTo>
                  <a:pt x="1036" y="16970"/>
                </a:lnTo>
                <a:lnTo>
                  <a:pt x="977" y="16960"/>
                </a:lnTo>
                <a:lnTo>
                  <a:pt x="919" y="16950"/>
                </a:lnTo>
                <a:lnTo>
                  <a:pt x="863" y="16938"/>
                </a:lnTo>
                <a:lnTo>
                  <a:pt x="807" y="16926"/>
                </a:lnTo>
                <a:lnTo>
                  <a:pt x="753" y="16915"/>
                </a:lnTo>
                <a:lnTo>
                  <a:pt x="701" y="16901"/>
                </a:lnTo>
                <a:lnTo>
                  <a:pt x="649" y="16887"/>
                </a:lnTo>
                <a:lnTo>
                  <a:pt x="600" y="16872"/>
                </a:lnTo>
                <a:lnTo>
                  <a:pt x="552" y="16856"/>
                </a:lnTo>
                <a:lnTo>
                  <a:pt x="506" y="16839"/>
                </a:lnTo>
                <a:lnTo>
                  <a:pt x="462" y="16821"/>
                </a:lnTo>
                <a:lnTo>
                  <a:pt x="419" y="16802"/>
                </a:lnTo>
                <a:lnTo>
                  <a:pt x="378" y="16783"/>
                </a:lnTo>
                <a:lnTo>
                  <a:pt x="340" y="16762"/>
                </a:lnTo>
                <a:lnTo>
                  <a:pt x="303" y="16741"/>
                </a:lnTo>
                <a:lnTo>
                  <a:pt x="267" y="16718"/>
                </a:lnTo>
                <a:lnTo>
                  <a:pt x="375" y="16560"/>
                </a:lnTo>
                <a:close/>
                <a:moveTo>
                  <a:pt x="2107" y="16871"/>
                </a:moveTo>
                <a:lnTo>
                  <a:pt x="2279" y="16878"/>
                </a:lnTo>
                <a:lnTo>
                  <a:pt x="2453" y="16884"/>
                </a:lnTo>
                <a:lnTo>
                  <a:pt x="2629" y="16887"/>
                </a:lnTo>
                <a:lnTo>
                  <a:pt x="2806" y="16888"/>
                </a:lnTo>
                <a:lnTo>
                  <a:pt x="2983" y="16888"/>
                </a:lnTo>
                <a:lnTo>
                  <a:pt x="3162" y="16887"/>
                </a:lnTo>
                <a:lnTo>
                  <a:pt x="3341" y="16885"/>
                </a:lnTo>
                <a:lnTo>
                  <a:pt x="3519" y="16880"/>
                </a:lnTo>
                <a:lnTo>
                  <a:pt x="3696" y="16876"/>
                </a:lnTo>
                <a:lnTo>
                  <a:pt x="3872" y="16871"/>
                </a:lnTo>
                <a:lnTo>
                  <a:pt x="4048" y="16864"/>
                </a:lnTo>
                <a:lnTo>
                  <a:pt x="4221" y="16858"/>
                </a:lnTo>
                <a:lnTo>
                  <a:pt x="4393" y="16852"/>
                </a:lnTo>
                <a:lnTo>
                  <a:pt x="4561" y="16844"/>
                </a:lnTo>
                <a:lnTo>
                  <a:pt x="4728" y="16837"/>
                </a:lnTo>
                <a:lnTo>
                  <a:pt x="4891" y="16829"/>
                </a:lnTo>
                <a:lnTo>
                  <a:pt x="4898" y="17020"/>
                </a:lnTo>
                <a:lnTo>
                  <a:pt x="4735" y="17028"/>
                </a:lnTo>
                <a:lnTo>
                  <a:pt x="4568" y="17035"/>
                </a:lnTo>
                <a:lnTo>
                  <a:pt x="4398" y="17043"/>
                </a:lnTo>
                <a:lnTo>
                  <a:pt x="4226" y="17049"/>
                </a:lnTo>
                <a:lnTo>
                  <a:pt x="4052" y="17057"/>
                </a:lnTo>
                <a:lnTo>
                  <a:pt x="3876" y="17062"/>
                </a:lnTo>
                <a:lnTo>
                  <a:pt x="3698" y="17067"/>
                </a:lnTo>
                <a:lnTo>
                  <a:pt x="3520" y="17073"/>
                </a:lnTo>
                <a:lnTo>
                  <a:pt x="3341" y="17076"/>
                </a:lnTo>
                <a:lnTo>
                  <a:pt x="3161" y="17078"/>
                </a:lnTo>
                <a:lnTo>
                  <a:pt x="2982" y="17080"/>
                </a:lnTo>
                <a:lnTo>
                  <a:pt x="2803" y="17080"/>
                </a:lnTo>
                <a:lnTo>
                  <a:pt x="2625" y="17078"/>
                </a:lnTo>
                <a:lnTo>
                  <a:pt x="2447" y="17075"/>
                </a:lnTo>
                <a:lnTo>
                  <a:pt x="2272" y="17069"/>
                </a:lnTo>
                <a:lnTo>
                  <a:pt x="2099" y="17063"/>
                </a:lnTo>
                <a:lnTo>
                  <a:pt x="2107" y="16871"/>
                </a:lnTo>
                <a:close/>
                <a:moveTo>
                  <a:pt x="4891" y="16829"/>
                </a:moveTo>
                <a:lnTo>
                  <a:pt x="4947" y="16827"/>
                </a:lnTo>
                <a:lnTo>
                  <a:pt x="5002" y="16824"/>
                </a:lnTo>
                <a:lnTo>
                  <a:pt x="5057" y="16822"/>
                </a:lnTo>
                <a:lnTo>
                  <a:pt x="5112" y="16820"/>
                </a:lnTo>
                <a:lnTo>
                  <a:pt x="5166" y="16817"/>
                </a:lnTo>
                <a:lnTo>
                  <a:pt x="5221" y="16814"/>
                </a:lnTo>
                <a:lnTo>
                  <a:pt x="5274" y="16812"/>
                </a:lnTo>
                <a:lnTo>
                  <a:pt x="5326" y="16810"/>
                </a:lnTo>
                <a:lnTo>
                  <a:pt x="5379" y="16808"/>
                </a:lnTo>
                <a:lnTo>
                  <a:pt x="5431" y="16806"/>
                </a:lnTo>
                <a:lnTo>
                  <a:pt x="5482" y="16804"/>
                </a:lnTo>
                <a:lnTo>
                  <a:pt x="5533" y="16801"/>
                </a:lnTo>
                <a:lnTo>
                  <a:pt x="5584" y="16800"/>
                </a:lnTo>
                <a:lnTo>
                  <a:pt x="5634" y="16798"/>
                </a:lnTo>
                <a:lnTo>
                  <a:pt x="5683" y="16796"/>
                </a:lnTo>
                <a:lnTo>
                  <a:pt x="5732" y="16795"/>
                </a:lnTo>
                <a:lnTo>
                  <a:pt x="5737" y="16986"/>
                </a:lnTo>
                <a:lnTo>
                  <a:pt x="5689" y="16988"/>
                </a:lnTo>
                <a:lnTo>
                  <a:pt x="5641" y="16989"/>
                </a:lnTo>
                <a:lnTo>
                  <a:pt x="5593" y="16991"/>
                </a:lnTo>
                <a:lnTo>
                  <a:pt x="5543" y="16992"/>
                </a:lnTo>
                <a:lnTo>
                  <a:pt x="5493" y="16995"/>
                </a:lnTo>
                <a:lnTo>
                  <a:pt x="5442" y="16997"/>
                </a:lnTo>
                <a:lnTo>
                  <a:pt x="5390" y="16999"/>
                </a:lnTo>
                <a:lnTo>
                  <a:pt x="5338" y="17001"/>
                </a:lnTo>
                <a:lnTo>
                  <a:pt x="5285" y="17003"/>
                </a:lnTo>
                <a:lnTo>
                  <a:pt x="5231" y="17005"/>
                </a:lnTo>
                <a:lnTo>
                  <a:pt x="5177" y="17008"/>
                </a:lnTo>
                <a:lnTo>
                  <a:pt x="5123" y="17011"/>
                </a:lnTo>
                <a:lnTo>
                  <a:pt x="5067" y="17013"/>
                </a:lnTo>
                <a:lnTo>
                  <a:pt x="5012" y="17016"/>
                </a:lnTo>
                <a:lnTo>
                  <a:pt x="4955" y="17018"/>
                </a:lnTo>
                <a:lnTo>
                  <a:pt x="4898" y="17020"/>
                </a:lnTo>
                <a:lnTo>
                  <a:pt x="4891" y="16829"/>
                </a:lnTo>
                <a:close/>
                <a:moveTo>
                  <a:pt x="5732" y="16795"/>
                </a:moveTo>
                <a:lnTo>
                  <a:pt x="5823" y="16792"/>
                </a:lnTo>
                <a:lnTo>
                  <a:pt x="5911" y="16788"/>
                </a:lnTo>
                <a:lnTo>
                  <a:pt x="6000" y="16782"/>
                </a:lnTo>
                <a:lnTo>
                  <a:pt x="6086" y="16776"/>
                </a:lnTo>
                <a:lnTo>
                  <a:pt x="6172" y="16768"/>
                </a:lnTo>
                <a:lnTo>
                  <a:pt x="6256" y="16760"/>
                </a:lnTo>
                <a:lnTo>
                  <a:pt x="6339" y="16751"/>
                </a:lnTo>
                <a:lnTo>
                  <a:pt x="6420" y="16741"/>
                </a:lnTo>
                <a:lnTo>
                  <a:pt x="6501" y="16730"/>
                </a:lnTo>
                <a:lnTo>
                  <a:pt x="6580" y="16718"/>
                </a:lnTo>
                <a:lnTo>
                  <a:pt x="6658" y="16704"/>
                </a:lnTo>
                <a:lnTo>
                  <a:pt x="6735" y="16691"/>
                </a:lnTo>
                <a:lnTo>
                  <a:pt x="6811" y="16676"/>
                </a:lnTo>
                <a:lnTo>
                  <a:pt x="6885" y="16660"/>
                </a:lnTo>
                <a:lnTo>
                  <a:pt x="6959" y="16644"/>
                </a:lnTo>
                <a:lnTo>
                  <a:pt x="7032" y="16627"/>
                </a:lnTo>
                <a:lnTo>
                  <a:pt x="7103" y="16609"/>
                </a:lnTo>
                <a:lnTo>
                  <a:pt x="7173" y="16590"/>
                </a:lnTo>
                <a:lnTo>
                  <a:pt x="7243" y="16571"/>
                </a:lnTo>
                <a:lnTo>
                  <a:pt x="7311" y="16551"/>
                </a:lnTo>
                <a:lnTo>
                  <a:pt x="7378" y="16529"/>
                </a:lnTo>
                <a:lnTo>
                  <a:pt x="7446" y="16507"/>
                </a:lnTo>
                <a:lnTo>
                  <a:pt x="7511" y="16484"/>
                </a:lnTo>
                <a:lnTo>
                  <a:pt x="7576" y="16461"/>
                </a:lnTo>
                <a:lnTo>
                  <a:pt x="7640" y="16436"/>
                </a:lnTo>
                <a:lnTo>
                  <a:pt x="7703" y="16412"/>
                </a:lnTo>
                <a:lnTo>
                  <a:pt x="7765" y="16386"/>
                </a:lnTo>
                <a:lnTo>
                  <a:pt x="7827" y="16359"/>
                </a:lnTo>
                <a:lnTo>
                  <a:pt x="7887" y="16332"/>
                </a:lnTo>
                <a:lnTo>
                  <a:pt x="7947" y="16304"/>
                </a:lnTo>
                <a:lnTo>
                  <a:pt x="8006" y="16276"/>
                </a:lnTo>
                <a:lnTo>
                  <a:pt x="8064" y="16247"/>
                </a:lnTo>
                <a:lnTo>
                  <a:pt x="8151" y="16418"/>
                </a:lnTo>
                <a:lnTo>
                  <a:pt x="8090" y="16448"/>
                </a:lnTo>
                <a:lnTo>
                  <a:pt x="8029" y="16478"/>
                </a:lnTo>
                <a:lnTo>
                  <a:pt x="7966" y="16507"/>
                </a:lnTo>
                <a:lnTo>
                  <a:pt x="7903" y="16535"/>
                </a:lnTo>
                <a:lnTo>
                  <a:pt x="7840" y="16562"/>
                </a:lnTo>
                <a:lnTo>
                  <a:pt x="7775" y="16589"/>
                </a:lnTo>
                <a:lnTo>
                  <a:pt x="7710" y="16615"/>
                </a:lnTo>
                <a:lnTo>
                  <a:pt x="7644" y="16639"/>
                </a:lnTo>
                <a:lnTo>
                  <a:pt x="7577" y="16664"/>
                </a:lnTo>
                <a:lnTo>
                  <a:pt x="7510" y="16687"/>
                </a:lnTo>
                <a:lnTo>
                  <a:pt x="7440" y="16711"/>
                </a:lnTo>
                <a:lnTo>
                  <a:pt x="7370" y="16732"/>
                </a:lnTo>
                <a:lnTo>
                  <a:pt x="7299" y="16753"/>
                </a:lnTo>
                <a:lnTo>
                  <a:pt x="7228" y="16774"/>
                </a:lnTo>
                <a:lnTo>
                  <a:pt x="7154" y="16794"/>
                </a:lnTo>
                <a:lnTo>
                  <a:pt x="7081" y="16812"/>
                </a:lnTo>
                <a:lnTo>
                  <a:pt x="7006" y="16830"/>
                </a:lnTo>
                <a:lnTo>
                  <a:pt x="6929" y="16847"/>
                </a:lnTo>
                <a:lnTo>
                  <a:pt x="6852" y="16863"/>
                </a:lnTo>
                <a:lnTo>
                  <a:pt x="6774" y="16878"/>
                </a:lnTo>
                <a:lnTo>
                  <a:pt x="6694" y="16893"/>
                </a:lnTo>
                <a:lnTo>
                  <a:pt x="6613" y="16906"/>
                </a:lnTo>
                <a:lnTo>
                  <a:pt x="6532" y="16919"/>
                </a:lnTo>
                <a:lnTo>
                  <a:pt x="6449" y="16931"/>
                </a:lnTo>
                <a:lnTo>
                  <a:pt x="6365" y="16940"/>
                </a:lnTo>
                <a:lnTo>
                  <a:pt x="6278" y="16950"/>
                </a:lnTo>
                <a:lnTo>
                  <a:pt x="6192" y="16958"/>
                </a:lnTo>
                <a:lnTo>
                  <a:pt x="6103" y="16966"/>
                </a:lnTo>
                <a:lnTo>
                  <a:pt x="6014" y="16973"/>
                </a:lnTo>
                <a:lnTo>
                  <a:pt x="5923" y="16979"/>
                </a:lnTo>
                <a:lnTo>
                  <a:pt x="5830" y="16983"/>
                </a:lnTo>
                <a:lnTo>
                  <a:pt x="5737" y="16986"/>
                </a:lnTo>
                <a:lnTo>
                  <a:pt x="5732" y="16795"/>
                </a:lnTo>
                <a:close/>
                <a:moveTo>
                  <a:pt x="8064" y="16247"/>
                </a:moveTo>
                <a:lnTo>
                  <a:pt x="8122" y="16217"/>
                </a:lnTo>
                <a:lnTo>
                  <a:pt x="8180" y="16187"/>
                </a:lnTo>
                <a:lnTo>
                  <a:pt x="8236" y="16156"/>
                </a:lnTo>
                <a:lnTo>
                  <a:pt x="8292" y="16125"/>
                </a:lnTo>
                <a:lnTo>
                  <a:pt x="8347" y="16091"/>
                </a:lnTo>
                <a:lnTo>
                  <a:pt x="8402" y="16059"/>
                </a:lnTo>
                <a:lnTo>
                  <a:pt x="8456" y="16025"/>
                </a:lnTo>
                <a:lnTo>
                  <a:pt x="8509" y="15991"/>
                </a:lnTo>
                <a:lnTo>
                  <a:pt x="8563" y="15957"/>
                </a:lnTo>
                <a:lnTo>
                  <a:pt x="8615" y="15922"/>
                </a:lnTo>
                <a:lnTo>
                  <a:pt x="8667" y="15887"/>
                </a:lnTo>
                <a:lnTo>
                  <a:pt x="8720" y="15850"/>
                </a:lnTo>
                <a:lnTo>
                  <a:pt x="8771" y="15814"/>
                </a:lnTo>
                <a:lnTo>
                  <a:pt x="8821" y="15777"/>
                </a:lnTo>
                <a:lnTo>
                  <a:pt x="8871" y="15739"/>
                </a:lnTo>
                <a:lnTo>
                  <a:pt x="8921" y="15701"/>
                </a:lnTo>
                <a:lnTo>
                  <a:pt x="9021" y="15623"/>
                </a:lnTo>
                <a:lnTo>
                  <a:pt x="9119" y="15544"/>
                </a:lnTo>
                <a:lnTo>
                  <a:pt x="9216" y="15464"/>
                </a:lnTo>
                <a:lnTo>
                  <a:pt x="9312" y="15381"/>
                </a:lnTo>
                <a:lnTo>
                  <a:pt x="9407" y="15297"/>
                </a:lnTo>
                <a:lnTo>
                  <a:pt x="9502" y="15212"/>
                </a:lnTo>
                <a:lnTo>
                  <a:pt x="9596" y="15125"/>
                </a:lnTo>
                <a:lnTo>
                  <a:pt x="9690" y="15039"/>
                </a:lnTo>
                <a:lnTo>
                  <a:pt x="9820" y="15178"/>
                </a:lnTo>
                <a:lnTo>
                  <a:pt x="9724" y="15267"/>
                </a:lnTo>
                <a:lnTo>
                  <a:pt x="9628" y="15356"/>
                </a:lnTo>
                <a:lnTo>
                  <a:pt x="9531" y="15444"/>
                </a:lnTo>
                <a:lnTo>
                  <a:pt x="9432" y="15529"/>
                </a:lnTo>
                <a:lnTo>
                  <a:pt x="9334" y="15613"/>
                </a:lnTo>
                <a:lnTo>
                  <a:pt x="9235" y="15695"/>
                </a:lnTo>
                <a:lnTo>
                  <a:pt x="9185" y="15737"/>
                </a:lnTo>
                <a:lnTo>
                  <a:pt x="9135" y="15777"/>
                </a:lnTo>
                <a:lnTo>
                  <a:pt x="9085" y="15817"/>
                </a:lnTo>
                <a:lnTo>
                  <a:pt x="9033" y="15857"/>
                </a:lnTo>
                <a:lnTo>
                  <a:pt x="8982" y="15895"/>
                </a:lnTo>
                <a:lnTo>
                  <a:pt x="8930" y="15935"/>
                </a:lnTo>
                <a:lnTo>
                  <a:pt x="8878" y="15972"/>
                </a:lnTo>
                <a:lnTo>
                  <a:pt x="8825" y="16010"/>
                </a:lnTo>
                <a:lnTo>
                  <a:pt x="8772" y="16047"/>
                </a:lnTo>
                <a:lnTo>
                  <a:pt x="8719" y="16083"/>
                </a:lnTo>
                <a:lnTo>
                  <a:pt x="8664" y="16119"/>
                </a:lnTo>
                <a:lnTo>
                  <a:pt x="8610" y="16156"/>
                </a:lnTo>
                <a:lnTo>
                  <a:pt x="8554" y="16190"/>
                </a:lnTo>
                <a:lnTo>
                  <a:pt x="8499" y="16224"/>
                </a:lnTo>
                <a:lnTo>
                  <a:pt x="8442" y="16258"/>
                </a:lnTo>
                <a:lnTo>
                  <a:pt x="8386" y="16291"/>
                </a:lnTo>
                <a:lnTo>
                  <a:pt x="8327" y="16324"/>
                </a:lnTo>
                <a:lnTo>
                  <a:pt x="8269" y="16356"/>
                </a:lnTo>
                <a:lnTo>
                  <a:pt x="8211" y="16387"/>
                </a:lnTo>
                <a:lnTo>
                  <a:pt x="8151" y="16418"/>
                </a:lnTo>
                <a:lnTo>
                  <a:pt x="8064" y="16247"/>
                </a:lnTo>
                <a:close/>
                <a:moveTo>
                  <a:pt x="9690" y="15039"/>
                </a:moveTo>
                <a:lnTo>
                  <a:pt x="9832" y="14906"/>
                </a:lnTo>
                <a:lnTo>
                  <a:pt x="9973" y="14772"/>
                </a:lnTo>
                <a:lnTo>
                  <a:pt x="10116" y="14639"/>
                </a:lnTo>
                <a:lnTo>
                  <a:pt x="10258" y="14504"/>
                </a:lnTo>
                <a:lnTo>
                  <a:pt x="10400" y="14370"/>
                </a:lnTo>
                <a:lnTo>
                  <a:pt x="10543" y="14234"/>
                </a:lnTo>
                <a:lnTo>
                  <a:pt x="10686" y="14098"/>
                </a:lnTo>
                <a:lnTo>
                  <a:pt x="10828" y="13963"/>
                </a:lnTo>
                <a:lnTo>
                  <a:pt x="10971" y="13825"/>
                </a:lnTo>
                <a:lnTo>
                  <a:pt x="11113" y="13689"/>
                </a:lnTo>
                <a:lnTo>
                  <a:pt x="11256" y="13551"/>
                </a:lnTo>
                <a:lnTo>
                  <a:pt x="11398" y="13412"/>
                </a:lnTo>
                <a:lnTo>
                  <a:pt x="11541" y="13274"/>
                </a:lnTo>
                <a:lnTo>
                  <a:pt x="11683" y="13135"/>
                </a:lnTo>
                <a:lnTo>
                  <a:pt x="11825" y="12995"/>
                </a:lnTo>
                <a:lnTo>
                  <a:pt x="11966" y="12855"/>
                </a:lnTo>
                <a:lnTo>
                  <a:pt x="12101" y="12990"/>
                </a:lnTo>
                <a:lnTo>
                  <a:pt x="11960" y="13129"/>
                </a:lnTo>
                <a:lnTo>
                  <a:pt x="11819" y="13269"/>
                </a:lnTo>
                <a:lnTo>
                  <a:pt x="11678" y="13407"/>
                </a:lnTo>
                <a:lnTo>
                  <a:pt x="11536" y="13546"/>
                </a:lnTo>
                <a:lnTo>
                  <a:pt x="11394" y="13683"/>
                </a:lnTo>
                <a:lnTo>
                  <a:pt x="11252" y="13821"/>
                </a:lnTo>
                <a:lnTo>
                  <a:pt x="11109" y="13959"/>
                </a:lnTo>
                <a:lnTo>
                  <a:pt x="10966" y="14095"/>
                </a:lnTo>
                <a:lnTo>
                  <a:pt x="10823" y="14232"/>
                </a:lnTo>
                <a:lnTo>
                  <a:pt x="10680" y="14369"/>
                </a:lnTo>
                <a:lnTo>
                  <a:pt x="10537" y="14504"/>
                </a:lnTo>
                <a:lnTo>
                  <a:pt x="10393" y="14640"/>
                </a:lnTo>
                <a:lnTo>
                  <a:pt x="10250" y="14775"/>
                </a:lnTo>
                <a:lnTo>
                  <a:pt x="10107" y="14910"/>
                </a:lnTo>
                <a:lnTo>
                  <a:pt x="9964" y="15044"/>
                </a:lnTo>
                <a:lnTo>
                  <a:pt x="9820" y="15178"/>
                </a:lnTo>
                <a:lnTo>
                  <a:pt x="9690" y="15039"/>
                </a:lnTo>
                <a:close/>
                <a:moveTo>
                  <a:pt x="11966" y="12855"/>
                </a:moveTo>
                <a:lnTo>
                  <a:pt x="12107" y="12715"/>
                </a:lnTo>
                <a:lnTo>
                  <a:pt x="12246" y="12574"/>
                </a:lnTo>
                <a:lnTo>
                  <a:pt x="12386" y="12433"/>
                </a:lnTo>
                <a:lnTo>
                  <a:pt x="12525" y="12292"/>
                </a:lnTo>
                <a:lnTo>
                  <a:pt x="12664" y="12150"/>
                </a:lnTo>
                <a:lnTo>
                  <a:pt x="12802" y="12008"/>
                </a:lnTo>
                <a:lnTo>
                  <a:pt x="12940" y="11866"/>
                </a:lnTo>
                <a:lnTo>
                  <a:pt x="13076" y="11723"/>
                </a:lnTo>
                <a:lnTo>
                  <a:pt x="13213" y="11579"/>
                </a:lnTo>
                <a:lnTo>
                  <a:pt x="13350" y="11435"/>
                </a:lnTo>
                <a:lnTo>
                  <a:pt x="13484" y="11291"/>
                </a:lnTo>
                <a:lnTo>
                  <a:pt x="13619" y="11146"/>
                </a:lnTo>
                <a:lnTo>
                  <a:pt x="13753" y="11001"/>
                </a:lnTo>
                <a:lnTo>
                  <a:pt x="13885" y="10854"/>
                </a:lnTo>
                <a:lnTo>
                  <a:pt x="14018" y="10708"/>
                </a:lnTo>
                <a:lnTo>
                  <a:pt x="14149" y="10561"/>
                </a:lnTo>
                <a:lnTo>
                  <a:pt x="14293" y="10689"/>
                </a:lnTo>
                <a:lnTo>
                  <a:pt x="14161" y="10836"/>
                </a:lnTo>
                <a:lnTo>
                  <a:pt x="14028" y="10982"/>
                </a:lnTo>
                <a:lnTo>
                  <a:pt x="13895" y="11129"/>
                </a:lnTo>
                <a:lnTo>
                  <a:pt x="13762" y="11274"/>
                </a:lnTo>
                <a:lnTo>
                  <a:pt x="13626" y="11419"/>
                </a:lnTo>
                <a:lnTo>
                  <a:pt x="13491" y="11564"/>
                </a:lnTo>
                <a:lnTo>
                  <a:pt x="13355" y="11708"/>
                </a:lnTo>
                <a:lnTo>
                  <a:pt x="13217" y="11852"/>
                </a:lnTo>
                <a:lnTo>
                  <a:pt x="13080" y="11997"/>
                </a:lnTo>
                <a:lnTo>
                  <a:pt x="12942" y="12140"/>
                </a:lnTo>
                <a:lnTo>
                  <a:pt x="12803" y="12283"/>
                </a:lnTo>
                <a:lnTo>
                  <a:pt x="12664" y="12425"/>
                </a:lnTo>
                <a:lnTo>
                  <a:pt x="12524" y="12567"/>
                </a:lnTo>
                <a:lnTo>
                  <a:pt x="12383" y="12709"/>
                </a:lnTo>
                <a:lnTo>
                  <a:pt x="12242" y="12849"/>
                </a:lnTo>
                <a:lnTo>
                  <a:pt x="12101" y="12990"/>
                </a:lnTo>
                <a:lnTo>
                  <a:pt x="11966" y="12855"/>
                </a:lnTo>
                <a:close/>
                <a:moveTo>
                  <a:pt x="14149" y="10561"/>
                </a:moveTo>
                <a:lnTo>
                  <a:pt x="14319" y="10370"/>
                </a:lnTo>
                <a:lnTo>
                  <a:pt x="14475" y="10189"/>
                </a:lnTo>
                <a:lnTo>
                  <a:pt x="14622" y="10020"/>
                </a:lnTo>
                <a:lnTo>
                  <a:pt x="14756" y="9858"/>
                </a:lnTo>
                <a:lnTo>
                  <a:pt x="14879" y="9707"/>
                </a:lnTo>
                <a:lnTo>
                  <a:pt x="14991" y="9563"/>
                </a:lnTo>
                <a:lnTo>
                  <a:pt x="15090" y="9426"/>
                </a:lnTo>
                <a:lnTo>
                  <a:pt x="15180" y="9296"/>
                </a:lnTo>
                <a:lnTo>
                  <a:pt x="15258" y="9173"/>
                </a:lnTo>
                <a:lnTo>
                  <a:pt x="15325" y="9055"/>
                </a:lnTo>
                <a:lnTo>
                  <a:pt x="15381" y="8941"/>
                </a:lnTo>
                <a:lnTo>
                  <a:pt x="15426" y="8832"/>
                </a:lnTo>
                <a:lnTo>
                  <a:pt x="15461" y="8728"/>
                </a:lnTo>
                <a:lnTo>
                  <a:pt x="15485" y="8625"/>
                </a:lnTo>
                <a:lnTo>
                  <a:pt x="15499" y="8525"/>
                </a:lnTo>
                <a:lnTo>
                  <a:pt x="15502" y="8427"/>
                </a:lnTo>
                <a:lnTo>
                  <a:pt x="15494" y="8330"/>
                </a:lnTo>
                <a:lnTo>
                  <a:pt x="15477" y="8233"/>
                </a:lnTo>
                <a:lnTo>
                  <a:pt x="15450" y="8135"/>
                </a:lnTo>
                <a:lnTo>
                  <a:pt x="15412" y="8037"/>
                </a:lnTo>
                <a:lnTo>
                  <a:pt x="15364" y="7937"/>
                </a:lnTo>
                <a:lnTo>
                  <a:pt x="15308" y="7834"/>
                </a:lnTo>
                <a:lnTo>
                  <a:pt x="15240" y="7730"/>
                </a:lnTo>
                <a:lnTo>
                  <a:pt x="15164" y="7621"/>
                </a:lnTo>
                <a:lnTo>
                  <a:pt x="15077" y="7509"/>
                </a:lnTo>
                <a:lnTo>
                  <a:pt x="14981" y="7391"/>
                </a:lnTo>
                <a:lnTo>
                  <a:pt x="14877" y="7269"/>
                </a:lnTo>
                <a:lnTo>
                  <a:pt x="14761" y="7139"/>
                </a:lnTo>
                <a:lnTo>
                  <a:pt x="14638" y="7003"/>
                </a:lnTo>
                <a:lnTo>
                  <a:pt x="14505" y="6860"/>
                </a:lnTo>
                <a:lnTo>
                  <a:pt x="14363" y="6708"/>
                </a:lnTo>
                <a:lnTo>
                  <a:pt x="14213" y="6548"/>
                </a:lnTo>
                <a:lnTo>
                  <a:pt x="14353" y="6417"/>
                </a:lnTo>
                <a:lnTo>
                  <a:pt x="14513" y="6588"/>
                </a:lnTo>
                <a:lnTo>
                  <a:pt x="14664" y="6749"/>
                </a:lnTo>
                <a:lnTo>
                  <a:pt x="14806" y="6902"/>
                </a:lnTo>
                <a:lnTo>
                  <a:pt x="14937" y="7048"/>
                </a:lnTo>
                <a:lnTo>
                  <a:pt x="15060" y="7185"/>
                </a:lnTo>
                <a:lnTo>
                  <a:pt x="15172" y="7316"/>
                </a:lnTo>
                <a:lnTo>
                  <a:pt x="15275" y="7442"/>
                </a:lnTo>
                <a:lnTo>
                  <a:pt x="15366" y="7561"/>
                </a:lnTo>
                <a:lnTo>
                  <a:pt x="15449" y="7677"/>
                </a:lnTo>
                <a:lnTo>
                  <a:pt x="15520" y="7790"/>
                </a:lnTo>
                <a:lnTo>
                  <a:pt x="15581" y="7898"/>
                </a:lnTo>
                <a:lnTo>
                  <a:pt x="15632" y="8004"/>
                </a:lnTo>
                <a:lnTo>
                  <a:pt x="15673" y="8109"/>
                </a:lnTo>
                <a:lnTo>
                  <a:pt x="15701" y="8212"/>
                </a:lnTo>
                <a:lnTo>
                  <a:pt x="15721" y="8316"/>
                </a:lnTo>
                <a:lnTo>
                  <a:pt x="15728" y="8419"/>
                </a:lnTo>
                <a:lnTo>
                  <a:pt x="15725" y="8524"/>
                </a:lnTo>
                <a:lnTo>
                  <a:pt x="15711" y="8631"/>
                </a:lnTo>
                <a:lnTo>
                  <a:pt x="15685" y="8740"/>
                </a:lnTo>
                <a:lnTo>
                  <a:pt x="15648" y="8852"/>
                </a:lnTo>
                <a:lnTo>
                  <a:pt x="15600" y="8967"/>
                </a:lnTo>
                <a:lnTo>
                  <a:pt x="15541" y="9088"/>
                </a:lnTo>
                <a:lnTo>
                  <a:pt x="15470" y="9214"/>
                </a:lnTo>
                <a:lnTo>
                  <a:pt x="15387" y="9345"/>
                </a:lnTo>
                <a:lnTo>
                  <a:pt x="15293" y="9483"/>
                </a:lnTo>
                <a:lnTo>
                  <a:pt x="15186" y="9628"/>
                </a:lnTo>
                <a:lnTo>
                  <a:pt x="15068" y="9780"/>
                </a:lnTo>
                <a:lnTo>
                  <a:pt x="14937" y="9942"/>
                </a:lnTo>
                <a:lnTo>
                  <a:pt x="14794" y="10113"/>
                </a:lnTo>
                <a:lnTo>
                  <a:pt x="14640" y="10294"/>
                </a:lnTo>
                <a:lnTo>
                  <a:pt x="14472" y="10486"/>
                </a:lnTo>
                <a:lnTo>
                  <a:pt x="14293" y="10689"/>
                </a:lnTo>
                <a:lnTo>
                  <a:pt x="14149" y="10561"/>
                </a:lnTo>
                <a:close/>
                <a:moveTo>
                  <a:pt x="14213" y="6548"/>
                </a:moveTo>
                <a:lnTo>
                  <a:pt x="14153" y="6485"/>
                </a:lnTo>
                <a:lnTo>
                  <a:pt x="14092" y="6420"/>
                </a:lnTo>
                <a:lnTo>
                  <a:pt x="14029" y="6353"/>
                </a:lnTo>
                <a:lnTo>
                  <a:pt x="13963" y="6283"/>
                </a:lnTo>
                <a:lnTo>
                  <a:pt x="13895" y="6210"/>
                </a:lnTo>
                <a:lnTo>
                  <a:pt x="13824" y="6134"/>
                </a:lnTo>
                <a:lnTo>
                  <a:pt x="13750" y="6054"/>
                </a:lnTo>
                <a:lnTo>
                  <a:pt x="13672" y="5971"/>
                </a:lnTo>
                <a:lnTo>
                  <a:pt x="13813" y="5840"/>
                </a:lnTo>
                <a:lnTo>
                  <a:pt x="13879" y="5912"/>
                </a:lnTo>
                <a:lnTo>
                  <a:pt x="13947" y="5984"/>
                </a:lnTo>
                <a:lnTo>
                  <a:pt x="14014" y="6058"/>
                </a:lnTo>
                <a:lnTo>
                  <a:pt x="14083" y="6131"/>
                </a:lnTo>
                <a:lnTo>
                  <a:pt x="14151" y="6203"/>
                </a:lnTo>
                <a:lnTo>
                  <a:pt x="14219" y="6276"/>
                </a:lnTo>
                <a:lnTo>
                  <a:pt x="14287" y="6347"/>
                </a:lnTo>
                <a:lnTo>
                  <a:pt x="14353" y="6417"/>
                </a:lnTo>
                <a:lnTo>
                  <a:pt x="14213" y="6548"/>
                </a:lnTo>
                <a:close/>
                <a:moveTo>
                  <a:pt x="13672" y="5971"/>
                </a:moveTo>
                <a:lnTo>
                  <a:pt x="13549" y="5838"/>
                </a:lnTo>
                <a:lnTo>
                  <a:pt x="13414" y="5693"/>
                </a:lnTo>
                <a:lnTo>
                  <a:pt x="13266" y="5537"/>
                </a:lnTo>
                <a:lnTo>
                  <a:pt x="13108" y="5371"/>
                </a:lnTo>
                <a:lnTo>
                  <a:pt x="12941" y="5196"/>
                </a:lnTo>
                <a:lnTo>
                  <a:pt x="12764" y="5012"/>
                </a:lnTo>
                <a:lnTo>
                  <a:pt x="12579" y="4821"/>
                </a:lnTo>
                <a:lnTo>
                  <a:pt x="12387" y="4624"/>
                </a:lnTo>
                <a:lnTo>
                  <a:pt x="12190" y="4424"/>
                </a:lnTo>
                <a:lnTo>
                  <a:pt x="11988" y="4219"/>
                </a:lnTo>
                <a:lnTo>
                  <a:pt x="11781" y="4011"/>
                </a:lnTo>
                <a:lnTo>
                  <a:pt x="11572" y="3801"/>
                </a:lnTo>
                <a:lnTo>
                  <a:pt x="11361" y="3591"/>
                </a:lnTo>
                <a:lnTo>
                  <a:pt x="11147" y="3382"/>
                </a:lnTo>
                <a:lnTo>
                  <a:pt x="10935" y="3174"/>
                </a:lnTo>
                <a:lnTo>
                  <a:pt x="10723" y="2969"/>
                </a:lnTo>
                <a:lnTo>
                  <a:pt x="10856" y="2831"/>
                </a:lnTo>
                <a:lnTo>
                  <a:pt x="11067" y="3036"/>
                </a:lnTo>
                <a:lnTo>
                  <a:pt x="11281" y="3244"/>
                </a:lnTo>
                <a:lnTo>
                  <a:pt x="11493" y="3453"/>
                </a:lnTo>
                <a:lnTo>
                  <a:pt x="11704" y="3664"/>
                </a:lnTo>
                <a:lnTo>
                  <a:pt x="11914" y="3873"/>
                </a:lnTo>
                <a:lnTo>
                  <a:pt x="12121" y="4081"/>
                </a:lnTo>
                <a:lnTo>
                  <a:pt x="12324" y="4287"/>
                </a:lnTo>
                <a:lnTo>
                  <a:pt x="12523" y="4489"/>
                </a:lnTo>
                <a:lnTo>
                  <a:pt x="12715" y="4686"/>
                </a:lnTo>
                <a:lnTo>
                  <a:pt x="12899" y="4877"/>
                </a:lnTo>
                <a:lnTo>
                  <a:pt x="13076" y="5061"/>
                </a:lnTo>
                <a:lnTo>
                  <a:pt x="13245" y="5238"/>
                </a:lnTo>
                <a:lnTo>
                  <a:pt x="13404" y="5405"/>
                </a:lnTo>
                <a:lnTo>
                  <a:pt x="13552" y="5562"/>
                </a:lnTo>
                <a:lnTo>
                  <a:pt x="13689" y="5707"/>
                </a:lnTo>
                <a:lnTo>
                  <a:pt x="13813" y="5840"/>
                </a:lnTo>
                <a:lnTo>
                  <a:pt x="13672" y="5971"/>
                </a:lnTo>
                <a:close/>
                <a:moveTo>
                  <a:pt x="10723" y="2969"/>
                </a:moveTo>
                <a:lnTo>
                  <a:pt x="10577" y="2830"/>
                </a:lnTo>
                <a:lnTo>
                  <a:pt x="10433" y="2692"/>
                </a:lnTo>
                <a:lnTo>
                  <a:pt x="10290" y="2558"/>
                </a:lnTo>
                <a:lnTo>
                  <a:pt x="10150" y="2426"/>
                </a:lnTo>
                <a:lnTo>
                  <a:pt x="10011" y="2297"/>
                </a:lnTo>
                <a:lnTo>
                  <a:pt x="9875" y="2173"/>
                </a:lnTo>
                <a:lnTo>
                  <a:pt x="9742" y="2053"/>
                </a:lnTo>
                <a:lnTo>
                  <a:pt x="9612" y="1936"/>
                </a:lnTo>
                <a:lnTo>
                  <a:pt x="9485" y="1824"/>
                </a:lnTo>
                <a:lnTo>
                  <a:pt x="9362" y="1719"/>
                </a:lnTo>
                <a:lnTo>
                  <a:pt x="9244" y="1617"/>
                </a:lnTo>
                <a:lnTo>
                  <a:pt x="9129" y="1522"/>
                </a:lnTo>
                <a:lnTo>
                  <a:pt x="9021" y="1434"/>
                </a:lnTo>
                <a:lnTo>
                  <a:pt x="8916" y="1350"/>
                </a:lnTo>
                <a:lnTo>
                  <a:pt x="8866" y="1312"/>
                </a:lnTo>
                <a:lnTo>
                  <a:pt x="8817" y="1276"/>
                </a:lnTo>
                <a:lnTo>
                  <a:pt x="8770" y="1240"/>
                </a:lnTo>
                <a:lnTo>
                  <a:pt x="8724" y="1207"/>
                </a:lnTo>
                <a:lnTo>
                  <a:pt x="8835" y="1051"/>
                </a:lnTo>
                <a:lnTo>
                  <a:pt x="8882" y="1085"/>
                </a:lnTo>
                <a:lnTo>
                  <a:pt x="8930" y="1121"/>
                </a:lnTo>
                <a:lnTo>
                  <a:pt x="8979" y="1158"/>
                </a:lnTo>
                <a:lnTo>
                  <a:pt x="9030" y="1198"/>
                </a:lnTo>
                <a:lnTo>
                  <a:pt x="9136" y="1281"/>
                </a:lnTo>
                <a:lnTo>
                  <a:pt x="9247" y="1371"/>
                </a:lnTo>
                <a:lnTo>
                  <a:pt x="9362" y="1467"/>
                </a:lnTo>
                <a:lnTo>
                  <a:pt x="9483" y="1569"/>
                </a:lnTo>
                <a:lnTo>
                  <a:pt x="9606" y="1677"/>
                </a:lnTo>
                <a:lnTo>
                  <a:pt x="9734" y="1789"/>
                </a:lnTo>
                <a:lnTo>
                  <a:pt x="9866" y="1907"/>
                </a:lnTo>
                <a:lnTo>
                  <a:pt x="10000" y="2028"/>
                </a:lnTo>
                <a:lnTo>
                  <a:pt x="10138" y="2154"/>
                </a:lnTo>
                <a:lnTo>
                  <a:pt x="10278" y="2283"/>
                </a:lnTo>
                <a:lnTo>
                  <a:pt x="10419" y="2417"/>
                </a:lnTo>
                <a:lnTo>
                  <a:pt x="10564" y="2552"/>
                </a:lnTo>
                <a:lnTo>
                  <a:pt x="10709" y="2691"/>
                </a:lnTo>
                <a:lnTo>
                  <a:pt x="10856" y="2831"/>
                </a:lnTo>
                <a:lnTo>
                  <a:pt x="10723" y="2969"/>
                </a:lnTo>
                <a:close/>
                <a:moveTo>
                  <a:pt x="8724" y="1207"/>
                </a:moveTo>
                <a:lnTo>
                  <a:pt x="8662" y="1164"/>
                </a:lnTo>
                <a:lnTo>
                  <a:pt x="8599" y="1121"/>
                </a:lnTo>
                <a:lnTo>
                  <a:pt x="8535" y="1078"/>
                </a:lnTo>
                <a:lnTo>
                  <a:pt x="8470" y="1037"/>
                </a:lnTo>
                <a:lnTo>
                  <a:pt x="8404" y="996"/>
                </a:lnTo>
                <a:lnTo>
                  <a:pt x="8338" y="956"/>
                </a:lnTo>
                <a:lnTo>
                  <a:pt x="8269" y="917"/>
                </a:lnTo>
                <a:lnTo>
                  <a:pt x="8200" y="879"/>
                </a:lnTo>
                <a:lnTo>
                  <a:pt x="8130" y="841"/>
                </a:lnTo>
                <a:lnTo>
                  <a:pt x="8058" y="804"/>
                </a:lnTo>
                <a:lnTo>
                  <a:pt x="7984" y="769"/>
                </a:lnTo>
                <a:lnTo>
                  <a:pt x="7911" y="733"/>
                </a:lnTo>
                <a:lnTo>
                  <a:pt x="7835" y="699"/>
                </a:lnTo>
                <a:lnTo>
                  <a:pt x="7758" y="666"/>
                </a:lnTo>
                <a:lnTo>
                  <a:pt x="7680" y="635"/>
                </a:lnTo>
                <a:lnTo>
                  <a:pt x="7600" y="604"/>
                </a:lnTo>
                <a:lnTo>
                  <a:pt x="7669" y="425"/>
                </a:lnTo>
                <a:lnTo>
                  <a:pt x="7751" y="457"/>
                </a:lnTo>
                <a:lnTo>
                  <a:pt x="7832" y="490"/>
                </a:lnTo>
                <a:lnTo>
                  <a:pt x="7912" y="524"/>
                </a:lnTo>
                <a:lnTo>
                  <a:pt x="7990" y="559"/>
                </a:lnTo>
                <a:lnTo>
                  <a:pt x="8068" y="596"/>
                </a:lnTo>
                <a:lnTo>
                  <a:pt x="8143" y="633"/>
                </a:lnTo>
                <a:lnTo>
                  <a:pt x="8217" y="670"/>
                </a:lnTo>
                <a:lnTo>
                  <a:pt x="8291" y="710"/>
                </a:lnTo>
                <a:lnTo>
                  <a:pt x="8362" y="749"/>
                </a:lnTo>
                <a:lnTo>
                  <a:pt x="8434" y="790"/>
                </a:lnTo>
                <a:lnTo>
                  <a:pt x="8503" y="832"/>
                </a:lnTo>
                <a:lnTo>
                  <a:pt x="8571" y="874"/>
                </a:lnTo>
                <a:lnTo>
                  <a:pt x="8639" y="918"/>
                </a:lnTo>
                <a:lnTo>
                  <a:pt x="8705" y="962"/>
                </a:lnTo>
                <a:lnTo>
                  <a:pt x="8771" y="1006"/>
                </a:lnTo>
                <a:lnTo>
                  <a:pt x="8835" y="1051"/>
                </a:lnTo>
                <a:lnTo>
                  <a:pt x="8724" y="1207"/>
                </a:lnTo>
                <a:close/>
                <a:moveTo>
                  <a:pt x="7600" y="604"/>
                </a:moveTo>
                <a:lnTo>
                  <a:pt x="7519" y="574"/>
                </a:lnTo>
                <a:lnTo>
                  <a:pt x="7437" y="545"/>
                </a:lnTo>
                <a:lnTo>
                  <a:pt x="7353" y="518"/>
                </a:lnTo>
                <a:lnTo>
                  <a:pt x="7267" y="491"/>
                </a:lnTo>
                <a:lnTo>
                  <a:pt x="7180" y="465"/>
                </a:lnTo>
                <a:lnTo>
                  <a:pt x="7091" y="442"/>
                </a:lnTo>
                <a:lnTo>
                  <a:pt x="7001" y="420"/>
                </a:lnTo>
                <a:lnTo>
                  <a:pt x="6909" y="397"/>
                </a:lnTo>
                <a:lnTo>
                  <a:pt x="6815" y="377"/>
                </a:lnTo>
                <a:lnTo>
                  <a:pt x="6720" y="359"/>
                </a:lnTo>
                <a:lnTo>
                  <a:pt x="6623" y="341"/>
                </a:lnTo>
                <a:lnTo>
                  <a:pt x="6524" y="325"/>
                </a:lnTo>
                <a:lnTo>
                  <a:pt x="6423" y="310"/>
                </a:lnTo>
                <a:lnTo>
                  <a:pt x="6321" y="297"/>
                </a:lnTo>
                <a:lnTo>
                  <a:pt x="6216" y="285"/>
                </a:lnTo>
                <a:lnTo>
                  <a:pt x="6110" y="274"/>
                </a:lnTo>
                <a:lnTo>
                  <a:pt x="6126" y="84"/>
                </a:lnTo>
                <a:lnTo>
                  <a:pt x="6236" y="95"/>
                </a:lnTo>
                <a:lnTo>
                  <a:pt x="6344" y="107"/>
                </a:lnTo>
                <a:lnTo>
                  <a:pt x="6450" y="121"/>
                </a:lnTo>
                <a:lnTo>
                  <a:pt x="6555" y="136"/>
                </a:lnTo>
                <a:lnTo>
                  <a:pt x="6657" y="153"/>
                </a:lnTo>
                <a:lnTo>
                  <a:pt x="6757" y="171"/>
                </a:lnTo>
                <a:lnTo>
                  <a:pt x="6855" y="190"/>
                </a:lnTo>
                <a:lnTo>
                  <a:pt x="6953" y="211"/>
                </a:lnTo>
                <a:lnTo>
                  <a:pt x="7048" y="234"/>
                </a:lnTo>
                <a:lnTo>
                  <a:pt x="7141" y="257"/>
                </a:lnTo>
                <a:lnTo>
                  <a:pt x="7233" y="282"/>
                </a:lnTo>
                <a:lnTo>
                  <a:pt x="7324" y="309"/>
                </a:lnTo>
                <a:lnTo>
                  <a:pt x="7411" y="335"/>
                </a:lnTo>
                <a:lnTo>
                  <a:pt x="7499" y="364"/>
                </a:lnTo>
                <a:lnTo>
                  <a:pt x="7584" y="394"/>
                </a:lnTo>
                <a:lnTo>
                  <a:pt x="7669" y="425"/>
                </a:lnTo>
                <a:lnTo>
                  <a:pt x="7600" y="604"/>
                </a:lnTo>
                <a:close/>
                <a:moveTo>
                  <a:pt x="6123" y="83"/>
                </a:moveTo>
                <a:lnTo>
                  <a:pt x="6126" y="84"/>
                </a:lnTo>
                <a:lnTo>
                  <a:pt x="6118" y="179"/>
                </a:lnTo>
                <a:lnTo>
                  <a:pt x="6123" y="83"/>
                </a:lnTo>
                <a:close/>
                <a:moveTo>
                  <a:pt x="6112" y="275"/>
                </a:moveTo>
                <a:lnTo>
                  <a:pt x="5968" y="266"/>
                </a:lnTo>
                <a:lnTo>
                  <a:pt x="5815" y="256"/>
                </a:lnTo>
                <a:lnTo>
                  <a:pt x="5657" y="248"/>
                </a:lnTo>
                <a:lnTo>
                  <a:pt x="5492" y="239"/>
                </a:lnTo>
                <a:lnTo>
                  <a:pt x="5322" y="232"/>
                </a:lnTo>
                <a:lnTo>
                  <a:pt x="5146" y="224"/>
                </a:lnTo>
                <a:lnTo>
                  <a:pt x="4966" y="217"/>
                </a:lnTo>
                <a:lnTo>
                  <a:pt x="4782" y="211"/>
                </a:lnTo>
                <a:lnTo>
                  <a:pt x="4594" y="206"/>
                </a:lnTo>
                <a:lnTo>
                  <a:pt x="4403" y="201"/>
                </a:lnTo>
                <a:lnTo>
                  <a:pt x="4209" y="197"/>
                </a:lnTo>
                <a:lnTo>
                  <a:pt x="4014" y="194"/>
                </a:lnTo>
                <a:lnTo>
                  <a:pt x="3816" y="192"/>
                </a:lnTo>
                <a:lnTo>
                  <a:pt x="3618" y="192"/>
                </a:lnTo>
                <a:lnTo>
                  <a:pt x="3420" y="192"/>
                </a:lnTo>
                <a:lnTo>
                  <a:pt x="3221" y="194"/>
                </a:lnTo>
                <a:lnTo>
                  <a:pt x="3219" y="2"/>
                </a:lnTo>
                <a:lnTo>
                  <a:pt x="3420" y="1"/>
                </a:lnTo>
                <a:lnTo>
                  <a:pt x="3619" y="0"/>
                </a:lnTo>
                <a:lnTo>
                  <a:pt x="3819" y="1"/>
                </a:lnTo>
                <a:lnTo>
                  <a:pt x="4017" y="3"/>
                </a:lnTo>
                <a:lnTo>
                  <a:pt x="4215" y="5"/>
                </a:lnTo>
                <a:lnTo>
                  <a:pt x="4409" y="10"/>
                </a:lnTo>
                <a:lnTo>
                  <a:pt x="4601" y="14"/>
                </a:lnTo>
                <a:lnTo>
                  <a:pt x="4790" y="19"/>
                </a:lnTo>
                <a:lnTo>
                  <a:pt x="4975" y="26"/>
                </a:lnTo>
                <a:lnTo>
                  <a:pt x="5156" y="33"/>
                </a:lnTo>
                <a:lnTo>
                  <a:pt x="5332" y="41"/>
                </a:lnTo>
                <a:lnTo>
                  <a:pt x="5502" y="48"/>
                </a:lnTo>
                <a:lnTo>
                  <a:pt x="5668" y="57"/>
                </a:lnTo>
                <a:lnTo>
                  <a:pt x="5827" y="65"/>
                </a:lnTo>
                <a:lnTo>
                  <a:pt x="5979" y="75"/>
                </a:lnTo>
                <a:lnTo>
                  <a:pt x="6123" y="83"/>
                </a:lnTo>
                <a:lnTo>
                  <a:pt x="6112" y="275"/>
                </a:lnTo>
                <a:close/>
                <a:moveTo>
                  <a:pt x="3221" y="194"/>
                </a:moveTo>
                <a:lnTo>
                  <a:pt x="3074" y="195"/>
                </a:lnTo>
                <a:lnTo>
                  <a:pt x="2928" y="199"/>
                </a:lnTo>
                <a:lnTo>
                  <a:pt x="2781" y="203"/>
                </a:lnTo>
                <a:lnTo>
                  <a:pt x="2636" y="207"/>
                </a:lnTo>
                <a:lnTo>
                  <a:pt x="2492" y="212"/>
                </a:lnTo>
                <a:lnTo>
                  <a:pt x="2349" y="218"/>
                </a:lnTo>
                <a:lnTo>
                  <a:pt x="2208" y="225"/>
                </a:lnTo>
                <a:lnTo>
                  <a:pt x="2069" y="233"/>
                </a:lnTo>
                <a:lnTo>
                  <a:pt x="1931" y="242"/>
                </a:lnTo>
                <a:lnTo>
                  <a:pt x="1795" y="252"/>
                </a:lnTo>
                <a:lnTo>
                  <a:pt x="1662" y="263"/>
                </a:lnTo>
                <a:lnTo>
                  <a:pt x="1531" y="275"/>
                </a:lnTo>
                <a:lnTo>
                  <a:pt x="1403" y="288"/>
                </a:lnTo>
                <a:lnTo>
                  <a:pt x="1278" y="302"/>
                </a:lnTo>
                <a:lnTo>
                  <a:pt x="1155" y="318"/>
                </a:lnTo>
                <a:lnTo>
                  <a:pt x="1037" y="334"/>
                </a:lnTo>
                <a:lnTo>
                  <a:pt x="1010" y="144"/>
                </a:lnTo>
                <a:lnTo>
                  <a:pt x="1130" y="128"/>
                </a:lnTo>
                <a:lnTo>
                  <a:pt x="1253" y="112"/>
                </a:lnTo>
                <a:lnTo>
                  <a:pt x="1379" y="98"/>
                </a:lnTo>
                <a:lnTo>
                  <a:pt x="1509" y="84"/>
                </a:lnTo>
                <a:lnTo>
                  <a:pt x="1642" y="73"/>
                </a:lnTo>
                <a:lnTo>
                  <a:pt x="1776" y="62"/>
                </a:lnTo>
                <a:lnTo>
                  <a:pt x="1914" y="51"/>
                </a:lnTo>
                <a:lnTo>
                  <a:pt x="2053" y="43"/>
                </a:lnTo>
                <a:lnTo>
                  <a:pt x="2195" y="34"/>
                </a:lnTo>
                <a:lnTo>
                  <a:pt x="2338" y="27"/>
                </a:lnTo>
                <a:lnTo>
                  <a:pt x="2482" y="21"/>
                </a:lnTo>
                <a:lnTo>
                  <a:pt x="2627" y="16"/>
                </a:lnTo>
                <a:lnTo>
                  <a:pt x="2774" y="11"/>
                </a:lnTo>
                <a:lnTo>
                  <a:pt x="2921" y="7"/>
                </a:lnTo>
                <a:lnTo>
                  <a:pt x="3070" y="4"/>
                </a:lnTo>
                <a:lnTo>
                  <a:pt x="3219" y="2"/>
                </a:lnTo>
                <a:lnTo>
                  <a:pt x="3221" y="194"/>
                </a:lnTo>
                <a:close/>
                <a:moveTo>
                  <a:pt x="1037" y="334"/>
                </a:moveTo>
                <a:lnTo>
                  <a:pt x="995" y="341"/>
                </a:lnTo>
                <a:lnTo>
                  <a:pt x="955" y="348"/>
                </a:lnTo>
                <a:lnTo>
                  <a:pt x="915" y="355"/>
                </a:lnTo>
                <a:lnTo>
                  <a:pt x="877" y="363"/>
                </a:lnTo>
                <a:lnTo>
                  <a:pt x="839" y="371"/>
                </a:lnTo>
                <a:lnTo>
                  <a:pt x="804" y="381"/>
                </a:lnTo>
                <a:lnTo>
                  <a:pt x="770" y="391"/>
                </a:lnTo>
                <a:lnTo>
                  <a:pt x="737" y="401"/>
                </a:lnTo>
                <a:lnTo>
                  <a:pt x="705" y="412"/>
                </a:lnTo>
                <a:lnTo>
                  <a:pt x="674" y="423"/>
                </a:lnTo>
                <a:lnTo>
                  <a:pt x="644" y="434"/>
                </a:lnTo>
                <a:lnTo>
                  <a:pt x="616" y="446"/>
                </a:lnTo>
                <a:lnTo>
                  <a:pt x="589" y="459"/>
                </a:lnTo>
                <a:lnTo>
                  <a:pt x="563" y="472"/>
                </a:lnTo>
                <a:lnTo>
                  <a:pt x="537" y="486"/>
                </a:lnTo>
                <a:lnTo>
                  <a:pt x="514" y="500"/>
                </a:lnTo>
                <a:lnTo>
                  <a:pt x="415" y="336"/>
                </a:lnTo>
                <a:lnTo>
                  <a:pt x="442" y="320"/>
                </a:lnTo>
                <a:lnTo>
                  <a:pt x="471" y="304"/>
                </a:lnTo>
                <a:lnTo>
                  <a:pt x="501" y="288"/>
                </a:lnTo>
                <a:lnTo>
                  <a:pt x="533" y="274"/>
                </a:lnTo>
                <a:lnTo>
                  <a:pt x="565" y="259"/>
                </a:lnTo>
                <a:lnTo>
                  <a:pt x="599" y="247"/>
                </a:lnTo>
                <a:lnTo>
                  <a:pt x="635" y="234"/>
                </a:lnTo>
                <a:lnTo>
                  <a:pt x="671" y="221"/>
                </a:lnTo>
                <a:lnTo>
                  <a:pt x="709" y="209"/>
                </a:lnTo>
                <a:lnTo>
                  <a:pt x="748" y="197"/>
                </a:lnTo>
                <a:lnTo>
                  <a:pt x="788" y="188"/>
                </a:lnTo>
                <a:lnTo>
                  <a:pt x="830" y="177"/>
                </a:lnTo>
                <a:lnTo>
                  <a:pt x="872" y="169"/>
                </a:lnTo>
                <a:lnTo>
                  <a:pt x="917" y="160"/>
                </a:lnTo>
                <a:lnTo>
                  <a:pt x="963" y="152"/>
                </a:lnTo>
                <a:lnTo>
                  <a:pt x="1010" y="144"/>
                </a:lnTo>
                <a:lnTo>
                  <a:pt x="1037" y="334"/>
                </a:lnTo>
                <a:close/>
                <a:moveTo>
                  <a:pt x="514" y="500"/>
                </a:moveTo>
                <a:lnTo>
                  <a:pt x="490" y="515"/>
                </a:lnTo>
                <a:lnTo>
                  <a:pt x="468" y="531"/>
                </a:lnTo>
                <a:lnTo>
                  <a:pt x="447" y="547"/>
                </a:lnTo>
                <a:lnTo>
                  <a:pt x="426" y="563"/>
                </a:lnTo>
                <a:lnTo>
                  <a:pt x="407" y="580"/>
                </a:lnTo>
                <a:lnTo>
                  <a:pt x="390" y="597"/>
                </a:lnTo>
                <a:lnTo>
                  <a:pt x="374" y="615"/>
                </a:lnTo>
                <a:lnTo>
                  <a:pt x="359" y="633"/>
                </a:lnTo>
                <a:lnTo>
                  <a:pt x="345" y="651"/>
                </a:lnTo>
                <a:lnTo>
                  <a:pt x="333" y="670"/>
                </a:lnTo>
                <a:lnTo>
                  <a:pt x="321" y="690"/>
                </a:lnTo>
                <a:lnTo>
                  <a:pt x="311" y="710"/>
                </a:lnTo>
                <a:lnTo>
                  <a:pt x="302" y="729"/>
                </a:lnTo>
                <a:lnTo>
                  <a:pt x="294" y="749"/>
                </a:lnTo>
                <a:lnTo>
                  <a:pt x="287" y="771"/>
                </a:lnTo>
                <a:lnTo>
                  <a:pt x="281" y="791"/>
                </a:lnTo>
                <a:lnTo>
                  <a:pt x="96" y="746"/>
                </a:lnTo>
                <a:lnTo>
                  <a:pt x="103" y="716"/>
                </a:lnTo>
                <a:lnTo>
                  <a:pt x="113" y="686"/>
                </a:lnTo>
                <a:lnTo>
                  <a:pt x="124" y="658"/>
                </a:lnTo>
                <a:lnTo>
                  <a:pt x="137" y="629"/>
                </a:lnTo>
                <a:lnTo>
                  <a:pt x="151" y="601"/>
                </a:lnTo>
                <a:lnTo>
                  <a:pt x="167" y="574"/>
                </a:lnTo>
                <a:lnTo>
                  <a:pt x="184" y="547"/>
                </a:lnTo>
                <a:lnTo>
                  <a:pt x="203" y="521"/>
                </a:lnTo>
                <a:lnTo>
                  <a:pt x="224" y="495"/>
                </a:lnTo>
                <a:lnTo>
                  <a:pt x="246" y="471"/>
                </a:lnTo>
                <a:lnTo>
                  <a:pt x="270" y="446"/>
                </a:lnTo>
                <a:lnTo>
                  <a:pt x="295" y="423"/>
                </a:lnTo>
                <a:lnTo>
                  <a:pt x="323" y="400"/>
                </a:lnTo>
                <a:lnTo>
                  <a:pt x="352" y="378"/>
                </a:lnTo>
                <a:lnTo>
                  <a:pt x="382" y="357"/>
                </a:lnTo>
                <a:lnTo>
                  <a:pt x="415" y="336"/>
                </a:lnTo>
                <a:lnTo>
                  <a:pt x="514" y="500"/>
                </a:lnTo>
                <a:close/>
                <a:moveTo>
                  <a:pt x="281" y="791"/>
                </a:moveTo>
                <a:lnTo>
                  <a:pt x="276" y="813"/>
                </a:lnTo>
                <a:lnTo>
                  <a:pt x="273" y="836"/>
                </a:lnTo>
                <a:lnTo>
                  <a:pt x="271" y="858"/>
                </a:lnTo>
                <a:lnTo>
                  <a:pt x="268" y="882"/>
                </a:lnTo>
                <a:lnTo>
                  <a:pt x="268" y="905"/>
                </a:lnTo>
                <a:lnTo>
                  <a:pt x="270" y="930"/>
                </a:lnTo>
                <a:lnTo>
                  <a:pt x="272" y="954"/>
                </a:lnTo>
                <a:lnTo>
                  <a:pt x="274" y="979"/>
                </a:lnTo>
                <a:lnTo>
                  <a:pt x="278" y="1003"/>
                </a:lnTo>
                <a:lnTo>
                  <a:pt x="283" y="1029"/>
                </a:lnTo>
                <a:lnTo>
                  <a:pt x="289" y="1055"/>
                </a:lnTo>
                <a:lnTo>
                  <a:pt x="296" y="1080"/>
                </a:lnTo>
                <a:lnTo>
                  <a:pt x="304" y="1106"/>
                </a:lnTo>
                <a:lnTo>
                  <a:pt x="313" y="1133"/>
                </a:lnTo>
                <a:lnTo>
                  <a:pt x="323" y="1159"/>
                </a:lnTo>
                <a:lnTo>
                  <a:pt x="334" y="1186"/>
                </a:lnTo>
                <a:lnTo>
                  <a:pt x="158" y="1260"/>
                </a:lnTo>
                <a:lnTo>
                  <a:pt x="144" y="1227"/>
                </a:lnTo>
                <a:lnTo>
                  <a:pt x="131" y="1192"/>
                </a:lnTo>
                <a:lnTo>
                  <a:pt x="120" y="1159"/>
                </a:lnTo>
                <a:lnTo>
                  <a:pt x="111" y="1125"/>
                </a:lnTo>
                <a:lnTo>
                  <a:pt x="102" y="1092"/>
                </a:lnTo>
                <a:lnTo>
                  <a:pt x="95" y="1060"/>
                </a:lnTo>
                <a:lnTo>
                  <a:pt x="88" y="1027"/>
                </a:lnTo>
                <a:lnTo>
                  <a:pt x="84" y="995"/>
                </a:lnTo>
                <a:lnTo>
                  <a:pt x="80" y="963"/>
                </a:lnTo>
                <a:lnTo>
                  <a:pt x="77" y="931"/>
                </a:lnTo>
                <a:lnTo>
                  <a:pt x="77" y="899"/>
                </a:lnTo>
                <a:lnTo>
                  <a:pt x="79" y="868"/>
                </a:lnTo>
                <a:lnTo>
                  <a:pt x="81" y="837"/>
                </a:lnTo>
                <a:lnTo>
                  <a:pt x="84" y="806"/>
                </a:lnTo>
                <a:lnTo>
                  <a:pt x="89" y="776"/>
                </a:lnTo>
                <a:lnTo>
                  <a:pt x="96" y="746"/>
                </a:lnTo>
                <a:lnTo>
                  <a:pt x="281" y="791"/>
                </a:lnTo>
                <a:close/>
                <a:moveTo>
                  <a:pt x="334" y="1186"/>
                </a:moveTo>
                <a:lnTo>
                  <a:pt x="350" y="1221"/>
                </a:lnTo>
                <a:lnTo>
                  <a:pt x="367" y="1256"/>
                </a:lnTo>
                <a:lnTo>
                  <a:pt x="385" y="1293"/>
                </a:lnTo>
                <a:lnTo>
                  <a:pt x="405" y="1328"/>
                </a:lnTo>
                <a:lnTo>
                  <a:pt x="426" y="1364"/>
                </a:lnTo>
                <a:lnTo>
                  <a:pt x="450" y="1401"/>
                </a:lnTo>
                <a:lnTo>
                  <a:pt x="474" y="1438"/>
                </a:lnTo>
                <a:lnTo>
                  <a:pt x="500" y="1474"/>
                </a:lnTo>
                <a:lnTo>
                  <a:pt x="528" y="1512"/>
                </a:lnTo>
                <a:lnTo>
                  <a:pt x="556" y="1548"/>
                </a:lnTo>
                <a:lnTo>
                  <a:pt x="586" y="1585"/>
                </a:lnTo>
                <a:lnTo>
                  <a:pt x="617" y="1622"/>
                </a:lnTo>
                <a:lnTo>
                  <a:pt x="649" y="1659"/>
                </a:lnTo>
                <a:lnTo>
                  <a:pt x="684" y="1696"/>
                </a:lnTo>
                <a:lnTo>
                  <a:pt x="719" y="1733"/>
                </a:lnTo>
                <a:lnTo>
                  <a:pt x="755" y="1770"/>
                </a:lnTo>
                <a:lnTo>
                  <a:pt x="620" y="1904"/>
                </a:lnTo>
                <a:lnTo>
                  <a:pt x="580" y="1865"/>
                </a:lnTo>
                <a:lnTo>
                  <a:pt x="542" y="1824"/>
                </a:lnTo>
                <a:lnTo>
                  <a:pt x="505" y="1784"/>
                </a:lnTo>
                <a:lnTo>
                  <a:pt x="469" y="1743"/>
                </a:lnTo>
                <a:lnTo>
                  <a:pt x="435" y="1703"/>
                </a:lnTo>
                <a:lnTo>
                  <a:pt x="403" y="1662"/>
                </a:lnTo>
                <a:lnTo>
                  <a:pt x="372" y="1622"/>
                </a:lnTo>
                <a:lnTo>
                  <a:pt x="342" y="1581"/>
                </a:lnTo>
                <a:lnTo>
                  <a:pt x="313" y="1540"/>
                </a:lnTo>
                <a:lnTo>
                  <a:pt x="287" y="1500"/>
                </a:lnTo>
                <a:lnTo>
                  <a:pt x="261" y="1460"/>
                </a:lnTo>
                <a:lnTo>
                  <a:pt x="236" y="1420"/>
                </a:lnTo>
                <a:lnTo>
                  <a:pt x="215" y="1379"/>
                </a:lnTo>
                <a:lnTo>
                  <a:pt x="194" y="1340"/>
                </a:lnTo>
                <a:lnTo>
                  <a:pt x="175" y="1299"/>
                </a:lnTo>
                <a:lnTo>
                  <a:pt x="158" y="1260"/>
                </a:lnTo>
                <a:lnTo>
                  <a:pt x="334" y="1186"/>
                </a:lnTo>
                <a:close/>
                <a:moveTo>
                  <a:pt x="755" y="1770"/>
                </a:moveTo>
                <a:lnTo>
                  <a:pt x="829" y="1843"/>
                </a:lnTo>
                <a:lnTo>
                  <a:pt x="907" y="1918"/>
                </a:lnTo>
                <a:lnTo>
                  <a:pt x="989" y="1996"/>
                </a:lnTo>
                <a:lnTo>
                  <a:pt x="1075" y="2076"/>
                </a:lnTo>
                <a:lnTo>
                  <a:pt x="1165" y="2157"/>
                </a:lnTo>
                <a:lnTo>
                  <a:pt x="1258" y="2242"/>
                </a:lnTo>
                <a:lnTo>
                  <a:pt x="1354" y="2327"/>
                </a:lnTo>
                <a:lnTo>
                  <a:pt x="1453" y="2415"/>
                </a:lnTo>
                <a:lnTo>
                  <a:pt x="1555" y="2504"/>
                </a:lnTo>
                <a:lnTo>
                  <a:pt x="1660" y="2596"/>
                </a:lnTo>
                <a:lnTo>
                  <a:pt x="1768" y="2689"/>
                </a:lnTo>
                <a:lnTo>
                  <a:pt x="1878" y="2783"/>
                </a:lnTo>
                <a:lnTo>
                  <a:pt x="1991" y="2880"/>
                </a:lnTo>
                <a:lnTo>
                  <a:pt x="2105" y="2977"/>
                </a:lnTo>
                <a:lnTo>
                  <a:pt x="2221" y="3077"/>
                </a:lnTo>
                <a:lnTo>
                  <a:pt x="2339" y="3177"/>
                </a:lnTo>
                <a:lnTo>
                  <a:pt x="2215" y="3322"/>
                </a:lnTo>
                <a:lnTo>
                  <a:pt x="2096" y="3222"/>
                </a:lnTo>
                <a:lnTo>
                  <a:pt x="1979" y="3122"/>
                </a:lnTo>
                <a:lnTo>
                  <a:pt x="1865" y="3024"/>
                </a:lnTo>
                <a:lnTo>
                  <a:pt x="1752" y="2927"/>
                </a:lnTo>
                <a:lnTo>
                  <a:pt x="1641" y="2832"/>
                </a:lnTo>
                <a:lnTo>
                  <a:pt x="1533" y="2738"/>
                </a:lnTo>
                <a:lnTo>
                  <a:pt x="1427" y="2646"/>
                </a:lnTo>
                <a:lnTo>
                  <a:pt x="1324" y="2557"/>
                </a:lnTo>
                <a:lnTo>
                  <a:pt x="1225" y="2468"/>
                </a:lnTo>
                <a:lnTo>
                  <a:pt x="1127" y="2382"/>
                </a:lnTo>
                <a:lnTo>
                  <a:pt x="1034" y="2297"/>
                </a:lnTo>
                <a:lnTo>
                  <a:pt x="943" y="2215"/>
                </a:lnTo>
                <a:lnTo>
                  <a:pt x="856" y="2134"/>
                </a:lnTo>
                <a:lnTo>
                  <a:pt x="773" y="2056"/>
                </a:lnTo>
                <a:lnTo>
                  <a:pt x="694" y="1979"/>
                </a:lnTo>
                <a:lnTo>
                  <a:pt x="620" y="1904"/>
                </a:lnTo>
                <a:lnTo>
                  <a:pt x="755" y="1770"/>
                </a:lnTo>
                <a:close/>
                <a:moveTo>
                  <a:pt x="2339" y="3177"/>
                </a:moveTo>
                <a:lnTo>
                  <a:pt x="2700" y="3485"/>
                </a:lnTo>
                <a:lnTo>
                  <a:pt x="3071" y="3804"/>
                </a:lnTo>
                <a:lnTo>
                  <a:pt x="3258" y="3967"/>
                </a:lnTo>
                <a:lnTo>
                  <a:pt x="3446" y="4131"/>
                </a:lnTo>
                <a:lnTo>
                  <a:pt x="3634" y="4298"/>
                </a:lnTo>
                <a:lnTo>
                  <a:pt x="3822" y="4465"/>
                </a:lnTo>
                <a:lnTo>
                  <a:pt x="4009" y="4635"/>
                </a:lnTo>
                <a:lnTo>
                  <a:pt x="4194" y="4805"/>
                </a:lnTo>
                <a:lnTo>
                  <a:pt x="4377" y="4977"/>
                </a:lnTo>
                <a:lnTo>
                  <a:pt x="4557" y="5149"/>
                </a:lnTo>
                <a:lnTo>
                  <a:pt x="4734" y="5323"/>
                </a:lnTo>
                <a:lnTo>
                  <a:pt x="4908" y="5495"/>
                </a:lnTo>
                <a:lnTo>
                  <a:pt x="5077" y="5669"/>
                </a:lnTo>
                <a:lnTo>
                  <a:pt x="5241" y="5843"/>
                </a:lnTo>
                <a:lnTo>
                  <a:pt x="5400" y="6016"/>
                </a:lnTo>
                <a:lnTo>
                  <a:pt x="5553" y="6190"/>
                </a:lnTo>
                <a:lnTo>
                  <a:pt x="5699" y="6363"/>
                </a:lnTo>
                <a:lnTo>
                  <a:pt x="5838" y="6535"/>
                </a:lnTo>
                <a:lnTo>
                  <a:pt x="5969" y="6706"/>
                </a:lnTo>
                <a:lnTo>
                  <a:pt x="6091" y="6877"/>
                </a:lnTo>
                <a:lnTo>
                  <a:pt x="6207" y="7046"/>
                </a:lnTo>
                <a:lnTo>
                  <a:pt x="6311" y="7213"/>
                </a:lnTo>
                <a:lnTo>
                  <a:pt x="6406" y="7379"/>
                </a:lnTo>
                <a:lnTo>
                  <a:pt x="6492" y="7543"/>
                </a:lnTo>
                <a:lnTo>
                  <a:pt x="6565" y="7704"/>
                </a:lnTo>
                <a:lnTo>
                  <a:pt x="6627" y="7864"/>
                </a:lnTo>
                <a:lnTo>
                  <a:pt x="6677" y="8021"/>
                </a:lnTo>
                <a:lnTo>
                  <a:pt x="6715" y="8176"/>
                </a:lnTo>
                <a:lnTo>
                  <a:pt x="6739" y="8328"/>
                </a:lnTo>
                <a:lnTo>
                  <a:pt x="6750" y="8477"/>
                </a:lnTo>
                <a:lnTo>
                  <a:pt x="6559" y="8480"/>
                </a:lnTo>
                <a:lnTo>
                  <a:pt x="6548" y="8339"/>
                </a:lnTo>
                <a:lnTo>
                  <a:pt x="6525" y="8195"/>
                </a:lnTo>
                <a:lnTo>
                  <a:pt x="6487" y="8048"/>
                </a:lnTo>
                <a:lnTo>
                  <a:pt x="6438" y="7898"/>
                </a:lnTo>
                <a:lnTo>
                  <a:pt x="6377" y="7745"/>
                </a:lnTo>
                <a:lnTo>
                  <a:pt x="6305" y="7590"/>
                </a:lnTo>
                <a:lnTo>
                  <a:pt x="6222" y="7432"/>
                </a:lnTo>
                <a:lnTo>
                  <a:pt x="6128" y="7272"/>
                </a:lnTo>
                <a:lnTo>
                  <a:pt x="6024" y="7111"/>
                </a:lnTo>
                <a:lnTo>
                  <a:pt x="5911" y="6946"/>
                </a:lnTo>
                <a:lnTo>
                  <a:pt x="5791" y="6782"/>
                </a:lnTo>
                <a:lnTo>
                  <a:pt x="5660" y="6615"/>
                </a:lnTo>
                <a:lnTo>
                  <a:pt x="5524" y="6448"/>
                </a:lnTo>
                <a:lnTo>
                  <a:pt x="5380" y="6280"/>
                </a:lnTo>
                <a:lnTo>
                  <a:pt x="5229" y="6110"/>
                </a:lnTo>
                <a:lnTo>
                  <a:pt x="5073" y="5942"/>
                </a:lnTo>
                <a:lnTo>
                  <a:pt x="4911" y="5771"/>
                </a:lnTo>
                <a:lnTo>
                  <a:pt x="4745" y="5601"/>
                </a:lnTo>
                <a:lnTo>
                  <a:pt x="4574" y="5431"/>
                </a:lnTo>
                <a:lnTo>
                  <a:pt x="4400" y="5262"/>
                </a:lnTo>
                <a:lnTo>
                  <a:pt x="4222" y="5093"/>
                </a:lnTo>
                <a:lnTo>
                  <a:pt x="4042" y="4924"/>
                </a:lnTo>
                <a:lnTo>
                  <a:pt x="3859" y="4757"/>
                </a:lnTo>
                <a:lnTo>
                  <a:pt x="3676" y="4590"/>
                </a:lnTo>
                <a:lnTo>
                  <a:pt x="3491" y="4426"/>
                </a:lnTo>
                <a:lnTo>
                  <a:pt x="3305" y="4261"/>
                </a:lnTo>
                <a:lnTo>
                  <a:pt x="3120" y="4100"/>
                </a:lnTo>
                <a:lnTo>
                  <a:pt x="2935" y="3940"/>
                </a:lnTo>
                <a:lnTo>
                  <a:pt x="2570" y="3626"/>
                </a:lnTo>
                <a:lnTo>
                  <a:pt x="2215" y="3322"/>
                </a:lnTo>
                <a:lnTo>
                  <a:pt x="2339" y="3177"/>
                </a:lnTo>
                <a:close/>
                <a:moveTo>
                  <a:pt x="6750" y="8477"/>
                </a:moveTo>
                <a:lnTo>
                  <a:pt x="6746" y="8591"/>
                </a:lnTo>
                <a:lnTo>
                  <a:pt x="6726" y="8711"/>
                </a:lnTo>
                <a:lnTo>
                  <a:pt x="6695" y="8836"/>
                </a:lnTo>
                <a:lnTo>
                  <a:pt x="6651" y="8967"/>
                </a:lnTo>
                <a:lnTo>
                  <a:pt x="6595" y="9103"/>
                </a:lnTo>
                <a:lnTo>
                  <a:pt x="6527" y="9243"/>
                </a:lnTo>
                <a:lnTo>
                  <a:pt x="6448" y="9389"/>
                </a:lnTo>
                <a:lnTo>
                  <a:pt x="6358" y="9538"/>
                </a:lnTo>
                <a:lnTo>
                  <a:pt x="6259" y="9692"/>
                </a:lnTo>
                <a:lnTo>
                  <a:pt x="6150" y="9849"/>
                </a:lnTo>
                <a:lnTo>
                  <a:pt x="6032" y="10010"/>
                </a:lnTo>
                <a:lnTo>
                  <a:pt x="5906" y="10173"/>
                </a:lnTo>
                <a:lnTo>
                  <a:pt x="5771" y="10340"/>
                </a:lnTo>
                <a:lnTo>
                  <a:pt x="5631" y="10510"/>
                </a:lnTo>
                <a:lnTo>
                  <a:pt x="5483" y="10680"/>
                </a:lnTo>
                <a:lnTo>
                  <a:pt x="5329" y="10853"/>
                </a:lnTo>
                <a:lnTo>
                  <a:pt x="5168" y="11028"/>
                </a:lnTo>
                <a:lnTo>
                  <a:pt x="5004" y="11204"/>
                </a:lnTo>
                <a:lnTo>
                  <a:pt x="4834" y="11383"/>
                </a:lnTo>
                <a:lnTo>
                  <a:pt x="4662" y="11561"/>
                </a:lnTo>
                <a:lnTo>
                  <a:pt x="4484" y="11739"/>
                </a:lnTo>
                <a:lnTo>
                  <a:pt x="4305" y="11919"/>
                </a:lnTo>
                <a:lnTo>
                  <a:pt x="4123" y="12098"/>
                </a:lnTo>
                <a:lnTo>
                  <a:pt x="3939" y="12276"/>
                </a:lnTo>
                <a:lnTo>
                  <a:pt x="3754" y="12455"/>
                </a:lnTo>
                <a:lnTo>
                  <a:pt x="3568" y="12633"/>
                </a:lnTo>
                <a:lnTo>
                  <a:pt x="3382" y="12809"/>
                </a:lnTo>
                <a:lnTo>
                  <a:pt x="3197" y="12983"/>
                </a:lnTo>
                <a:lnTo>
                  <a:pt x="2828" y="13328"/>
                </a:lnTo>
                <a:lnTo>
                  <a:pt x="2468" y="13663"/>
                </a:lnTo>
                <a:lnTo>
                  <a:pt x="2338" y="13522"/>
                </a:lnTo>
                <a:lnTo>
                  <a:pt x="2693" y="13192"/>
                </a:lnTo>
                <a:lnTo>
                  <a:pt x="3056" y="12853"/>
                </a:lnTo>
                <a:lnTo>
                  <a:pt x="3238" y="12681"/>
                </a:lnTo>
                <a:lnTo>
                  <a:pt x="3422" y="12508"/>
                </a:lnTo>
                <a:lnTo>
                  <a:pt x="3605" y="12333"/>
                </a:lnTo>
                <a:lnTo>
                  <a:pt x="3788" y="12158"/>
                </a:lnTo>
                <a:lnTo>
                  <a:pt x="3968" y="11982"/>
                </a:lnTo>
                <a:lnTo>
                  <a:pt x="4148" y="11805"/>
                </a:lnTo>
                <a:lnTo>
                  <a:pt x="4325" y="11630"/>
                </a:lnTo>
                <a:lnTo>
                  <a:pt x="4499" y="11454"/>
                </a:lnTo>
                <a:lnTo>
                  <a:pt x="4670" y="11280"/>
                </a:lnTo>
                <a:lnTo>
                  <a:pt x="4837" y="11106"/>
                </a:lnTo>
                <a:lnTo>
                  <a:pt x="5000" y="10933"/>
                </a:lnTo>
                <a:lnTo>
                  <a:pt x="5157" y="10763"/>
                </a:lnTo>
                <a:lnTo>
                  <a:pt x="5308" y="10594"/>
                </a:lnTo>
                <a:lnTo>
                  <a:pt x="5454" y="10427"/>
                </a:lnTo>
                <a:lnTo>
                  <a:pt x="5593" y="10263"/>
                </a:lnTo>
                <a:lnTo>
                  <a:pt x="5725" y="10101"/>
                </a:lnTo>
                <a:lnTo>
                  <a:pt x="5850" y="9942"/>
                </a:lnTo>
                <a:lnTo>
                  <a:pt x="5967" y="9787"/>
                </a:lnTo>
                <a:lnTo>
                  <a:pt x="6073" y="9635"/>
                </a:lnTo>
                <a:lnTo>
                  <a:pt x="6172" y="9487"/>
                </a:lnTo>
                <a:lnTo>
                  <a:pt x="6260" y="9344"/>
                </a:lnTo>
                <a:lnTo>
                  <a:pt x="6338" y="9205"/>
                </a:lnTo>
                <a:lnTo>
                  <a:pt x="6405" y="9071"/>
                </a:lnTo>
                <a:lnTo>
                  <a:pt x="6461" y="8941"/>
                </a:lnTo>
                <a:lnTo>
                  <a:pt x="6504" y="8818"/>
                </a:lnTo>
                <a:lnTo>
                  <a:pt x="6535" y="8699"/>
                </a:lnTo>
                <a:lnTo>
                  <a:pt x="6554" y="8587"/>
                </a:lnTo>
                <a:lnTo>
                  <a:pt x="6559" y="8480"/>
                </a:lnTo>
                <a:lnTo>
                  <a:pt x="6750" y="8477"/>
                </a:lnTo>
                <a:close/>
                <a:moveTo>
                  <a:pt x="2468" y="13663"/>
                </a:moveTo>
                <a:lnTo>
                  <a:pt x="2338" y="13784"/>
                </a:lnTo>
                <a:lnTo>
                  <a:pt x="2211" y="13902"/>
                </a:lnTo>
                <a:lnTo>
                  <a:pt x="2085" y="14019"/>
                </a:lnTo>
                <a:lnTo>
                  <a:pt x="1961" y="14135"/>
                </a:lnTo>
                <a:lnTo>
                  <a:pt x="1840" y="14248"/>
                </a:lnTo>
                <a:lnTo>
                  <a:pt x="1722" y="14359"/>
                </a:lnTo>
                <a:lnTo>
                  <a:pt x="1607" y="14468"/>
                </a:lnTo>
                <a:lnTo>
                  <a:pt x="1495" y="14575"/>
                </a:lnTo>
                <a:lnTo>
                  <a:pt x="1387" y="14678"/>
                </a:lnTo>
                <a:lnTo>
                  <a:pt x="1282" y="14780"/>
                </a:lnTo>
                <a:lnTo>
                  <a:pt x="1181" y="14878"/>
                </a:lnTo>
                <a:lnTo>
                  <a:pt x="1085" y="14973"/>
                </a:lnTo>
                <a:lnTo>
                  <a:pt x="992" y="15066"/>
                </a:lnTo>
                <a:lnTo>
                  <a:pt x="904" y="15155"/>
                </a:lnTo>
                <a:lnTo>
                  <a:pt x="821" y="15242"/>
                </a:lnTo>
                <a:lnTo>
                  <a:pt x="744" y="15324"/>
                </a:lnTo>
                <a:lnTo>
                  <a:pt x="604" y="15194"/>
                </a:lnTo>
                <a:lnTo>
                  <a:pt x="683" y="15109"/>
                </a:lnTo>
                <a:lnTo>
                  <a:pt x="766" y="15023"/>
                </a:lnTo>
                <a:lnTo>
                  <a:pt x="854" y="14932"/>
                </a:lnTo>
                <a:lnTo>
                  <a:pt x="947" y="14839"/>
                </a:lnTo>
                <a:lnTo>
                  <a:pt x="1044" y="14743"/>
                </a:lnTo>
                <a:lnTo>
                  <a:pt x="1146" y="14644"/>
                </a:lnTo>
                <a:lnTo>
                  <a:pt x="1251" y="14543"/>
                </a:lnTo>
                <a:lnTo>
                  <a:pt x="1360" y="14438"/>
                </a:lnTo>
                <a:lnTo>
                  <a:pt x="1472" y="14331"/>
                </a:lnTo>
                <a:lnTo>
                  <a:pt x="1588" y="14221"/>
                </a:lnTo>
                <a:lnTo>
                  <a:pt x="1707" y="14110"/>
                </a:lnTo>
                <a:lnTo>
                  <a:pt x="1829" y="13996"/>
                </a:lnTo>
                <a:lnTo>
                  <a:pt x="1952" y="13881"/>
                </a:lnTo>
                <a:lnTo>
                  <a:pt x="2078" y="13763"/>
                </a:lnTo>
                <a:lnTo>
                  <a:pt x="2207" y="13644"/>
                </a:lnTo>
                <a:lnTo>
                  <a:pt x="2338" y="13522"/>
                </a:lnTo>
                <a:lnTo>
                  <a:pt x="2468" y="13663"/>
                </a:lnTo>
                <a:close/>
              </a:path>
            </a:pathLst>
          </a:custGeom>
          <a:solidFill>
            <a:srgbClr val="FCECD3"/>
          </a:solidFill>
          <a:ln cap="flat" cmpd="sng" w="9525">
            <a:solidFill>
              <a:srgbClr val="FCEC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"/>
          <p:cNvSpPr/>
          <p:nvPr/>
        </p:nvSpPr>
        <p:spPr>
          <a:xfrm rot="10800000">
            <a:off x="8040750" y="4879053"/>
            <a:ext cx="199510" cy="216660"/>
          </a:xfrm>
          <a:custGeom>
            <a:rect b="b" l="l" r="r" t="t"/>
            <a:pathLst>
              <a:path extrusionOk="0" h="17080" w="15728">
                <a:moveTo>
                  <a:pt x="744" y="15324"/>
                </a:moveTo>
                <a:lnTo>
                  <a:pt x="687" y="15386"/>
                </a:lnTo>
                <a:lnTo>
                  <a:pt x="633" y="15447"/>
                </a:lnTo>
                <a:lnTo>
                  <a:pt x="583" y="15505"/>
                </a:lnTo>
                <a:lnTo>
                  <a:pt x="536" y="15563"/>
                </a:lnTo>
                <a:lnTo>
                  <a:pt x="493" y="15619"/>
                </a:lnTo>
                <a:lnTo>
                  <a:pt x="453" y="15672"/>
                </a:lnTo>
                <a:lnTo>
                  <a:pt x="416" y="15724"/>
                </a:lnTo>
                <a:lnTo>
                  <a:pt x="382" y="15774"/>
                </a:lnTo>
                <a:lnTo>
                  <a:pt x="351" y="15824"/>
                </a:lnTo>
                <a:lnTo>
                  <a:pt x="323" y="15871"/>
                </a:lnTo>
                <a:lnTo>
                  <a:pt x="298" y="15915"/>
                </a:lnTo>
                <a:lnTo>
                  <a:pt x="276" y="15960"/>
                </a:lnTo>
                <a:lnTo>
                  <a:pt x="257" y="16003"/>
                </a:lnTo>
                <a:lnTo>
                  <a:pt x="241" y="16043"/>
                </a:lnTo>
                <a:lnTo>
                  <a:pt x="228" y="16083"/>
                </a:lnTo>
                <a:lnTo>
                  <a:pt x="217" y="16121"/>
                </a:lnTo>
                <a:lnTo>
                  <a:pt x="209" y="16158"/>
                </a:lnTo>
                <a:lnTo>
                  <a:pt x="203" y="16194"/>
                </a:lnTo>
                <a:lnTo>
                  <a:pt x="200" y="16228"/>
                </a:lnTo>
                <a:lnTo>
                  <a:pt x="200" y="16260"/>
                </a:lnTo>
                <a:lnTo>
                  <a:pt x="202" y="16292"/>
                </a:lnTo>
                <a:lnTo>
                  <a:pt x="208" y="16322"/>
                </a:lnTo>
                <a:lnTo>
                  <a:pt x="214" y="16351"/>
                </a:lnTo>
                <a:lnTo>
                  <a:pt x="224" y="16379"/>
                </a:lnTo>
                <a:lnTo>
                  <a:pt x="235" y="16405"/>
                </a:lnTo>
                <a:lnTo>
                  <a:pt x="249" y="16431"/>
                </a:lnTo>
                <a:lnTo>
                  <a:pt x="265" y="16454"/>
                </a:lnTo>
                <a:lnTo>
                  <a:pt x="283" y="16478"/>
                </a:lnTo>
                <a:lnTo>
                  <a:pt x="303" y="16500"/>
                </a:lnTo>
                <a:lnTo>
                  <a:pt x="325" y="16521"/>
                </a:lnTo>
                <a:lnTo>
                  <a:pt x="350" y="16541"/>
                </a:lnTo>
                <a:lnTo>
                  <a:pt x="375" y="16560"/>
                </a:lnTo>
                <a:lnTo>
                  <a:pt x="267" y="16718"/>
                </a:lnTo>
                <a:lnTo>
                  <a:pt x="231" y="16691"/>
                </a:lnTo>
                <a:lnTo>
                  <a:pt x="197" y="16665"/>
                </a:lnTo>
                <a:lnTo>
                  <a:pt x="166" y="16636"/>
                </a:lnTo>
                <a:lnTo>
                  <a:pt x="137" y="16607"/>
                </a:lnTo>
                <a:lnTo>
                  <a:pt x="111" y="16576"/>
                </a:lnTo>
                <a:lnTo>
                  <a:pt x="87" y="16544"/>
                </a:lnTo>
                <a:lnTo>
                  <a:pt x="66" y="16511"/>
                </a:lnTo>
                <a:lnTo>
                  <a:pt x="48" y="16477"/>
                </a:lnTo>
                <a:lnTo>
                  <a:pt x="33" y="16442"/>
                </a:lnTo>
                <a:lnTo>
                  <a:pt x="20" y="16404"/>
                </a:lnTo>
                <a:lnTo>
                  <a:pt x="10" y="16366"/>
                </a:lnTo>
                <a:lnTo>
                  <a:pt x="4" y="16326"/>
                </a:lnTo>
                <a:lnTo>
                  <a:pt x="1" y="16285"/>
                </a:lnTo>
                <a:lnTo>
                  <a:pt x="0" y="16242"/>
                </a:lnTo>
                <a:lnTo>
                  <a:pt x="3" y="16198"/>
                </a:lnTo>
                <a:lnTo>
                  <a:pt x="9" y="16152"/>
                </a:lnTo>
                <a:lnTo>
                  <a:pt x="19" y="16105"/>
                </a:lnTo>
                <a:lnTo>
                  <a:pt x="32" y="16056"/>
                </a:lnTo>
                <a:lnTo>
                  <a:pt x="48" y="16006"/>
                </a:lnTo>
                <a:lnTo>
                  <a:pt x="68" y="15954"/>
                </a:lnTo>
                <a:lnTo>
                  <a:pt x="91" y="15900"/>
                </a:lnTo>
                <a:lnTo>
                  <a:pt x="118" y="15845"/>
                </a:lnTo>
                <a:lnTo>
                  <a:pt x="149" y="15788"/>
                </a:lnTo>
                <a:lnTo>
                  <a:pt x="183" y="15730"/>
                </a:lnTo>
                <a:lnTo>
                  <a:pt x="222" y="15669"/>
                </a:lnTo>
                <a:lnTo>
                  <a:pt x="264" y="15607"/>
                </a:lnTo>
                <a:lnTo>
                  <a:pt x="310" y="15543"/>
                </a:lnTo>
                <a:lnTo>
                  <a:pt x="360" y="15477"/>
                </a:lnTo>
                <a:lnTo>
                  <a:pt x="415" y="15408"/>
                </a:lnTo>
                <a:lnTo>
                  <a:pt x="473" y="15339"/>
                </a:lnTo>
                <a:lnTo>
                  <a:pt x="536" y="15267"/>
                </a:lnTo>
                <a:lnTo>
                  <a:pt x="604" y="15194"/>
                </a:lnTo>
                <a:lnTo>
                  <a:pt x="744" y="15324"/>
                </a:lnTo>
                <a:close/>
                <a:moveTo>
                  <a:pt x="375" y="16560"/>
                </a:moveTo>
                <a:lnTo>
                  <a:pt x="407" y="16580"/>
                </a:lnTo>
                <a:lnTo>
                  <a:pt x="440" y="16600"/>
                </a:lnTo>
                <a:lnTo>
                  <a:pt x="476" y="16618"/>
                </a:lnTo>
                <a:lnTo>
                  <a:pt x="513" y="16635"/>
                </a:lnTo>
                <a:lnTo>
                  <a:pt x="552" y="16652"/>
                </a:lnTo>
                <a:lnTo>
                  <a:pt x="593" y="16668"/>
                </a:lnTo>
                <a:lnTo>
                  <a:pt x="636" y="16683"/>
                </a:lnTo>
                <a:lnTo>
                  <a:pt x="680" y="16697"/>
                </a:lnTo>
                <a:lnTo>
                  <a:pt x="726" y="16711"/>
                </a:lnTo>
                <a:lnTo>
                  <a:pt x="774" y="16723"/>
                </a:lnTo>
                <a:lnTo>
                  <a:pt x="823" y="16735"/>
                </a:lnTo>
                <a:lnTo>
                  <a:pt x="874" y="16746"/>
                </a:lnTo>
                <a:lnTo>
                  <a:pt x="926" y="16757"/>
                </a:lnTo>
                <a:lnTo>
                  <a:pt x="979" y="16767"/>
                </a:lnTo>
                <a:lnTo>
                  <a:pt x="1035" y="16777"/>
                </a:lnTo>
                <a:lnTo>
                  <a:pt x="1090" y="16785"/>
                </a:lnTo>
                <a:lnTo>
                  <a:pt x="1148" y="16794"/>
                </a:lnTo>
                <a:lnTo>
                  <a:pt x="1205" y="16801"/>
                </a:lnTo>
                <a:lnTo>
                  <a:pt x="1265" y="16809"/>
                </a:lnTo>
                <a:lnTo>
                  <a:pt x="1326" y="16816"/>
                </a:lnTo>
                <a:lnTo>
                  <a:pt x="1449" y="16828"/>
                </a:lnTo>
                <a:lnTo>
                  <a:pt x="1576" y="16840"/>
                </a:lnTo>
                <a:lnTo>
                  <a:pt x="1706" y="16848"/>
                </a:lnTo>
                <a:lnTo>
                  <a:pt x="1837" y="16857"/>
                </a:lnTo>
                <a:lnTo>
                  <a:pt x="1972" y="16864"/>
                </a:lnTo>
                <a:lnTo>
                  <a:pt x="2107" y="16871"/>
                </a:lnTo>
                <a:lnTo>
                  <a:pt x="2099" y="17063"/>
                </a:lnTo>
                <a:lnTo>
                  <a:pt x="1958" y="17055"/>
                </a:lnTo>
                <a:lnTo>
                  <a:pt x="1818" y="17048"/>
                </a:lnTo>
                <a:lnTo>
                  <a:pt x="1680" y="17038"/>
                </a:lnTo>
                <a:lnTo>
                  <a:pt x="1545" y="17029"/>
                </a:lnTo>
                <a:lnTo>
                  <a:pt x="1412" y="17017"/>
                </a:lnTo>
                <a:lnTo>
                  <a:pt x="1283" y="17003"/>
                </a:lnTo>
                <a:lnTo>
                  <a:pt x="1220" y="16996"/>
                </a:lnTo>
                <a:lnTo>
                  <a:pt x="1157" y="16988"/>
                </a:lnTo>
                <a:lnTo>
                  <a:pt x="1097" y="16980"/>
                </a:lnTo>
                <a:lnTo>
                  <a:pt x="1036" y="16970"/>
                </a:lnTo>
                <a:lnTo>
                  <a:pt x="977" y="16960"/>
                </a:lnTo>
                <a:lnTo>
                  <a:pt x="919" y="16950"/>
                </a:lnTo>
                <a:lnTo>
                  <a:pt x="863" y="16938"/>
                </a:lnTo>
                <a:lnTo>
                  <a:pt x="807" y="16926"/>
                </a:lnTo>
                <a:lnTo>
                  <a:pt x="753" y="16915"/>
                </a:lnTo>
                <a:lnTo>
                  <a:pt x="701" y="16901"/>
                </a:lnTo>
                <a:lnTo>
                  <a:pt x="649" y="16887"/>
                </a:lnTo>
                <a:lnTo>
                  <a:pt x="600" y="16872"/>
                </a:lnTo>
                <a:lnTo>
                  <a:pt x="552" y="16856"/>
                </a:lnTo>
                <a:lnTo>
                  <a:pt x="506" y="16839"/>
                </a:lnTo>
                <a:lnTo>
                  <a:pt x="462" y="16821"/>
                </a:lnTo>
                <a:lnTo>
                  <a:pt x="419" y="16802"/>
                </a:lnTo>
                <a:lnTo>
                  <a:pt x="378" y="16783"/>
                </a:lnTo>
                <a:lnTo>
                  <a:pt x="340" y="16762"/>
                </a:lnTo>
                <a:lnTo>
                  <a:pt x="303" y="16741"/>
                </a:lnTo>
                <a:lnTo>
                  <a:pt x="267" y="16718"/>
                </a:lnTo>
                <a:lnTo>
                  <a:pt x="375" y="16560"/>
                </a:lnTo>
                <a:close/>
                <a:moveTo>
                  <a:pt x="2107" y="16871"/>
                </a:moveTo>
                <a:lnTo>
                  <a:pt x="2279" y="16878"/>
                </a:lnTo>
                <a:lnTo>
                  <a:pt x="2453" y="16884"/>
                </a:lnTo>
                <a:lnTo>
                  <a:pt x="2629" y="16887"/>
                </a:lnTo>
                <a:lnTo>
                  <a:pt x="2806" y="16888"/>
                </a:lnTo>
                <a:lnTo>
                  <a:pt x="2983" y="16888"/>
                </a:lnTo>
                <a:lnTo>
                  <a:pt x="3162" y="16887"/>
                </a:lnTo>
                <a:lnTo>
                  <a:pt x="3341" y="16885"/>
                </a:lnTo>
                <a:lnTo>
                  <a:pt x="3519" y="16880"/>
                </a:lnTo>
                <a:lnTo>
                  <a:pt x="3696" y="16876"/>
                </a:lnTo>
                <a:lnTo>
                  <a:pt x="3872" y="16871"/>
                </a:lnTo>
                <a:lnTo>
                  <a:pt x="4048" y="16864"/>
                </a:lnTo>
                <a:lnTo>
                  <a:pt x="4221" y="16858"/>
                </a:lnTo>
                <a:lnTo>
                  <a:pt x="4393" y="16852"/>
                </a:lnTo>
                <a:lnTo>
                  <a:pt x="4561" y="16844"/>
                </a:lnTo>
                <a:lnTo>
                  <a:pt x="4728" y="16837"/>
                </a:lnTo>
                <a:lnTo>
                  <a:pt x="4891" y="16829"/>
                </a:lnTo>
                <a:lnTo>
                  <a:pt x="4898" y="17020"/>
                </a:lnTo>
                <a:lnTo>
                  <a:pt x="4735" y="17028"/>
                </a:lnTo>
                <a:lnTo>
                  <a:pt x="4568" y="17035"/>
                </a:lnTo>
                <a:lnTo>
                  <a:pt x="4398" y="17043"/>
                </a:lnTo>
                <a:lnTo>
                  <a:pt x="4226" y="17049"/>
                </a:lnTo>
                <a:lnTo>
                  <a:pt x="4052" y="17057"/>
                </a:lnTo>
                <a:lnTo>
                  <a:pt x="3876" y="17062"/>
                </a:lnTo>
                <a:lnTo>
                  <a:pt x="3698" y="17067"/>
                </a:lnTo>
                <a:lnTo>
                  <a:pt x="3520" y="17073"/>
                </a:lnTo>
                <a:lnTo>
                  <a:pt x="3341" y="17076"/>
                </a:lnTo>
                <a:lnTo>
                  <a:pt x="3161" y="17078"/>
                </a:lnTo>
                <a:lnTo>
                  <a:pt x="2982" y="17080"/>
                </a:lnTo>
                <a:lnTo>
                  <a:pt x="2803" y="17080"/>
                </a:lnTo>
                <a:lnTo>
                  <a:pt x="2625" y="17078"/>
                </a:lnTo>
                <a:lnTo>
                  <a:pt x="2447" y="17075"/>
                </a:lnTo>
                <a:lnTo>
                  <a:pt x="2272" y="17069"/>
                </a:lnTo>
                <a:lnTo>
                  <a:pt x="2099" y="17063"/>
                </a:lnTo>
                <a:lnTo>
                  <a:pt x="2107" y="16871"/>
                </a:lnTo>
                <a:close/>
                <a:moveTo>
                  <a:pt x="4891" y="16829"/>
                </a:moveTo>
                <a:lnTo>
                  <a:pt x="4947" y="16827"/>
                </a:lnTo>
                <a:lnTo>
                  <a:pt x="5002" y="16824"/>
                </a:lnTo>
                <a:lnTo>
                  <a:pt x="5057" y="16822"/>
                </a:lnTo>
                <a:lnTo>
                  <a:pt x="5112" y="16820"/>
                </a:lnTo>
                <a:lnTo>
                  <a:pt x="5166" y="16817"/>
                </a:lnTo>
                <a:lnTo>
                  <a:pt x="5221" y="16814"/>
                </a:lnTo>
                <a:lnTo>
                  <a:pt x="5274" y="16812"/>
                </a:lnTo>
                <a:lnTo>
                  <a:pt x="5326" y="16810"/>
                </a:lnTo>
                <a:lnTo>
                  <a:pt x="5379" y="16808"/>
                </a:lnTo>
                <a:lnTo>
                  <a:pt x="5431" y="16806"/>
                </a:lnTo>
                <a:lnTo>
                  <a:pt x="5482" y="16804"/>
                </a:lnTo>
                <a:lnTo>
                  <a:pt x="5533" y="16801"/>
                </a:lnTo>
                <a:lnTo>
                  <a:pt x="5584" y="16800"/>
                </a:lnTo>
                <a:lnTo>
                  <a:pt x="5634" y="16798"/>
                </a:lnTo>
                <a:lnTo>
                  <a:pt x="5683" y="16796"/>
                </a:lnTo>
                <a:lnTo>
                  <a:pt x="5732" y="16795"/>
                </a:lnTo>
                <a:lnTo>
                  <a:pt x="5737" y="16986"/>
                </a:lnTo>
                <a:lnTo>
                  <a:pt x="5689" y="16988"/>
                </a:lnTo>
                <a:lnTo>
                  <a:pt x="5641" y="16989"/>
                </a:lnTo>
                <a:lnTo>
                  <a:pt x="5593" y="16991"/>
                </a:lnTo>
                <a:lnTo>
                  <a:pt x="5543" y="16992"/>
                </a:lnTo>
                <a:lnTo>
                  <a:pt x="5493" y="16995"/>
                </a:lnTo>
                <a:lnTo>
                  <a:pt x="5442" y="16997"/>
                </a:lnTo>
                <a:lnTo>
                  <a:pt x="5390" y="16999"/>
                </a:lnTo>
                <a:lnTo>
                  <a:pt x="5338" y="17001"/>
                </a:lnTo>
                <a:lnTo>
                  <a:pt x="5285" y="17003"/>
                </a:lnTo>
                <a:lnTo>
                  <a:pt x="5231" y="17005"/>
                </a:lnTo>
                <a:lnTo>
                  <a:pt x="5177" y="17008"/>
                </a:lnTo>
                <a:lnTo>
                  <a:pt x="5123" y="17011"/>
                </a:lnTo>
                <a:lnTo>
                  <a:pt x="5067" y="17013"/>
                </a:lnTo>
                <a:lnTo>
                  <a:pt x="5012" y="17016"/>
                </a:lnTo>
                <a:lnTo>
                  <a:pt x="4955" y="17018"/>
                </a:lnTo>
                <a:lnTo>
                  <a:pt x="4898" y="17020"/>
                </a:lnTo>
                <a:lnTo>
                  <a:pt x="4891" y="16829"/>
                </a:lnTo>
                <a:close/>
                <a:moveTo>
                  <a:pt x="5732" y="16795"/>
                </a:moveTo>
                <a:lnTo>
                  <a:pt x="5823" y="16792"/>
                </a:lnTo>
                <a:lnTo>
                  <a:pt x="5911" y="16788"/>
                </a:lnTo>
                <a:lnTo>
                  <a:pt x="6000" y="16782"/>
                </a:lnTo>
                <a:lnTo>
                  <a:pt x="6086" y="16776"/>
                </a:lnTo>
                <a:lnTo>
                  <a:pt x="6172" y="16768"/>
                </a:lnTo>
                <a:lnTo>
                  <a:pt x="6256" y="16760"/>
                </a:lnTo>
                <a:lnTo>
                  <a:pt x="6339" y="16751"/>
                </a:lnTo>
                <a:lnTo>
                  <a:pt x="6420" y="16741"/>
                </a:lnTo>
                <a:lnTo>
                  <a:pt x="6501" y="16730"/>
                </a:lnTo>
                <a:lnTo>
                  <a:pt x="6580" y="16718"/>
                </a:lnTo>
                <a:lnTo>
                  <a:pt x="6658" y="16704"/>
                </a:lnTo>
                <a:lnTo>
                  <a:pt x="6735" y="16691"/>
                </a:lnTo>
                <a:lnTo>
                  <a:pt x="6811" y="16676"/>
                </a:lnTo>
                <a:lnTo>
                  <a:pt x="6885" y="16660"/>
                </a:lnTo>
                <a:lnTo>
                  <a:pt x="6959" y="16644"/>
                </a:lnTo>
                <a:lnTo>
                  <a:pt x="7032" y="16627"/>
                </a:lnTo>
                <a:lnTo>
                  <a:pt x="7103" y="16609"/>
                </a:lnTo>
                <a:lnTo>
                  <a:pt x="7173" y="16590"/>
                </a:lnTo>
                <a:lnTo>
                  <a:pt x="7243" y="16571"/>
                </a:lnTo>
                <a:lnTo>
                  <a:pt x="7311" y="16551"/>
                </a:lnTo>
                <a:lnTo>
                  <a:pt x="7378" y="16529"/>
                </a:lnTo>
                <a:lnTo>
                  <a:pt x="7446" y="16507"/>
                </a:lnTo>
                <a:lnTo>
                  <a:pt x="7511" y="16484"/>
                </a:lnTo>
                <a:lnTo>
                  <a:pt x="7576" y="16461"/>
                </a:lnTo>
                <a:lnTo>
                  <a:pt x="7640" y="16436"/>
                </a:lnTo>
                <a:lnTo>
                  <a:pt x="7703" y="16412"/>
                </a:lnTo>
                <a:lnTo>
                  <a:pt x="7765" y="16386"/>
                </a:lnTo>
                <a:lnTo>
                  <a:pt x="7827" y="16359"/>
                </a:lnTo>
                <a:lnTo>
                  <a:pt x="7887" y="16332"/>
                </a:lnTo>
                <a:lnTo>
                  <a:pt x="7947" y="16304"/>
                </a:lnTo>
                <a:lnTo>
                  <a:pt x="8006" y="16276"/>
                </a:lnTo>
                <a:lnTo>
                  <a:pt x="8064" y="16247"/>
                </a:lnTo>
                <a:lnTo>
                  <a:pt x="8151" y="16418"/>
                </a:lnTo>
                <a:lnTo>
                  <a:pt x="8090" y="16448"/>
                </a:lnTo>
                <a:lnTo>
                  <a:pt x="8029" y="16478"/>
                </a:lnTo>
                <a:lnTo>
                  <a:pt x="7966" y="16507"/>
                </a:lnTo>
                <a:lnTo>
                  <a:pt x="7903" y="16535"/>
                </a:lnTo>
                <a:lnTo>
                  <a:pt x="7840" y="16562"/>
                </a:lnTo>
                <a:lnTo>
                  <a:pt x="7775" y="16589"/>
                </a:lnTo>
                <a:lnTo>
                  <a:pt x="7710" y="16615"/>
                </a:lnTo>
                <a:lnTo>
                  <a:pt x="7644" y="16639"/>
                </a:lnTo>
                <a:lnTo>
                  <a:pt x="7577" y="16664"/>
                </a:lnTo>
                <a:lnTo>
                  <a:pt x="7510" y="16687"/>
                </a:lnTo>
                <a:lnTo>
                  <a:pt x="7440" y="16711"/>
                </a:lnTo>
                <a:lnTo>
                  <a:pt x="7370" y="16732"/>
                </a:lnTo>
                <a:lnTo>
                  <a:pt x="7299" y="16753"/>
                </a:lnTo>
                <a:lnTo>
                  <a:pt x="7228" y="16774"/>
                </a:lnTo>
                <a:lnTo>
                  <a:pt x="7154" y="16794"/>
                </a:lnTo>
                <a:lnTo>
                  <a:pt x="7081" y="16812"/>
                </a:lnTo>
                <a:lnTo>
                  <a:pt x="7006" y="16830"/>
                </a:lnTo>
                <a:lnTo>
                  <a:pt x="6929" y="16847"/>
                </a:lnTo>
                <a:lnTo>
                  <a:pt x="6852" y="16863"/>
                </a:lnTo>
                <a:lnTo>
                  <a:pt x="6774" y="16878"/>
                </a:lnTo>
                <a:lnTo>
                  <a:pt x="6694" y="16893"/>
                </a:lnTo>
                <a:lnTo>
                  <a:pt x="6613" y="16906"/>
                </a:lnTo>
                <a:lnTo>
                  <a:pt x="6532" y="16919"/>
                </a:lnTo>
                <a:lnTo>
                  <a:pt x="6449" y="16931"/>
                </a:lnTo>
                <a:lnTo>
                  <a:pt x="6365" y="16940"/>
                </a:lnTo>
                <a:lnTo>
                  <a:pt x="6278" y="16950"/>
                </a:lnTo>
                <a:lnTo>
                  <a:pt x="6192" y="16958"/>
                </a:lnTo>
                <a:lnTo>
                  <a:pt x="6103" y="16966"/>
                </a:lnTo>
                <a:lnTo>
                  <a:pt x="6014" y="16973"/>
                </a:lnTo>
                <a:lnTo>
                  <a:pt x="5923" y="16979"/>
                </a:lnTo>
                <a:lnTo>
                  <a:pt x="5830" y="16983"/>
                </a:lnTo>
                <a:lnTo>
                  <a:pt x="5737" y="16986"/>
                </a:lnTo>
                <a:lnTo>
                  <a:pt x="5732" y="16795"/>
                </a:lnTo>
                <a:close/>
                <a:moveTo>
                  <a:pt x="8064" y="16247"/>
                </a:moveTo>
                <a:lnTo>
                  <a:pt x="8122" y="16217"/>
                </a:lnTo>
                <a:lnTo>
                  <a:pt x="8180" y="16187"/>
                </a:lnTo>
                <a:lnTo>
                  <a:pt x="8236" y="16156"/>
                </a:lnTo>
                <a:lnTo>
                  <a:pt x="8292" y="16125"/>
                </a:lnTo>
                <a:lnTo>
                  <a:pt x="8347" y="16091"/>
                </a:lnTo>
                <a:lnTo>
                  <a:pt x="8402" y="16059"/>
                </a:lnTo>
                <a:lnTo>
                  <a:pt x="8456" y="16025"/>
                </a:lnTo>
                <a:lnTo>
                  <a:pt x="8509" y="15991"/>
                </a:lnTo>
                <a:lnTo>
                  <a:pt x="8563" y="15957"/>
                </a:lnTo>
                <a:lnTo>
                  <a:pt x="8615" y="15922"/>
                </a:lnTo>
                <a:lnTo>
                  <a:pt x="8667" y="15887"/>
                </a:lnTo>
                <a:lnTo>
                  <a:pt x="8720" y="15850"/>
                </a:lnTo>
                <a:lnTo>
                  <a:pt x="8771" y="15814"/>
                </a:lnTo>
                <a:lnTo>
                  <a:pt x="8821" y="15777"/>
                </a:lnTo>
                <a:lnTo>
                  <a:pt x="8871" y="15739"/>
                </a:lnTo>
                <a:lnTo>
                  <a:pt x="8921" y="15701"/>
                </a:lnTo>
                <a:lnTo>
                  <a:pt x="9021" y="15623"/>
                </a:lnTo>
                <a:lnTo>
                  <a:pt x="9119" y="15544"/>
                </a:lnTo>
                <a:lnTo>
                  <a:pt x="9216" y="15464"/>
                </a:lnTo>
                <a:lnTo>
                  <a:pt x="9312" y="15381"/>
                </a:lnTo>
                <a:lnTo>
                  <a:pt x="9407" y="15297"/>
                </a:lnTo>
                <a:lnTo>
                  <a:pt x="9502" y="15212"/>
                </a:lnTo>
                <a:lnTo>
                  <a:pt x="9596" y="15125"/>
                </a:lnTo>
                <a:lnTo>
                  <a:pt x="9690" y="15039"/>
                </a:lnTo>
                <a:lnTo>
                  <a:pt x="9820" y="15178"/>
                </a:lnTo>
                <a:lnTo>
                  <a:pt x="9724" y="15267"/>
                </a:lnTo>
                <a:lnTo>
                  <a:pt x="9628" y="15356"/>
                </a:lnTo>
                <a:lnTo>
                  <a:pt x="9531" y="15444"/>
                </a:lnTo>
                <a:lnTo>
                  <a:pt x="9432" y="15529"/>
                </a:lnTo>
                <a:lnTo>
                  <a:pt x="9334" y="15613"/>
                </a:lnTo>
                <a:lnTo>
                  <a:pt x="9235" y="15695"/>
                </a:lnTo>
                <a:lnTo>
                  <a:pt x="9185" y="15737"/>
                </a:lnTo>
                <a:lnTo>
                  <a:pt x="9135" y="15777"/>
                </a:lnTo>
                <a:lnTo>
                  <a:pt x="9085" y="15817"/>
                </a:lnTo>
                <a:lnTo>
                  <a:pt x="9033" y="15857"/>
                </a:lnTo>
                <a:lnTo>
                  <a:pt x="8982" y="15895"/>
                </a:lnTo>
                <a:lnTo>
                  <a:pt x="8930" y="15935"/>
                </a:lnTo>
                <a:lnTo>
                  <a:pt x="8878" y="15972"/>
                </a:lnTo>
                <a:lnTo>
                  <a:pt x="8825" y="16010"/>
                </a:lnTo>
                <a:lnTo>
                  <a:pt x="8772" y="16047"/>
                </a:lnTo>
                <a:lnTo>
                  <a:pt x="8719" y="16083"/>
                </a:lnTo>
                <a:lnTo>
                  <a:pt x="8664" y="16119"/>
                </a:lnTo>
                <a:lnTo>
                  <a:pt x="8610" y="16156"/>
                </a:lnTo>
                <a:lnTo>
                  <a:pt x="8554" y="16190"/>
                </a:lnTo>
                <a:lnTo>
                  <a:pt x="8499" y="16224"/>
                </a:lnTo>
                <a:lnTo>
                  <a:pt x="8442" y="16258"/>
                </a:lnTo>
                <a:lnTo>
                  <a:pt x="8386" y="16291"/>
                </a:lnTo>
                <a:lnTo>
                  <a:pt x="8327" y="16324"/>
                </a:lnTo>
                <a:lnTo>
                  <a:pt x="8269" y="16356"/>
                </a:lnTo>
                <a:lnTo>
                  <a:pt x="8211" y="16387"/>
                </a:lnTo>
                <a:lnTo>
                  <a:pt x="8151" y="16418"/>
                </a:lnTo>
                <a:lnTo>
                  <a:pt x="8064" y="16247"/>
                </a:lnTo>
                <a:close/>
                <a:moveTo>
                  <a:pt x="9690" y="15039"/>
                </a:moveTo>
                <a:lnTo>
                  <a:pt x="9832" y="14906"/>
                </a:lnTo>
                <a:lnTo>
                  <a:pt x="9973" y="14772"/>
                </a:lnTo>
                <a:lnTo>
                  <a:pt x="10116" y="14639"/>
                </a:lnTo>
                <a:lnTo>
                  <a:pt x="10258" y="14504"/>
                </a:lnTo>
                <a:lnTo>
                  <a:pt x="10400" y="14370"/>
                </a:lnTo>
                <a:lnTo>
                  <a:pt x="10543" y="14234"/>
                </a:lnTo>
                <a:lnTo>
                  <a:pt x="10686" y="14098"/>
                </a:lnTo>
                <a:lnTo>
                  <a:pt x="10828" y="13963"/>
                </a:lnTo>
                <a:lnTo>
                  <a:pt x="10971" y="13825"/>
                </a:lnTo>
                <a:lnTo>
                  <a:pt x="11113" y="13689"/>
                </a:lnTo>
                <a:lnTo>
                  <a:pt x="11256" y="13551"/>
                </a:lnTo>
                <a:lnTo>
                  <a:pt x="11398" y="13412"/>
                </a:lnTo>
                <a:lnTo>
                  <a:pt x="11541" y="13274"/>
                </a:lnTo>
                <a:lnTo>
                  <a:pt x="11683" y="13135"/>
                </a:lnTo>
                <a:lnTo>
                  <a:pt x="11825" y="12995"/>
                </a:lnTo>
                <a:lnTo>
                  <a:pt x="11966" y="12855"/>
                </a:lnTo>
                <a:lnTo>
                  <a:pt x="12101" y="12990"/>
                </a:lnTo>
                <a:lnTo>
                  <a:pt x="11960" y="13129"/>
                </a:lnTo>
                <a:lnTo>
                  <a:pt x="11819" y="13269"/>
                </a:lnTo>
                <a:lnTo>
                  <a:pt x="11678" y="13407"/>
                </a:lnTo>
                <a:lnTo>
                  <a:pt x="11536" y="13546"/>
                </a:lnTo>
                <a:lnTo>
                  <a:pt x="11394" y="13683"/>
                </a:lnTo>
                <a:lnTo>
                  <a:pt x="11252" y="13821"/>
                </a:lnTo>
                <a:lnTo>
                  <a:pt x="11109" y="13959"/>
                </a:lnTo>
                <a:lnTo>
                  <a:pt x="10966" y="14095"/>
                </a:lnTo>
                <a:lnTo>
                  <a:pt x="10823" y="14232"/>
                </a:lnTo>
                <a:lnTo>
                  <a:pt x="10680" y="14369"/>
                </a:lnTo>
                <a:lnTo>
                  <a:pt x="10537" y="14504"/>
                </a:lnTo>
                <a:lnTo>
                  <a:pt x="10393" y="14640"/>
                </a:lnTo>
                <a:lnTo>
                  <a:pt x="10250" y="14775"/>
                </a:lnTo>
                <a:lnTo>
                  <a:pt x="10107" y="14910"/>
                </a:lnTo>
                <a:lnTo>
                  <a:pt x="9964" y="15044"/>
                </a:lnTo>
                <a:lnTo>
                  <a:pt x="9820" y="15178"/>
                </a:lnTo>
                <a:lnTo>
                  <a:pt x="9690" y="15039"/>
                </a:lnTo>
                <a:close/>
                <a:moveTo>
                  <a:pt x="11966" y="12855"/>
                </a:moveTo>
                <a:lnTo>
                  <a:pt x="12107" y="12715"/>
                </a:lnTo>
                <a:lnTo>
                  <a:pt x="12246" y="12574"/>
                </a:lnTo>
                <a:lnTo>
                  <a:pt x="12386" y="12433"/>
                </a:lnTo>
                <a:lnTo>
                  <a:pt x="12525" y="12292"/>
                </a:lnTo>
                <a:lnTo>
                  <a:pt x="12664" y="12150"/>
                </a:lnTo>
                <a:lnTo>
                  <a:pt x="12802" y="12008"/>
                </a:lnTo>
                <a:lnTo>
                  <a:pt x="12940" y="11866"/>
                </a:lnTo>
                <a:lnTo>
                  <a:pt x="13076" y="11723"/>
                </a:lnTo>
                <a:lnTo>
                  <a:pt x="13213" y="11579"/>
                </a:lnTo>
                <a:lnTo>
                  <a:pt x="13350" y="11435"/>
                </a:lnTo>
                <a:lnTo>
                  <a:pt x="13484" y="11291"/>
                </a:lnTo>
                <a:lnTo>
                  <a:pt x="13619" y="11146"/>
                </a:lnTo>
                <a:lnTo>
                  <a:pt x="13753" y="11001"/>
                </a:lnTo>
                <a:lnTo>
                  <a:pt x="13885" y="10854"/>
                </a:lnTo>
                <a:lnTo>
                  <a:pt x="14018" y="10708"/>
                </a:lnTo>
                <a:lnTo>
                  <a:pt x="14149" y="10561"/>
                </a:lnTo>
                <a:lnTo>
                  <a:pt x="14293" y="10689"/>
                </a:lnTo>
                <a:lnTo>
                  <a:pt x="14161" y="10836"/>
                </a:lnTo>
                <a:lnTo>
                  <a:pt x="14028" y="10982"/>
                </a:lnTo>
                <a:lnTo>
                  <a:pt x="13895" y="11129"/>
                </a:lnTo>
                <a:lnTo>
                  <a:pt x="13762" y="11274"/>
                </a:lnTo>
                <a:lnTo>
                  <a:pt x="13626" y="11419"/>
                </a:lnTo>
                <a:lnTo>
                  <a:pt x="13491" y="11564"/>
                </a:lnTo>
                <a:lnTo>
                  <a:pt x="13355" y="11708"/>
                </a:lnTo>
                <a:lnTo>
                  <a:pt x="13217" y="11852"/>
                </a:lnTo>
                <a:lnTo>
                  <a:pt x="13080" y="11997"/>
                </a:lnTo>
                <a:lnTo>
                  <a:pt x="12942" y="12140"/>
                </a:lnTo>
                <a:lnTo>
                  <a:pt x="12803" y="12283"/>
                </a:lnTo>
                <a:lnTo>
                  <a:pt x="12664" y="12425"/>
                </a:lnTo>
                <a:lnTo>
                  <a:pt x="12524" y="12567"/>
                </a:lnTo>
                <a:lnTo>
                  <a:pt x="12383" y="12709"/>
                </a:lnTo>
                <a:lnTo>
                  <a:pt x="12242" y="12849"/>
                </a:lnTo>
                <a:lnTo>
                  <a:pt x="12101" y="12990"/>
                </a:lnTo>
                <a:lnTo>
                  <a:pt x="11966" y="12855"/>
                </a:lnTo>
                <a:close/>
                <a:moveTo>
                  <a:pt x="14149" y="10561"/>
                </a:moveTo>
                <a:lnTo>
                  <a:pt x="14319" y="10370"/>
                </a:lnTo>
                <a:lnTo>
                  <a:pt x="14475" y="10189"/>
                </a:lnTo>
                <a:lnTo>
                  <a:pt x="14622" y="10020"/>
                </a:lnTo>
                <a:lnTo>
                  <a:pt x="14756" y="9858"/>
                </a:lnTo>
                <a:lnTo>
                  <a:pt x="14879" y="9707"/>
                </a:lnTo>
                <a:lnTo>
                  <a:pt x="14991" y="9563"/>
                </a:lnTo>
                <a:lnTo>
                  <a:pt x="15090" y="9426"/>
                </a:lnTo>
                <a:lnTo>
                  <a:pt x="15180" y="9296"/>
                </a:lnTo>
                <a:lnTo>
                  <a:pt x="15258" y="9173"/>
                </a:lnTo>
                <a:lnTo>
                  <a:pt x="15325" y="9055"/>
                </a:lnTo>
                <a:lnTo>
                  <a:pt x="15381" y="8941"/>
                </a:lnTo>
                <a:lnTo>
                  <a:pt x="15426" y="8832"/>
                </a:lnTo>
                <a:lnTo>
                  <a:pt x="15461" y="8728"/>
                </a:lnTo>
                <a:lnTo>
                  <a:pt x="15485" y="8625"/>
                </a:lnTo>
                <a:lnTo>
                  <a:pt x="15499" y="8525"/>
                </a:lnTo>
                <a:lnTo>
                  <a:pt x="15502" y="8427"/>
                </a:lnTo>
                <a:lnTo>
                  <a:pt x="15494" y="8330"/>
                </a:lnTo>
                <a:lnTo>
                  <a:pt x="15477" y="8233"/>
                </a:lnTo>
                <a:lnTo>
                  <a:pt x="15450" y="8135"/>
                </a:lnTo>
                <a:lnTo>
                  <a:pt x="15412" y="8037"/>
                </a:lnTo>
                <a:lnTo>
                  <a:pt x="15364" y="7937"/>
                </a:lnTo>
                <a:lnTo>
                  <a:pt x="15308" y="7834"/>
                </a:lnTo>
                <a:lnTo>
                  <a:pt x="15240" y="7730"/>
                </a:lnTo>
                <a:lnTo>
                  <a:pt x="15164" y="7621"/>
                </a:lnTo>
                <a:lnTo>
                  <a:pt x="15077" y="7509"/>
                </a:lnTo>
                <a:lnTo>
                  <a:pt x="14981" y="7391"/>
                </a:lnTo>
                <a:lnTo>
                  <a:pt x="14877" y="7269"/>
                </a:lnTo>
                <a:lnTo>
                  <a:pt x="14761" y="7139"/>
                </a:lnTo>
                <a:lnTo>
                  <a:pt x="14638" y="7003"/>
                </a:lnTo>
                <a:lnTo>
                  <a:pt x="14505" y="6860"/>
                </a:lnTo>
                <a:lnTo>
                  <a:pt x="14363" y="6708"/>
                </a:lnTo>
                <a:lnTo>
                  <a:pt x="14213" y="6548"/>
                </a:lnTo>
                <a:lnTo>
                  <a:pt x="14353" y="6417"/>
                </a:lnTo>
                <a:lnTo>
                  <a:pt x="14513" y="6588"/>
                </a:lnTo>
                <a:lnTo>
                  <a:pt x="14664" y="6749"/>
                </a:lnTo>
                <a:lnTo>
                  <a:pt x="14806" y="6902"/>
                </a:lnTo>
                <a:lnTo>
                  <a:pt x="14937" y="7048"/>
                </a:lnTo>
                <a:lnTo>
                  <a:pt x="15060" y="7185"/>
                </a:lnTo>
                <a:lnTo>
                  <a:pt x="15172" y="7316"/>
                </a:lnTo>
                <a:lnTo>
                  <a:pt x="15275" y="7442"/>
                </a:lnTo>
                <a:lnTo>
                  <a:pt x="15366" y="7561"/>
                </a:lnTo>
                <a:lnTo>
                  <a:pt x="15449" y="7677"/>
                </a:lnTo>
                <a:lnTo>
                  <a:pt x="15520" y="7790"/>
                </a:lnTo>
                <a:lnTo>
                  <a:pt x="15581" y="7898"/>
                </a:lnTo>
                <a:lnTo>
                  <a:pt x="15632" y="8004"/>
                </a:lnTo>
                <a:lnTo>
                  <a:pt x="15673" y="8109"/>
                </a:lnTo>
                <a:lnTo>
                  <a:pt x="15701" y="8212"/>
                </a:lnTo>
                <a:lnTo>
                  <a:pt x="15721" y="8316"/>
                </a:lnTo>
                <a:lnTo>
                  <a:pt x="15728" y="8419"/>
                </a:lnTo>
                <a:lnTo>
                  <a:pt x="15725" y="8524"/>
                </a:lnTo>
                <a:lnTo>
                  <a:pt x="15711" y="8631"/>
                </a:lnTo>
                <a:lnTo>
                  <a:pt x="15685" y="8740"/>
                </a:lnTo>
                <a:lnTo>
                  <a:pt x="15648" y="8852"/>
                </a:lnTo>
                <a:lnTo>
                  <a:pt x="15600" y="8967"/>
                </a:lnTo>
                <a:lnTo>
                  <a:pt x="15541" y="9088"/>
                </a:lnTo>
                <a:lnTo>
                  <a:pt x="15470" y="9214"/>
                </a:lnTo>
                <a:lnTo>
                  <a:pt x="15387" y="9345"/>
                </a:lnTo>
                <a:lnTo>
                  <a:pt x="15293" y="9483"/>
                </a:lnTo>
                <a:lnTo>
                  <a:pt x="15186" y="9628"/>
                </a:lnTo>
                <a:lnTo>
                  <a:pt x="15068" y="9780"/>
                </a:lnTo>
                <a:lnTo>
                  <a:pt x="14937" y="9942"/>
                </a:lnTo>
                <a:lnTo>
                  <a:pt x="14794" y="10113"/>
                </a:lnTo>
                <a:lnTo>
                  <a:pt x="14640" y="10294"/>
                </a:lnTo>
                <a:lnTo>
                  <a:pt x="14472" y="10486"/>
                </a:lnTo>
                <a:lnTo>
                  <a:pt x="14293" y="10689"/>
                </a:lnTo>
                <a:lnTo>
                  <a:pt x="14149" y="10561"/>
                </a:lnTo>
                <a:close/>
                <a:moveTo>
                  <a:pt x="14213" y="6548"/>
                </a:moveTo>
                <a:lnTo>
                  <a:pt x="14153" y="6485"/>
                </a:lnTo>
                <a:lnTo>
                  <a:pt x="14092" y="6420"/>
                </a:lnTo>
                <a:lnTo>
                  <a:pt x="14029" y="6353"/>
                </a:lnTo>
                <a:lnTo>
                  <a:pt x="13963" y="6283"/>
                </a:lnTo>
                <a:lnTo>
                  <a:pt x="13895" y="6210"/>
                </a:lnTo>
                <a:lnTo>
                  <a:pt x="13824" y="6134"/>
                </a:lnTo>
                <a:lnTo>
                  <a:pt x="13750" y="6054"/>
                </a:lnTo>
                <a:lnTo>
                  <a:pt x="13672" y="5971"/>
                </a:lnTo>
                <a:lnTo>
                  <a:pt x="13813" y="5840"/>
                </a:lnTo>
                <a:lnTo>
                  <a:pt x="13879" y="5912"/>
                </a:lnTo>
                <a:lnTo>
                  <a:pt x="13947" y="5984"/>
                </a:lnTo>
                <a:lnTo>
                  <a:pt x="14014" y="6058"/>
                </a:lnTo>
                <a:lnTo>
                  <a:pt x="14083" y="6131"/>
                </a:lnTo>
                <a:lnTo>
                  <a:pt x="14151" y="6203"/>
                </a:lnTo>
                <a:lnTo>
                  <a:pt x="14219" y="6276"/>
                </a:lnTo>
                <a:lnTo>
                  <a:pt x="14287" y="6347"/>
                </a:lnTo>
                <a:lnTo>
                  <a:pt x="14353" y="6417"/>
                </a:lnTo>
                <a:lnTo>
                  <a:pt x="14213" y="6548"/>
                </a:lnTo>
                <a:close/>
                <a:moveTo>
                  <a:pt x="13672" y="5971"/>
                </a:moveTo>
                <a:lnTo>
                  <a:pt x="13549" y="5838"/>
                </a:lnTo>
                <a:lnTo>
                  <a:pt x="13414" y="5693"/>
                </a:lnTo>
                <a:lnTo>
                  <a:pt x="13266" y="5537"/>
                </a:lnTo>
                <a:lnTo>
                  <a:pt x="13108" y="5371"/>
                </a:lnTo>
                <a:lnTo>
                  <a:pt x="12941" y="5196"/>
                </a:lnTo>
                <a:lnTo>
                  <a:pt x="12764" y="5012"/>
                </a:lnTo>
                <a:lnTo>
                  <a:pt x="12579" y="4821"/>
                </a:lnTo>
                <a:lnTo>
                  <a:pt x="12387" y="4624"/>
                </a:lnTo>
                <a:lnTo>
                  <a:pt x="12190" y="4424"/>
                </a:lnTo>
                <a:lnTo>
                  <a:pt x="11988" y="4219"/>
                </a:lnTo>
                <a:lnTo>
                  <a:pt x="11781" y="4011"/>
                </a:lnTo>
                <a:lnTo>
                  <a:pt x="11572" y="3801"/>
                </a:lnTo>
                <a:lnTo>
                  <a:pt x="11361" y="3591"/>
                </a:lnTo>
                <a:lnTo>
                  <a:pt x="11147" y="3382"/>
                </a:lnTo>
                <a:lnTo>
                  <a:pt x="10935" y="3174"/>
                </a:lnTo>
                <a:lnTo>
                  <a:pt x="10723" y="2969"/>
                </a:lnTo>
                <a:lnTo>
                  <a:pt x="10856" y="2831"/>
                </a:lnTo>
                <a:lnTo>
                  <a:pt x="11067" y="3036"/>
                </a:lnTo>
                <a:lnTo>
                  <a:pt x="11281" y="3244"/>
                </a:lnTo>
                <a:lnTo>
                  <a:pt x="11493" y="3453"/>
                </a:lnTo>
                <a:lnTo>
                  <a:pt x="11704" y="3664"/>
                </a:lnTo>
                <a:lnTo>
                  <a:pt x="11914" y="3873"/>
                </a:lnTo>
                <a:lnTo>
                  <a:pt x="12121" y="4081"/>
                </a:lnTo>
                <a:lnTo>
                  <a:pt x="12324" y="4287"/>
                </a:lnTo>
                <a:lnTo>
                  <a:pt x="12523" y="4489"/>
                </a:lnTo>
                <a:lnTo>
                  <a:pt x="12715" y="4686"/>
                </a:lnTo>
                <a:lnTo>
                  <a:pt x="12899" y="4877"/>
                </a:lnTo>
                <a:lnTo>
                  <a:pt x="13076" y="5061"/>
                </a:lnTo>
                <a:lnTo>
                  <a:pt x="13245" y="5238"/>
                </a:lnTo>
                <a:lnTo>
                  <a:pt x="13404" y="5405"/>
                </a:lnTo>
                <a:lnTo>
                  <a:pt x="13552" y="5562"/>
                </a:lnTo>
                <a:lnTo>
                  <a:pt x="13689" y="5707"/>
                </a:lnTo>
                <a:lnTo>
                  <a:pt x="13813" y="5840"/>
                </a:lnTo>
                <a:lnTo>
                  <a:pt x="13672" y="5971"/>
                </a:lnTo>
                <a:close/>
                <a:moveTo>
                  <a:pt x="10723" y="2969"/>
                </a:moveTo>
                <a:lnTo>
                  <a:pt x="10577" y="2830"/>
                </a:lnTo>
                <a:lnTo>
                  <a:pt x="10433" y="2692"/>
                </a:lnTo>
                <a:lnTo>
                  <a:pt x="10290" y="2558"/>
                </a:lnTo>
                <a:lnTo>
                  <a:pt x="10150" y="2426"/>
                </a:lnTo>
                <a:lnTo>
                  <a:pt x="10011" y="2297"/>
                </a:lnTo>
                <a:lnTo>
                  <a:pt x="9875" y="2173"/>
                </a:lnTo>
                <a:lnTo>
                  <a:pt x="9742" y="2053"/>
                </a:lnTo>
                <a:lnTo>
                  <a:pt x="9612" y="1936"/>
                </a:lnTo>
                <a:lnTo>
                  <a:pt x="9485" y="1824"/>
                </a:lnTo>
                <a:lnTo>
                  <a:pt x="9362" y="1719"/>
                </a:lnTo>
                <a:lnTo>
                  <a:pt x="9244" y="1617"/>
                </a:lnTo>
                <a:lnTo>
                  <a:pt x="9129" y="1522"/>
                </a:lnTo>
                <a:lnTo>
                  <a:pt x="9021" y="1434"/>
                </a:lnTo>
                <a:lnTo>
                  <a:pt x="8916" y="1350"/>
                </a:lnTo>
                <a:lnTo>
                  <a:pt x="8866" y="1312"/>
                </a:lnTo>
                <a:lnTo>
                  <a:pt x="8817" y="1276"/>
                </a:lnTo>
                <a:lnTo>
                  <a:pt x="8770" y="1240"/>
                </a:lnTo>
                <a:lnTo>
                  <a:pt x="8724" y="1207"/>
                </a:lnTo>
                <a:lnTo>
                  <a:pt x="8835" y="1051"/>
                </a:lnTo>
                <a:lnTo>
                  <a:pt x="8882" y="1085"/>
                </a:lnTo>
                <a:lnTo>
                  <a:pt x="8930" y="1121"/>
                </a:lnTo>
                <a:lnTo>
                  <a:pt x="8979" y="1158"/>
                </a:lnTo>
                <a:lnTo>
                  <a:pt x="9030" y="1198"/>
                </a:lnTo>
                <a:lnTo>
                  <a:pt x="9136" y="1281"/>
                </a:lnTo>
                <a:lnTo>
                  <a:pt x="9247" y="1371"/>
                </a:lnTo>
                <a:lnTo>
                  <a:pt x="9362" y="1467"/>
                </a:lnTo>
                <a:lnTo>
                  <a:pt x="9483" y="1569"/>
                </a:lnTo>
                <a:lnTo>
                  <a:pt x="9606" y="1677"/>
                </a:lnTo>
                <a:lnTo>
                  <a:pt x="9734" y="1789"/>
                </a:lnTo>
                <a:lnTo>
                  <a:pt x="9866" y="1907"/>
                </a:lnTo>
                <a:lnTo>
                  <a:pt x="10000" y="2028"/>
                </a:lnTo>
                <a:lnTo>
                  <a:pt x="10138" y="2154"/>
                </a:lnTo>
                <a:lnTo>
                  <a:pt x="10278" y="2283"/>
                </a:lnTo>
                <a:lnTo>
                  <a:pt x="10419" y="2417"/>
                </a:lnTo>
                <a:lnTo>
                  <a:pt x="10564" y="2552"/>
                </a:lnTo>
                <a:lnTo>
                  <a:pt x="10709" y="2691"/>
                </a:lnTo>
                <a:lnTo>
                  <a:pt x="10856" y="2831"/>
                </a:lnTo>
                <a:lnTo>
                  <a:pt x="10723" y="2969"/>
                </a:lnTo>
                <a:close/>
                <a:moveTo>
                  <a:pt x="8724" y="1207"/>
                </a:moveTo>
                <a:lnTo>
                  <a:pt x="8662" y="1164"/>
                </a:lnTo>
                <a:lnTo>
                  <a:pt x="8599" y="1121"/>
                </a:lnTo>
                <a:lnTo>
                  <a:pt x="8535" y="1078"/>
                </a:lnTo>
                <a:lnTo>
                  <a:pt x="8470" y="1037"/>
                </a:lnTo>
                <a:lnTo>
                  <a:pt x="8404" y="996"/>
                </a:lnTo>
                <a:lnTo>
                  <a:pt x="8338" y="956"/>
                </a:lnTo>
                <a:lnTo>
                  <a:pt x="8269" y="917"/>
                </a:lnTo>
                <a:lnTo>
                  <a:pt x="8200" y="879"/>
                </a:lnTo>
                <a:lnTo>
                  <a:pt x="8130" y="841"/>
                </a:lnTo>
                <a:lnTo>
                  <a:pt x="8058" y="804"/>
                </a:lnTo>
                <a:lnTo>
                  <a:pt x="7984" y="769"/>
                </a:lnTo>
                <a:lnTo>
                  <a:pt x="7911" y="733"/>
                </a:lnTo>
                <a:lnTo>
                  <a:pt x="7835" y="699"/>
                </a:lnTo>
                <a:lnTo>
                  <a:pt x="7758" y="666"/>
                </a:lnTo>
                <a:lnTo>
                  <a:pt x="7680" y="635"/>
                </a:lnTo>
                <a:lnTo>
                  <a:pt x="7600" y="604"/>
                </a:lnTo>
                <a:lnTo>
                  <a:pt x="7669" y="425"/>
                </a:lnTo>
                <a:lnTo>
                  <a:pt x="7751" y="457"/>
                </a:lnTo>
                <a:lnTo>
                  <a:pt x="7832" y="490"/>
                </a:lnTo>
                <a:lnTo>
                  <a:pt x="7912" y="524"/>
                </a:lnTo>
                <a:lnTo>
                  <a:pt x="7990" y="559"/>
                </a:lnTo>
                <a:lnTo>
                  <a:pt x="8068" y="596"/>
                </a:lnTo>
                <a:lnTo>
                  <a:pt x="8143" y="633"/>
                </a:lnTo>
                <a:lnTo>
                  <a:pt x="8217" y="670"/>
                </a:lnTo>
                <a:lnTo>
                  <a:pt x="8291" y="710"/>
                </a:lnTo>
                <a:lnTo>
                  <a:pt x="8362" y="749"/>
                </a:lnTo>
                <a:lnTo>
                  <a:pt x="8434" y="790"/>
                </a:lnTo>
                <a:lnTo>
                  <a:pt x="8503" y="832"/>
                </a:lnTo>
                <a:lnTo>
                  <a:pt x="8571" y="874"/>
                </a:lnTo>
                <a:lnTo>
                  <a:pt x="8639" y="918"/>
                </a:lnTo>
                <a:lnTo>
                  <a:pt x="8705" y="962"/>
                </a:lnTo>
                <a:lnTo>
                  <a:pt x="8771" y="1006"/>
                </a:lnTo>
                <a:lnTo>
                  <a:pt x="8835" y="1051"/>
                </a:lnTo>
                <a:lnTo>
                  <a:pt x="8724" y="1207"/>
                </a:lnTo>
                <a:close/>
                <a:moveTo>
                  <a:pt x="7600" y="604"/>
                </a:moveTo>
                <a:lnTo>
                  <a:pt x="7519" y="574"/>
                </a:lnTo>
                <a:lnTo>
                  <a:pt x="7437" y="545"/>
                </a:lnTo>
                <a:lnTo>
                  <a:pt x="7353" y="518"/>
                </a:lnTo>
                <a:lnTo>
                  <a:pt x="7267" y="491"/>
                </a:lnTo>
                <a:lnTo>
                  <a:pt x="7180" y="465"/>
                </a:lnTo>
                <a:lnTo>
                  <a:pt x="7091" y="442"/>
                </a:lnTo>
                <a:lnTo>
                  <a:pt x="7001" y="420"/>
                </a:lnTo>
                <a:lnTo>
                  <a:pt x="6909" y="397"/>
                </a:lnTo>
                <a:lnTo>
                  <a:pt x="6815" y="377"/>
                </a:lnTo>
                <a:lnTo>
                  <a:pt x="6720" y="359"/>
                </a:lnTo>
                <a:lnTo>
                  <a:pt x="6623" y="341"/>
                </a:lnTo>
                <a:lnTo>
                  <a:pt x="6524" y="325"/>
                </a:lnTo>
                <a:lnTo>
                  <a:pt x="6423" y="310"/>
                </a:lnTo>
                <a:lnTo>
                  <a:pt x="6321" y="297"/>
                </a:lnTo>
                <a:lnTo>
                  <a:pt x="6216" y="285"/>
                </a:lnTo>
                <a:lnTo>
                  <a:pt x="6110" y="274"/>
                </a:lnTo>
                <a:lnTo>
                  <a:pt x="6126" y="84"/>
                </a:lnTo>
                <a:lnTo>
                  <a:pt x="6236" y="95"/>
                </a:lnTo>
                <a:lnTo>
                  <a:pt x="6344" y="107"/>
                </a:lnTo>
                <a:lnTo>
                  <a:pt x="6450" y="121"/>
                </a:lnTo>
                <a:lnTo>
                  <a:pt x="6555" y="136"/>
                </a:lnTo>
                <a:lnTo>
                  <a:pt x="6657" y="153"/>
                </a:lnTo>
                <a:lnTo>
                  <a:pt x="6757" y="171"/>
                </a:lnTo>
                <a:lnTo>
                  <a:pt x="6855" y="190"/>
                </a:lnTo>
                <a:lnTo>
                  <a:pt x="6953" y="211"/>
                </a:lnTo>
                <a:lnTo>
                  <a:pt x="7048" y="234"/>
                </a:lnTo>
                <a:lnTo>
                  <a:pt x="7141" y="257"/>
                </a:lnTo>
                <a:lnTo>
                  <a:pt x="7233" y="282"/>
                </a:lnTo>
                <a:lnTo>
                  <a:pt x="7324" y="309"/>
                </a:lnTo>
                <a:lnTo>
                  <a:pt x="7411" y="335"/>
                </a:lnTo>
                <a:lnTo>
                  <a:pt x="7499" y="364"/>
                </a:lnTo>
                <a:lnTo>
                  <a:pt x="7584" y="394"/>
                </a:lnTo>
                <a:lnTo>
                  <a:pt x="7669" y="425"/>
                </a:lnTo>
                <a:lnTo>
                  <a:pt x="7600" y="604"/>
                </a:lnTo>
                <a:close/>
                <a:moveTo>
                  <a:pt x="6123" y="83"/>
                </a:moveTo>
                <a:lnTo>
                  <a:pt x="6126" y="84"/>
                </a:lnTo>
                <a:lnTo>
                  <a:pt x="6118" y="179"/>
                </a:lnTo>
                <a:lnTo>
                  <a:pt x="6123" y="83"/>
                </a:lnTo>
                <a:close/>
                <a:moveTo>
                  <a:pt x="6112" y="275"/>
                </a:moveTo>
                <a:lnTo>
                  <a:pt x="5968" y="266"/>
                </a:lnTo>
                <a:lnTo>
                  <a:pt x="5815" y="256"/>
                </a:lnTo>
                <a:lnTo>
                  <a:pt x="5657" y="248"/>
                </a:lnTo>
                <a:lnTo>
                  <a:pt x="5492" y="239"/>
                </a:lnTo>
                <a:lnTo>
                  <a:pt x="5322" y="232"/>
                </a:lnTo>
                <a:lnTo>
                  <a:pt x="5146" y="224"/>
                </a:lnTo>
                <a:lnTo>
                  <a:pt x="4966" y="217"/>
                </a:lnTo>
                <a:lnTo>
                  <a:pt x="4782" y="211"/>
                </a:lnTo>
                <a:lnTo>
                  <a:pt x="4594" y="206"/>
                </a:lnTo>
                <a:lnTo>
                  <a:pt x="4403" y="201"/>
                </a:lnTo>
                <a:lnTo>
                  <a:pt x="4209" y="197"/>
                </a:lnTo>
                <a:lnTo>
                  <a:pt x="4014" y="194"/>
                </a:lnTo>
                <a:lnTo>
                  <a:pt x="3816" y="192"/>
                </a:lnTo>
                <a:lnTo>
                  <a:pt x="3618" y="192"/>
                </a:lnTo>
                <a:lnTo>
                  <a:pt x="3420" y="192"/>
                </a:lnTo>
                <a:lnTo>
                  <a:pt x="3221" y="194"/>
                </a:lnTo>
                <a:lnTo>
                  <a:pt x="3219" y="2"/>
                </a:lnTo>
                <a:lnTo>
                  <a:pt x="3420" y="1"/>
                </a:lnTo>
                <a:lnTo>
                  <a:pt x="3619" y="0"/>
                </a:lnTo>
                <a:lnTo>
                  <a:pt x="3819" y="1"/>
                </a:lnTo>
                <a:lnTo>
                  <a:pt x="4017" y="3"/>
                </a:lnTo>
                <a:lnTo>
                  <a:pt x="4215" y="5"/>
                </a:lnTo>
                <a:lnTo>
                  <a:pt x="4409" y="10"/>
                </a:lnTo>
                <a:lnTo>
                  <a:pt x="4601" y="14"/>
                </a:lnTo>
                <a:lnTo>
                  <a:pt x="4790" y="19"/>
                </a:lnTo>
                <a:lnTo>
                  <a:pt x="4975" y="26"/>
                </a:lnTo>
                <a:lnTo>
                  <a:pt x="5156" y="33"/>
                </a:lnTo>
                <a:lnTo>
                  <a:pt x="5332" y="41"/>
                </a:lnTo>
                <a:lnTo>
                  <a:pt x="5502" y="48"/>
                </a:lnTo>
                <a:lnTo>
                  <a:pt x="5668" y="57"/>
                </a:lnTo>
                <a:lnTo>
                  <a:pt x="5827" y="65"/>
                </a:lnTo>
                <a:lnTo>
                  <a:pt x="5979" y="75"/>
                </a:lnTo>
                <a:lnTo>
                  <a:pt x="6123" y="83"/>
                </a:lnTo>
                <a:lnTo>
                  <a:pt x="6112" y="275"/>
                </a:lnTo>
                <a:close/>
                <a:moveTo>
                  <a:pt x="3221" y="194"/>
                </a:moveTo>
                <a:lnTo>
                  <a:pt x="3074" y="195"/>
                </a:lnTo>
                <a:lnTo>
                  <a:pt x="2928" y="199"/>
                </a:lnTo>
                <a:lnTo>
                  <a:pt x="2781" y="203"/>
                </a:lnTo>
                <a:lnTo>
                  <a:pt x="2636" y="207"/>
                </a:lnTo>
                <a:lnTo>
                  <a:pt x="2492" y="212"/>
                </a:lnTo>
                <a:lnTo>
                  <a:pt x="2349" y="218"/>
                </a:lnTo>
                <a:lnTo>
                  <a:pt x="2208" y="225"/>
                </a:lnTo>
                <a:lnTo>
                  <a:pt x="2069" y="233"/>
                </a:lnTo>
                <a:lnTo>
                  <a:pt x="1931" y="242"/>
                </a:lnTo>
                <a:lnTo>
                  <a:pt x="1795" y="252"/>
                </a:lnTo>
                <a:lnTo>
                  <a:pt x="1662" y="263"/>
                </a:lnTo>
                <a:lnTo>
                  <a:pt x="1531" y="275"/>
                </a:lnTo>
                <a:lnTo>
                  <a:pt x="1403" y="288"/>
                </a:lnTo>
                <a:lnTo>
                  <a:pt x="1278" y="302"/>
                </a:lnTo>
                <a:lnTo>
                  <a:pt x="1155" y="318"/>
                </a:lnTo>
                <a:lnTo>
                  <a:pt x="1037" y="334"/>
                </a:lnTo>
                <a:lnTo>
                  <a:pt x="1010" y="144"/>
                </a:lnTo>
                <a:lnTo>
                  <a:pt x="1130" y="128"/>
                </a:lnTo>
                <a:lnTo>
                  <a:pt x="1253" y="112"/>
                </a:lnTo>
                <a:lnTo>
                  <a:pt x="1379" y="98"/>
                </a:lnTo>
                <a:lnTo>
                  <a:pt x="1509" y="84"/>
                </a:lnTo>
                <a:lnTo>
                  <a:pt x="1642" y="73"/>
                </a:lnTo>
                <a:lnTo>
                  <a:pt x="1776" y="62"/>
                </a:lnTo>
                <a:lnTo>
                  <a:pt x="1914" y="51"/>
                </a:lnTo>
                <a:lnTo>
                  <a:pt x="2053" y="43"/>
                </a:lnTo>
                <a:lnTo>
                  <a:pt x="2195" y="34"/>
                </a:lnTo>
                <a:lnTo>
                  <a:pt x="2338" y="27"/>
                </a:lnTo>
                <a:lnTo>
                  <a:pt x="2482" y="21"/>
                </a:lnTo>
                <a:lnTo>
                  <a:pt x="2627" y="16"/>
                </a:lnTo>
                <a:lnTo>
                  <a:pt x="2774" y="11"/>
                </a:lnTo>
                <a:lnTo>
                  <a:pt x="2921" y="7"/>
                </a:lnTo>
                <a:lnTo>
                  <a:pt x="3070" y="4"/>
                </a:lnTo>
                <a:lnTo>
                  <a:pt x="3219" y="2"/>
                </a:lnTo>
                <a:lnTo>
                  <a:pt x="3221" y="194"/>
                </a:lnTo>
                <a:close/>
                <a:moveTo>
                  <a:pt x="1037" y="334"/>
                </a:moveTo>
                <a:lnTo>
                  <a:pt x="995" y="341"/>
                </a:lnTo>
                <a:lnTo>
                  <a:pt x="955" y="348"/>
                </a:lnTo>
                <a:lnTo>
                  <a:pt x="915" y="355"/>
                </a:lnTo>
                <a:lnTo>
                  <a:pt x="877" y="363"/>
                </a:lnTo>
                <a:lnTo>
                  <a:pt x="839" y="371"/>
                </a:lnTo>
                <a:lnTo>
                  <a:pt x="804" y="381"/>
                </a:lnTo>
                <a:lnTo>
                  <a:pt x="770" y="391"/>
                </a:lnTo>
                <a:lnTo>
                  <a:pt x="737" y="401"/>
                </a:lnTo>
                <a:lnTo>
                  <a:pt x="705" y="412"/>
                </a:lnTo>
                <a:lnTo>
                  <a:pt x="674" y="423"/>
                </a:lnTo>
                <a:lnTo>
                  <a:pt x="644" y="434"/>
                </a:lnTo>
                <a:lnTo>
                  <a:pt x="616" y="446"/>
                </a:lnTo>
                <a:lnTo>
                  <a:pt x="589" y="459"/>
                </a:lnTo>
                <a:lnTo>
                  <a:pt x="563" y="472"/>
                </a:lnTo>
                <a:lnTo>
                  <a:pt x="537" y="486"/>
                </a:lnTo>
                <a:lnTo>
                  <a:pt x="514" y="500"/>
                </a:lnTo>
                <a:lnTo>
                  <a:pt x="415" y="336"/>
                </a:lnTo>
                <a:lnTo>
                  <a:pt x="442" y="320"/>
                </a:lnTo>
                <a:lnTo>
                  <a:pt x="471" y="304"/>
                </a:lnTo>
                <a:lnTo>
                  <a:pt x="501" y="288"/>
                </a:lnTo>
                <a:lnTo>
                  <a:pt x="533" y="274"/>
                </a:lnTo>
                <a:lnTo>
                  <a:pt x="565" y="259"/>
                </a:lnTo>
                <a:lnTo>
                  <a:pt x="599" y="247"/>
                </a:lnTo>
                <a:lnTo>
                  <a:pt x="635" y="234"/>
                </a:lnTo>
                <a:lnTo>
                  <a:pt x="671" y="221"/>
                </a:lnTo>
                <a:lnTo>
                  <a:pt x="709" y="209"/>
                </a:lnTo>
                <a:lnTo>
                  <a:pt x="748" y="197"/>
                </a:lnTo>
                <a:lnTo>
                  <a:pt x="788" y="188"/>
                </a:lnTo>
                <a:lnTo>
                  <a:pt x="830" y="177"/>
                </a:lnTo>
                <a:lnTo>
                  <a:pt x="872" y="169"/>
                </a:lnTo>
                <a:lnTo>
                  <a:pt x="917" y="160"/>
                </a:lnTo>
                <a:lnTo>
                  <a:pt x="963" y="152"/>
                </a:lnTo>
                <a:lnTo>
                  <a:pt x="1010" y="144"/>
                </a:lnTo>
                <a:lnTo>
                  <a:pt x="1037" y="334"/>
                </a:lnTo>
                <a:close/>
                <a:moveTo>
                  <a:pt x="514" y="500"/>
                </a:moveTo>
                <a:lnTo>
                  <a:pt x="490" y="515"/>
                </a:lnTo>
                <a:lnTo>
                  <a:pt x="468" y="531"/>
                </a:lnTo>
                <a:lnTo>
                  <a:pt x="447" y="547"/>
                </a:lnTo>
                <a:lnTo>
                  <a:pt x="426" y="563"/>
                </a:lnTo>
                <a:lnTo>
                  <a:pt x="407" y="580"/>
                </a:lnTo>
                <a:lnTo>
                  <a:pt x="390" y="597"/>
                </a:lnTo>
                <a:lnTo>
                  <a:pt x="374" y="615"/>
                </a:lnTo>
                <a:lnTo>
                  <a:pt x="359" y="633"/>
                </a:lnTo>
                <a:lnTo>
                  <a:pt x="345" y="651"/>
                </a:lnTo>
                <a:lnTo>
                  <a:pt x="333" y="670"/>
                </a:lnTo>
                <a:lnTo>
                  <a:pt x="321" y="690"/>
                </a:lnTo>
                <a:lnTo>
                  <a:pt x="311" y="710"/>
                </a:lnTo>
                <a:lnTo>
                  <a:pt x="302" y="729"/>
                </a:lnTo>
                <a:lnTo>
                  <a:pt x="294" y="749"/>
                </a:lnTo>
                <a:lnTo>
                  <a:pt x="287" y="771"/>
                </a:lnTo>
                <a:lnTo>
                  <a:pt x="281" y="791"/>
                </a:lnTo>
                <a:lnTo>
                  <a:pt x="96" y="746"/>
                </a:lnTo>
                <a:lnTo>
                  <a:pt x="103" y="716"/>
                </a:lnTo>
                <a:lnTo>
                  <a:pt x="113" y="686"/>
                </a:lnTo>
                <a:lnTo>
                  <a:pt x="124" y="658"/>
                </a:lnTo>
                <a:lnTo>
                  <a:pt x="137" y="629"/>
                </a:lnTo>
                <a:lnTo>
                  <a:pt x="151" y="601"/>
                </a:lnTo>
                <a:lnTo>
                  <a:pt x="167" y="574"/>
                </a:lnTo>
                <a:lnTo>
                  <a:pt x="184" y="547"/>
                </a:lnTo>
                <a:lnTo>
                  <a:pt x="203" y="521"/>
                </a:lnTo>
                <a:lnTo>
                  <a:pt x="224" y="495"/>
                </a:lnTo>
                <a:lnTo>
                  <a:pt x="246" y="471"/>
                </a:lnTo>
                <a:lnTo>
                  <a:pt x="270" y="446"/>
                </a:lnTo>
                <a:lnTo>
                  <a:pt x="295" y="423"/>
                </a:lnTo>
                <a:lnTo>
                  <a:pt x="323" y="400"/>
                </a:lnTo>
                <a:lnTo>
                  <a:pt x="352" y="378"/>
                </a:lnTo>
                <a:lnTo>
                  <a:pt x="382" y="357"/>
                </a:lnTo>
                <a:lnTo>
                  <a:pt x="415" y="336"/>
                </a:lnTo>
                <a:lnTo>
                  <a:pt x="514" y="500"/>
                </a:lnTo>
                <a:close/>
                <a:moveTo>
                  <a:pt x="281" y="791"/>
                </a:moveTo>
                <a:lnTo>
                  <a:pt x="276" y="813"/>
                </a:lnTo>
                <a:lnTo>
                  <a:pt x="273" y="836"/>
                </a:lnTo>
                <a:lnTo>
                  <a:pt x="271" y="858"/>
                </a:lnTo>
                <a:lnTo>
                  <a:pt x="268" y="882"/>
                </a:lnTo>
                <a:lnTo>
                  <a:pt x="268" y="905"/>
                </a:lnTo>
                <a:lnTo>
                  <a:pt x="270" y="930"/>
                </a:lnTo>
                <a:lnTo>
                  <a:pt x="272" y="954"/>
                </a:lnTo>
                <a:lnTo>
                  <a:pt x="274" y="979"/>
                </a:lnTo>
                <a:lnTo>
                  <a:pt x="278" y="1003"/>
                </a:lnTo>
                <a:lnTo>
                  <a:pt x="283" y="1029"/>
                </a:lnTo>
                <a:lnTo>
                  <a:pt x="289" y="1055"/>
                </a:lnTo>
                <a:lnTo>
                  <a:pt x="296" y="1080"/>
                </a:lnTo>
                <a:lnTo>
                  <a:pt x="304" y="1106"/>
                </a:lnTo>
                <a:lnTo>
                  <a:pt x="313" y="1133"/>
                </a:lnTo>
                <a:lnTo>
                  <a:pt x="323" y="1159"/>
                </a:lnTo>
                <a:lnTo>
                  <a:pt x="334" y="1186"/>
                </a:lnTo>
                <a:lnTo>
                  <a:pt x="158" y="1260"/>
                </a:lnTo>
                <a:lnTo>
                  <a:pt x="144" y="1227"/>
                </a:lnTo>
                <a:lnTo>
                  <a:pt x="131" y="1192"/>
                </a:lnTo>
                <a:lnTo>
                  <a:pt x="120" y="1159"/>
                </a:lnTo>
                <a:lnTo>
                  <a:pt x="111" y="1125"/>
                </a:lnTo>
                <a:lnTo>
                  <a:pt x="102" y="1092"/>
                </a:lnTo>
                <a:lnTo>
                  <a:pt x="95" y="1060"/>
                </a:lnTo>
                <a:lnTo>
                  <a:pt x="88" y="1027"/>
                </a:lnTo>
                <a:lnTo>
                  <a:pt x="84" y="995"/>
                </a:lnTo>
                <a:lnTo>
                  <a:pt x="80" y="963"/>
                </a:lnTo>
                <a:lnTo>
                  <a:pt x="77" y="931"/>
                </a:lnTo>
                <a:lnTo>
                  <a:pt x="77" y="899"/>
                </a:lnTo>
                <a:lnTo>
                  <a:pt x="79" y="868"/>
                </a:lnTo>
                <a:lnTo>
                  <a:pt x="81" y="837"/>
                </a:lnTo>
                <a:lnTo>
                  <a:pt x="84" y="806"/>
                </a:lnTo>
                <a:lnTo>
                  <a:pt x="89" y="776"/>
                </a:lnTo>
                <a:lnTo>
                  <a:pt x="96" y="746"/>
                </a:lnTo>
                <a:lnTo>
                  <a:pt x="281" y="791"/>
                </a:lnTo>
                <a:close/>
                <a:moveTo>
                  <a:pt x="334" y="1186"/>
                </a:moveTo>
                <a:lnTo>
                  <a:pt x="350" y="1221"/>
                </a:lnTo>
                <a:lnTo>
                  <a:pt x="367" y="1256"/>
                </a:lnTo>
                <a:lnTo>
                  <a:pt x="385" y="1293"/>
                </a:lnTo>
                <a:lnTo>
                  <a:pt x="405" y="1328"/>
                </a:lnTo>
                <a:lnTo>
                  <a:pt x="426" y="1364"/>
                </a:lnTo>
                <a:lnTo>
                  <a:pt x="450" y="1401"/>
                </a:lnTo>
                <a:lnTo>
                  <a:pt x="474" y="1438"/>
                </a:lnTo>
                <a:lnTo>
                  <a:pt x="500" y="1474"/>
                </a:lnTo>
                <a:lnTo>
                  <a:pt x="528" y="1512"/>
                </a:lnTo>
                <a:lnTo>
                  <a:pt x="556" y="1548"/>
                </a:lnTo>
                <a:lnTo>
                  <a:pt x="586" y="1585"/>
                </a:lnTo>
                <a:lnTo>
                  <a:pt x="617" y="1622"/>
                </a:lnTo>
                <a:lnTo>
                  <a:pt x="649" y="1659"/>
                </a:lnTo>
                <a:lnTo>
                  <a:pt x="684" y="1696"/>
                </a:lnTo>
                <a:lnTo>
                  <a:pt x="719" y="1733"/>
                </a:lnTo>
                <a:lnTo>
                  <a:pt x="755" y="1770"/>
                </a:lnTo>
                <a:lnTo>
                  <a:pt x="620" y="1904"/>
                </a:lnTo>
                <a:lnTo>
                  <a:pt x="580" y="1865"/>
                </a:lnTo>
                <a:lnTo>
                  <a:pt x="542" y="1824"/>
                </a:lnTo>
                <a:lnTo>
                  <a:pt x="505" y="1784"/>
                </a:lnTo>
                <a:lnTo>
                  <a:pt x="469" y="1743"/>
                </a:lnTo>
                <a:lnTo>
                  <a:pt x="435" y="1703"/>
                </a:lnTo>
                <a:lnTo>
                  <a:pt x="403" y="1662"/>
                </a:lnTo>
                <a:lnTo>
                  <a:pt x="372" y="1622"/>
                </a:lnTo>
                <a:lnTo>
                  <a:pt x="342" y="1581"/>
                </a:lnTo>
                <a:lnTo>
                  <a:pt x="313" y="1540"/>
                </a:lnTo>
                <a:lnTo>
                  <a:pt x="287" y="1500"/>
                </a:lnTo>
                <a:lnTo>
                  <a:pt x="261" y="1460"/>
                </a:lnTo>
                <a:lnTo>
                  <a:pt x="236" y="1420"/>
                </a:lnTo>
                <a:lnTo>
                  <a:pt x="215" y="1379"/>
                </a:lnTo>
                <a:lnTo>
                  <a:pt x="194" y="1340"/>
                </a:lnTo>
                <a:lnTo>
                  <a:pt x="175" y="1299"/>
                </a:lnTo>
                <a:lnTo>
                  <a:pt x="158" y="1260"/>
                </a:lnTo>
                <a:lnTo>
                  <a:pt x="334" y="1186"/>
                </a:lnTo>
                <a:close/>
                <a:moveTo>
                  <a:pt x="755" y="1770"/>
                </a:moveTo>
                <a:lnTo>
                  <a:pt x="829" y="1843"/>
                </a:lnTo>
                <a:lnTo>
                  <a:pt x="907" y="1918"/>
                </a:lnTo>
                <a:lnTo>
                  <a:pt x="989" y="1996"/>
                </a:lnTo>
                <a:lnTo>
                  <a:pt x="1075" y="2076"/>
                </a:lnTo>
                <a:lnTo>
                  <a:pt x="1165" y="2157"/>
                </a:lnTo>
                <a:lnTo>
                  <a:pt x="1258" y="2242"/>
                </a:lnTo>
                <a:lnTo>
                  <a:pt x="1354" y="2327"/>
                </a:lnTo>
                <a:lnTo>
                  <a:pt x="1453" y="2415"/>
                </a:lnTo>
                <a:lnTo>
                  <a:pt x="1555" y="2504"/>
                </a:lnTo>
                <a:lnTo>
                  <a:pt x="1660" y="2596"/>
                </a:lnTo>
                <a:lnTo>
                  <a:pt x="1768" y="2689"/>
                </a:lnTo>
                <a:lnTo>
                  <a:pt x="1878" y="2783"/>
                </a:lnTo>
                <a:lnTo>
                  <a:pt x="1991" y="2880"/>
                </a:lnTo>
                <a:lnTo>
                  <a:pt x="2105" y="2977"/>
                </a:lnTo>
                <a:lnTo>
                  <a:pt x="2221" y="3077"/>
                </a:lnTo>
                <a:lnTo>
                  <a:pt x="2339" y="3177"/>
                </a:lnTo>
                <a:lnTo>
                  <a:pt x="2215" y="3322"/>
                </a:lnTo>
                <a:lnTo>
                  <a:pt x="2096" y="3222"/>
                </a:lnTo>
                <a:lnTo>
                  <a:pt x="1979" y="3122"/>
                </a:lnTo>
                <a:lnTo>
                  <a:pt x="1865" y="3024"/>
                </a:lnTo>
                <a:lnTo>
                  <a:pt x="1752" y="2927"/>
                </a:lnTo>
                <a:lnTo>
                  <a:pt x="1641" y="2832"/>
                </a:lnTo>
                <a:lnTo>
                  <a:pt x="1533" y="2738"/>
                </a:lnTo>
                <a:lnTo>
                  <a:pt x="1427" y="2646"/>
                </a:lnTo>
                <a:lnTo>
                  <a:pt x="1324" y="2557"/>
                </a:lnTo>
                <a:lnTo>
                  <a:pt x="1225" y="2468"/>
                </a:lnTo>
                <a:lnTo>
                  <a:pt x="1127" y="2382"/>
                </a:lnTo>
                <a:lnTo>
                  <a:pt x="1034" y="2297"/>
                </a:lnTo>
                <a:lnTo>
                  <a:pt x="943" y="2215"/>
                </a:lnTo>
                <a:lnTo>
                  <a:pt x="856" y="2134"/>
                </a:lnTo>
                <a:lnTo>
                  <a:pt x="773" y="2056"/>
                </a:lnTo>
                <a:lnTo>
                  <a:pt x="694" y="1979"/>
                </a:lnTo>
                <a:lnTo>
                  <a:pt x="620" y="1904"/>
                </a:lnTo>
                <a:lnTo>
                  <a:pt x="755" y="1770"/>
                </a:lnTo>
                <a:close/>
                <a:moveTo>
                  <a:pt x="2339" y="3177"/>
                </a:moveTo>
                <a:lnTo>
                  <a:pt x="2700" y="3485"/>
                </a:lnTo>
                <a:lnTo>
                  <a:pt x="3071" y="3804"/>
                </a:lnTo>
                <a:lnTo>
                  <a:pt x="3258" y="3967"/>
                </a:lnTo>
                <a:lnTo>
                  <a:pt x="3446" y="4131"/>
                </a:lnTo>
                <a:lnTo>
                  <a:pt x="3634" y="4298"/>
                </a:lnTo>
                <a:lnTo>
                  <a:pt x="3822" y="4465"/>
                </a:lnTo>
                <a:lnTo>
                  <a:pt x="4009" y="4635"/>
                </a:lnTo>
                <a:lnTo>
                  <a:pt x="4194" y="4805"/>
                </a:lnTo>
                <a:lnTo>
                  <a:pt x="4377" y="4977"/>
                </a:lnTo>
                <a:lnTo>
                  <a:pt x="4557" y="5149"/>
                </a:lnTo>
                <a:lnTo>
                  <a:pt x="4734" y="5323"/>
                </a:lnTo>
                <a:lnTo>
                  <a:pt x="4908" y="5495"/>
                </a:lnTo>
                <a:lnTo>
                  <a:pt x="5077" y="5669"/>
                </a:lnTo>
                <a:lnTo>
                  <a:pt x="5241" y="5843"/>
                </a:lnTo>
                <a:lnTo>
                  <a:pt x="5400" y="6016"/>
                </a:lnTo>
                <a:lnTo>
                  <a:pt x="5553" y="6190"/>
                </a:lnTo>
                <a:lnTo>
                  <a:pt x="5699" y="6363"/>
                </a:lnTo>
                <a:lnTo>
                  <a:pt x="5838" y="6535"/>
                </a:lnTo>
                <a:lnTo>
                  <a:pt x="5969" y="6706"/>
                </a:lnTo>
                <a:lnTo>
                  <a:pt x="6091" y="6877"/>
                </a:lnTo>
                <a:lnTo>
                  <a:pt x="6207" y="7046"/>
                </a:lnTo>
                <a:lnTo>
                  <a:pt x="6311" y="7213"/>
                </a:lnTo>
                <a:lnTo>
                  <a:pt x="6406" y="7379"/>
                </a:lnTo>
                <a:lnTo>
                  <a:pt x="6492" y="7543"/>
                </a:lnTo>
                <a:lnTo>
                  <a:pt x="6565" y="7704"/>
                </a:lnTo>
                <a:lnTo>
                  <a:pt x="6627" y="7864"/>
                </a:lnTo>
                <a:lnTo>
                  <a:pt x="6677" y="8021"/>
                </a:lnTo>
                <a:lnTo>
                  <a:pt x="6715" y="8176"/>
                </a:lnTo>
                <a:lnTo>
                  <a:pt x="6739" y="8328"/>
                </a:lnTo>
                <a:lnTo>
                  <a:pt x="6750" y="8477"/>
                </a:lnTo>
                <a:lnTo>
                  <a:pt x="6559" y="8480"/>
                </a:lnTo>
                <a:lnTo>
                  <a:pt x="6548" y="8339"/>
                </a:lnTo>
                <a:lnTo>
                  <a:pt x="6525" y="8195"/>
                </a:lnTo>
                <a:lnTo>
                  <a:pt x="6487" y="8048"/>
                </a:lnTo>
                <a:lnTo>
                  <a:pt x="6438" y="7898"/>
                </a:lnTo>
                <a:lnTo>
                  <a:pt x="6377" y="7745"/>
                </a:lnTo>
                <a:lnTo>
                  <a:pt x="6305" y="7590"/>
                </a:lnTo>
                <a:lnTo>
                  <a:pt x="6222" y="7432"/>
                </a:lnTo>
                <a:lnTo>
                  <a:pt x="6128" y="7272"/>
                </a:lnTo>
                <a:lnTo>
                  <a:pt x="6024" y="7111"/>
                </a:lnTo>
                <a:lnTo>
                  <a:pt x="5911" y="6946"/>
                </a:lnTo>
                <a:lnTo>
                  <a:pt x="5791" y="6782"/>
                </a:lnTo>
                <a:lnTo>
                  <a:pt x="5660" y="6615"/>
                </a:lnTo>
                <a:lnTo>
                  <a:pt x="5524" y="6448"/>
                </a:lnTo>
                <a:lnTo>
                  <a:pt x="5380" y="6280"/>
                </a:lnTo>
                <a:lnTo>
                  <a:pt x="5229" y="6110"/>
                </a:lnTo>
                <a:lnTo>
                  <a:pt x="5073" y="5942"/>
                </a:lnTo>
                <a:lnTo>
                  <a:pt x="4911" y="5771"/>
                </a:lnTo>
                <a:lnTo>
                  <a:pt x="4745" y="5601"/>
                </a:lnTo>
                <a:lnTo>
                  <a:pt x="4574" y="5431"/>
                </a:lnTo>
                <a:lnTo>
                  <a:pt x="4400" y="5262"/>
                </a:lnTo>
                <a:lnTo>
                  <a:pt x="4222" y="5093"/>
                </a:lnTo>
                <a:lnTo>
                  <a:pt x="4042" y="4924"/>
                </a:lnTo>
                <a:lnTo>
                  <a:pt x="3859" y="4757"/>
                </a:lnTo>
                <a:lnTo>
                  <a:pt x="3676" y="4590"/>
                </a:lnTo>
                <a:lnTo>
                  <a:pt x="3491" y="4426"/>
                </a:lnTo>
                <a:lnTo>
                  <a:pt x="3305" y="4261"/>
                </a:lnTo>
                <a:lnTo>
                  <a:pt x="3120" y="4100"/>
                </a:lnTo>
                <a:lnTo>
                  <a:pt x="2935" y="3940"/>
                </a:lnTo>
                <a:lnTo>
                  <a:pt x="2570" y="3626"/>
                </a:lnTo>
                <a:lnTo>
                  <a:pt x="2215" y="3322"/>
                </a:lnTo>
                <a:lnTo>
                  <a:pt x="2339" y="3177"/>
                </a:lnTo>
                <a:close/>
                <a:moveTo>
                  <a:pt x="6750" y="8477"/>
                </a:moveTo>
                <a:lnTo>
                  <a:pt x="6746" y="8591"/>
                </a:lnTo>
                <a:lnTo>
                  <a:pt x="6726" y="8711"/>
                </a:lnTo>
                <a:lnTo>
                  <a:pt x="6695" y="8836"/>
                </a:lnTo>
                <a:lnTo>
                  <a:pt x="6651" y="8967"/>
                </a:lnTo>
                <a:lnTo>
                  <a:pt x="6595" y="9103"/>
                </a:lnTo>
                <a:lnTo>
                  <a:pt x="6527" y="9243"/>
                </a:lnTo>
                <a:lnTo>
                  <a:pt x="6448" y="9389"/>
                </a:lnTo>
                <a:lnTo>
                  <a:pt x="6358" y="9538"/>
                </a:lnTo>
                <a:lnTo>
                  <a:pt x="6259" y="9692"/>
                </a:lnTo>
                <a:lnTo>
                  <a:pt x="6150" y="9849"/>
                </a:lnTo>
                <a:lnTo>
                  <a:pt x="6032" y="10010"/>
                </a:lnTo>
                <a:lnTo>
                  <a:pt x="5906" y="10173"/>
                </a:lnTo>
                <a:lnTo>
                  <a:pt x="5771" y="10340"/>
                </a:lnTo>
                <a:lnTo>
                  <a:pt x="5631" y="10510"/>
                </a:lnTo>
                <a:lnTo>
                  <a:pt x="5483" y="10680"/>
                </a:lnTo>
                <a:lnTo>
                  <a:pt x="5329" y="10853"/>
                </a:lnTo>
                <a:lnTo>
                  <a:pt x="5168" y="11028"/>
                </a:lnTo>
                <a:lnTo>
                  <a:pt x="5004" y="11204"/>
                </a:lnTo>
                <a:lnTo>
                  <a:pt x="4834" y="11383"/>
                </a:lnTo>
                <a:lnTo>
                  <a:pt x="4662" y="11561"/>
                </a:lnTo>
                <a:lnTo>
                  <a:pt x="4484" y="11739"/>
                </a:lnTo>
                <a:lnTo>
                  <a:pt x="4305" y="11919"/>
                </a:lnTo>
                <a:lnTo>
                  <a:pt x="4123" y="12098"/>
                </a:lnTo>
                <a:lnTo>
                  <a:pt x="3939" y="12276"/>
                </a:lnTo>
                <a:lnTo>
                  <a:pt x="3754" y="12455"/>
                </a:lnTo>
                <a:lnTo>
                  <a:pt x="3568" y="12633"/>
                </a:lnTo>
                <a:lnTo>
                  <a:pt x="3382" y="12809"/>
                </a:lnTo>
                <a:lnTo>
                  <a:pt x="3197" y="12983"/>
                </a:lnTo>
                <a:lnTo>
                  <a:pt x="2828" y="13328"/>
                </a:lnTo>
                <a:lnTo>
                  <a:pt x="2468" y="13663"/>
                </a:lnTo>
                <a:lnTo>
                  <a:pt x="2338" y="13522"/>
                </a:lnTo>
                <a:lnTo>
                  <a:pt x="2693" y="13192"/>
                </a:lnTo>
                <a:lnTo>
                  <a:pt x="3056" y="12853"/>
                </a:lnTo>
                <a:lnTo>
                  <a:pt x="3238" y="12681"/>
                </a:lnTo>
                <a:lnTo>
                  <a:pt x="3422" y="12508"/>
                </a:lnTo>
                <a:lnTo>
                  <a:pt x="3605" y="12333"/>
                </a:lnTo>
                <a:lnTo>
                  <a:pt x="3788" y="12158"/>
                </a:lnTo>
                <a:lnTo>
                  <a:pt x="3968" y="11982"/>
                </a:lnTo>
                <a:lnTo>
                  <a:pt x="4148" y="11805"/>
                </a:lnTo>
                <a:lnTo>
                  <a:pt x="4325" y="11630"/>
                </a:lnTo>
                <a:lnTo>
                  <a:pt x="4499" y="11454"/>
                </a:lnTo>
                <a:lnTo>
                  <a:pt x="4670" y="11280"/>
                </a:lnTo>
                <a:lnTo>
                  <a:pt x="4837" y="11106"/>
                </a:lnTo>
                <a:lnTo>
                  <a:pt x="5000" y="10933"/>
                </a:lnTo>
                <a:lnTo>
                  <a:pt x="5157" y="10763"/>
                </a:lnTo>
                <a:lnTo>
                  <a:pt x="5308" y="10594"/>
                </a:lnTo>
                <a:lnTo>
                  <a:pt x="5454" y="10427"/>
                </a:lnTo>
                <a:lnTo>
                  <a:pt x="5593" y="10263"/>
                </a:lnTo>
                <a:lnTo>
                  <a:pt x="5725" y="10101"/>
                </a:lnTo>
                <a:lnTo>
                  <a:pt x="5850" y="9942"/>
                </a:lnTo>
                <a:lnTo>
                  <a:pt x="5967" y="9787"/>
                </a:lnTo>
                <a:lnTo>
                  <a:pt x="6073" y="9635"/>
                </a:lnTo>
                <a:lnTo>
                  <a:pt x="6172" y="9487"/>
                </a:lnTo>
                <a:lnTo>
                  <a:pt x="6260" y="9344"/>
                </a:lnTo>
                <a:lnTo>
                  <a:pt x="6338" y="9205"/>
                </a:lnTo>
                <a:lnTo>
                  <a:pt x="6405" y="9071"/>
                </a:lnTo>
                <a:lnTo>
                  <a:pt x="6461" y="8941"/>
                </a:lnTo>
                <a:lnTo>
                  <a:pt x="6504" y="8818"/>
                </a:lnTo>
                <a:lnTo>
                  <a:pt x="6535" y="8699"/>
                </a:lnTo>
                <a:lnTo>
                  <a:pt x="6554" y="8587"/>
                </a:lnTo>
                <a:lnTo>
                  <a:pt x="6559" y="8480"/>
                </a:lnTo>
                <a:lnTo>
                  <a:pt x="6750" y="8477"/>
                </a:lnTo>
                <a:close/>
                <a:moveTo>
                  <a:pt x="2468" y="13663"/>
                </a:moveTo>
                <a:lnTo>
                  <a:pt x="2338" y="13784"/>
                </a:lnTo>
                <a:lnTo>
                  <a:pt x="2211" y="13902"/>
                </a:lnTo>
                <a:lnTo>
                  <a:pt x="2085" y="14019"/>
                </a:lnTo>
                <a:lnTo>
                  <a:pt x="1961" y="14135"/>
                </a:lnTo>
                <a:lnTo>
                  <a:pt x="1840" y="14248"/>
                </a:lnTo>
                <a:lnTo>
                  <a:pt x="1722" y="14359"/>
                </a:lnTo>
                <a:lnTo>
                  <a:pt x="1607" y="14468"/>
                </a:lnTo>
                <a:lnTo>
                  <a:pt x="1495" y="14575"/>
                </a:lnTo>
                <a:lnTo>
                  <a:pt x="1387" y="14678"/>
                </a:lnTo>
                <a:lnTo>
                  <a:pt x="1282" y="14780"/>
                </a:lnTo>
                <a:lnTo>
                  <a:pt x="1181" y="14878"/>
                </a:lnTo>
                <a:lnTo>
                  <a:pt x="1085" y="14973"/>
                </a:lnTo>
                <a:lnTo>
                  <a:pt x="992" y="15066"/>
                </a:lnTo>
                <a:lnTo>
                  <a:pt x="904" y="15155"/>
                </a:lnTo>
                <a:lnTo>
                  <a:pt x="821" y="15242"/>
                </a:lnTo>
                <a:lnTo>
                  <a:pt x="744" y="15324"/>
                </a:lnTo>
                <a:lnTo>
                  <a:pt x="604" y="15194"/>
                </a:lnTo>
                <a:lnTo>
                  <a:pt x="683" y="15109"/>
                </a:lnTo>
                <a:lnTo>
                  <a:pt x="766" y="15023"/>
                </a:lnTo>
                <a:lnTo>
                  <a:pt x="854" y="14932"/>
                </a:lnTo>
                <a:lnTo>
                  <a:pt x="947" y="14839"/>
                </a:lnTo>
                <a:lnTo>
                  <a:pt x="1044" y="14743"/>
                </a:lnTo>
                <a:lnTo>
                  <a:pt x="1146" y="14644"/>
                </a:lnTo>
                <a:lnTo>
                  <a:pt x="1251" y="14543"/>
                </a:lnTo>
                <a:lnTo>
                  <a:pt x="1360" y="14438"/>
                </a:lnTo>
                <a:lnTo>
                  <a:pt x="1472" y="14331"/>
                </a:lnTo>
                <a:lnTo>
                  <a:pt x="1588" y="14221"/>
                </a:lnTo>
                <a:lnTo>
                  <a:pt x="1707" y="14110"/>
                </a:lnTo>
                <a:lnTo>
                  <a:pt x="1829" y="13996"/>
                </a:lnTo>
                <a:lnTo>
                  <a:pt x="1952" y="13881"/>
                </a:lnTo>
                <a:lnTo>
                  <a:pt x="2078" y="13763"/>
                </a:lnTo>
                <a:lnTo>
                  <a:pt x="2207" y="13644"/>
                </a:lnTo>
                <a:lnTo>
                  <a:pt x="2338" y="13522"/>
                </a:lnTo>
                <a:lnTo>
                  <a:pt x="2468" y="13663"/>
                </a:lnTo>
                <a:close/>
              </a:path>
            </a:pathLst>
          </a:custGeom>
          <a:solidFill>
            <a:srgbClr val="FCECD3"/>
          </a:solidFill>
          <a:ln cap="flat" cmpd="sng" w="9525">
            <a:solidFill>
              <a:srgbClr val="FCEC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397014" y="4848171"/>
            <a:ext cx="270436" cy="247556"/>
          </a:xfrm>
          <a:custGeom>
            <a:rect b="b" l="l" r="r" t="t"/>
            <a:pathLst>
              <a:path extrusionOk="0" h="15148" w="16548">
                <a:moveTo>
                  <a:pt x="4384" y="15147"/>
                </a:moveTo>
                <a:lnTo>
                  <a:pt x="4178" y="15148"/>
                </a:lnTo>
                <a:lnTo>
                  <a:pt x="4178" y="14980"/>
                </a:lnTo>
                <a:lnTo>
                  <a:pt x="4384" y="14980"/>
                </a:lnTo>
                <a:lnTo>
                  <a:pt x="4384" y="15147"/>
                </a:lnTo>
                <a:close/>
                <a:moveTo>
                  <a:pt x="4178" y="15148"/>
                </a:moveTo>
                <a:lnTo>
                  <a:pt x="4009" y="15148"/>
                </a:lnTo>
                <a:lnTo>
                  <a:pt x="3852" y="15148"/>
                </a:lnTo>
                <a:lnTo>
                  <a:pt x="3705" y="15147"/>
                </a:lnTo>
                <a:lnTo>
                  <a:pt x="3568" y="15146"/>
                </a:lnTo>
                <a:lnTo>
                  <a:pt x="3442" y="15143"/>
                </a:lnTo>
                <a:lnTo>
                  <a:pt x="3325" y="15140"/>
                </a:lnTo>
                <a:lnTo>
                  <a:pt x="3270" y="15138"/>
                </a:lnTo>
                <a:lnTo>
                  <a:pt x="3218" y="15135"/>
                </a:lnTo>
                <a:lnTo>
                  <a:pt x="3167" y="15131"/>
                </a:lnTo>
                <a:lnTo>
                  <a:pt x="3119" y="15128"/>
                </a:lnTo>
                <a:lnTo>
                  <a:pt x="3073" y="15124"/>
                </a:lnTo>
                <a:lnTo>
                  <a:pt x="3028" y="15119"/>
                </a:lnTo>
                <a:lnTo>
                  <a:pt x="2987" y="15114"/>
                </a:lnTo>
                <a:lnTo>
                  <a:pt x="2947" y="15109"/>
                </a:lnTo>
                <a:lnTo>
                  <a:pt x="2908" y="15102"/>
                </a:lnTo>
                <a:lnTo>
                  <a:pt x="2872" y="15095"/>
                </a:lnTo>
                <a:lnTo>
                  <a:pt x="2837" y="15088"/>
                </a:lnTo>
                <a:lnTo>
                  <a:pt x="2804" y="15080"/>
                </a:lnTo>
                <a:lnTo>
                  <a:pt x="2773" y="15070"/>
                </a:lnTo>
                <a:lnTo>
                  <a:pt x="2744" y="15061"/>
                </a:lnTo>
                <a:lnTo>
                  <a:pt x="2716" y="15051"/>
                </a:lnTo>
                <a:lnTo>
                  <a:pt x="2689" y="15039"/>
                </a:lnTo>
                <a:lnTo>
                  <a:pt x="2664" y="15027"/>
                </a:lnTo>
                <a:lnTo>
                  <a:pt x="2641" y="15015"/>
                </a:lnTo>
                <a:lnTo>
                  <a:pt x="2620" y="15000"/>
                </a:lnTo>
                <a:lnTo>
                  <a:pt x="2599" y="14986"/>
                </a:lnTo>
                <a:lnTo>
                  <a:pt x="2700" y="14852"/>
                </a:lnTo>
                <a:lnTo>
                  <a:pt x="2717" y="14864"/>
                </a:lnTo>
                <a:lnTo>
                  <a:pt x="2735" y="14875"/>
                </a:lnTo>
                <a:lnTo>
                  <a:pt x="2754" y="14885"/>
                </a:lnTo>
                <a:lnTo>
                  <a:pt x="2776" y="14895"/>
                </a:lnTo>
                <a:lnTo>
                  <a:pt x="2799" y="14904"/>
                </a:lnTo>
                <a:lnTo>
                  <a:pt x="2822" y="14912"/>
                </a:lnTo>
                <a:lnTo>
                  <a:pt x="2849" y="14919"/>
                </a:lnTo>
                <a:lnTo>
                  <a:pt x="2877" y="14927"/>
                </a:lnTo>
                <a:lnTo>
                  <a:pt x="2906" y="14933"/>
                </a:lnTo>
                <a:lnTo>
                  <a:pt x="2938" y="14939"/>
                </a:lnTo>
                <a:lnTo>
                  <a:pt x="2971" y="14944"/>
                </a:lnTo>
                <a:lnTo>
                  <a:pt x="3007" y="14949"/>
                </a:lnTo>
                <a:lnTo>
                  <a:pt x="3044" y="14955"/>
                </a:lnTo>
                <a:lnTo>
                  <a:pt x="3083" y="14958"/>
                </a:lnTo>
                <a:lnTo>
                  <a:pt x="3124" y="14962"/>
                </a:lnTo>
                <a:lnTo>
                  <a:pt x="3168" y="14965"/>
                </a:lnTo>
                <a:lnTo>
                  <a:pt x="3261" y="14970"/>
                </a:lnTo>
                <a:lnTo>
                  <a:pt x="3362" y="14974"/>
                </a:lnTo>
                <a:lnTo>
                  <a:pt x="3474" y="14977"/>
                </a:lnTo>
                <a:lnTo>
                  <a:pt x="3594" y="14978"/>
                </a:lnTo>
                <a:lnTo>
                  <a:pt x="3724" y="14979"/>
                </a:lnTo>
                <a:lnTo>
                  <a:pt x="3865" y="14980"/>
                </a:lnTo>
                <a:lnTo>
                  <a:pt x="4016" y="14980"/>
                </a:lnTo>
                <a:lnTo>
                  <a:pt x="4178" y="14980"/>
                </a:lnTo>
                <a:lnTo>
                  <a:pt x="4178" y="15148"/>
                </a:lnTo>
                <a:close/>
                <a:moveTo>
                  <a:pt x="2599" y="14986"/>
                </a:moveTo>
                <a:lnTo>
                  <a:pt x="2580" y="14971"/>
                </a:lnTo>
                <a:lnTo>
                  <a:pt x="2564" y="14956"/>
                </a:lnTo>
                <a:lnTo>
                  <a:pt x="2547" y="14939"/>
                </a:lnTo>
                <a:lnTo>
                  <a:pt x="2533" y="14923"/>
                </a:lnTo>
                <a:lnTo>
                  <a:pt x="2519" y="14905"/>
                </a:lnTo>
                <a:lnTo>
                  <a:pt x="2507" y="14887"/>
                </a:lnTo>
                <a:lnTo>
                  <a:pt x="2496" y="14869"/>
                </a:lnTo>
                <a:lnTo>
                  <a:pt x="2484" y="14849"/>
                </a:lnTo>
                <a:lnTo>
                  <a:pt x="2475" y="14829"/>
                </a:lnTo>
                <a:lnTo>
                  <a:pt x="2467" y="14808"/>
                </a:lnTo>
                <a:lnTo>
                  <a:pt x="2458" y="14786"/>
                </a:lnTo>
                <a:lnTo>
                  <a:pt x="2452" y="14763"/>
                </a:lnTo>
                <a:lnTo>
                  <a:pt x="2446" y="14739"/>
                </a:lnTo>
                <a:lnTo>
                  <a:pt x="2440" y="14716"/>
                </a:lnTo>
                <a:lnTo>
                  <a:pt x="2436" y="14690"/>
                </a:lnTo>
                <a:lnTo>
                  <a:pt x="2432" y="14664"/>
                </a:lnTo>
                <a:lnTo>
                  <a:pt x="2428" y="14637"/>
                </a:lnTo>
                <a:lnTo>
                  <a:pt x="2425" y="14609"/>
                </a:lnTo>
                <a:lnTo>
                  <a:pt x="2424" y="14580"/>
                </a:lnTo>
                <a:lnTo>
                  <a:pt x="2422" y="14549"/>
                </a:lnTo>
                <a:lnTo>
                  <a:pt x="2421" y="14486"/>
                </a:lnTo>
                <a:lnTo>
                  <a:pt x="2421" y="14419"/>
                </a:lnTo>
                <a:lnTo>
                  <a:pt x="2422" y="14346"/>
                </a:lnTo>
                <a:lnTo>
                  <a:pt x="2425" y="14270"/>
                </a:lnTo>
                <a:lnTo>
                  <a:pt x="2429" y="14188"/>
                </a:lnTo>
                <a:lnTo>
                  <a:pt x="2434" y="14101"/>
                </a:lnTo>
                <a:lnTo>
                  <a:pt x="2601" y="14110"/>
                </a:lnTo>
                <a:lnTo>
                  <a:pt x="2597" y="14186"/>
                </a:lnTo>
                <a:lnTo>
                  <a:pt x="2594" y="14257"/>
                </a:lnTo>
                <a:lnTo>
                  <a:pt x="2591" y="14325"/>
                </a:lnTo>
                <a:lnTo>
                  <a:pt x="2589" y="14388"/>
                </a:lnTo>
                <a:lnTo>
                  <a:pt x="2588" y="14447"/>
                </a:lnTo>
                <a:lnTo>
                  <a:pt x="2589" y="14502"/>
                </a:lnTo>
                <a:lnTo>
                  <a:pt x="2590" y="14553"/>
                </a:lnTo>
                <a:lnTo>
                  <a:pt x="2594" y="14600"/>
                </a:lnTo>
                <a:lnTo>
                  <a:pt x="2596" y="14623"/>
                </a:lnTo>
                <a:lnTo>
                  <a:pt x="2599" y="14643"/>
                </a:lnTo>
                <a:lnTo>
                  <a:pt x="2602" y="14664"/>
                </a:lnTo>
                <a:lnTo>
                  <a:pt x="2605" y="14684"/>
                </a:lnTo>
                <a:lnTo>
                  <a:pt x="2610" y="14702"/>
                </a:lnTo>
                <a:lnTo>
                  <a:pt x="2615" y="14720"/>
                </a:lnTo>
                <a:lnTo>
                  <a:pt x="2621" y="14736"/>
                </a:lnTo>
                <a:lnTo>
                  <a:pt x="2627" y="14753"/>
                </a:lnTo>
                <a:lnTo>
                  <a:pt x="2633" y="14767"/>
                </a:lnTo>
                <a:lnTo>
                  <a:pt x="2640" y="14782"/>
                </a:lnTo>
                <a:lnTo>
                  <a:pt x="2649" y="14795"/>
                </a:lnTo>
                <a:lnTo>
                  <a:pt x="2658" y="14809"/>
                </a:lnTo>
                <a:lnTo>
                  <a:pt x="2667" y="14821"/>
                </a:lnTo>
                <a:lnTo>
                  <a:pt x="2678" y="14831"/>
                </a:lnTo>
                <a:lnTo>
                  <a:pt x="2688" y="14843"/>
                </a:lnTo>
                <a:lnTo>
                  <a:pt x="2700" y="14852"/>
                </a:lnTo>
                <a:lnTo>
                  <a:pt x="2599" y="14986"/>
                </a:lnTo>
                <a:close/>
                <a:moveTo>
                  <a:pt x="2434" y="14101"/>
                </a:moveTo>
                <a:lnTo>
                  <a:pt x="2436" y="14051"/>
                </a:lnTo>
                <a:lnTo>
                  <a:pt x="2439" y="13998"/>
                </a:lnTo>
                <a:lnTo>
                  <a:pt x="2441" y="13943"/>
                </a:lnTo>
                <a:lnTo>
                  <a:pt x="2443" y="13887"/>
                </a:lnTo>
                <a:lnTo>
                  <a:pt x="2446" y="13829"/>
                </a:lnTo>
                <a:lnTo>
                  <a:pt x="2448" y="13769"/>
                </a:lnTo>
                <a:lnTo>
                  <a:pt x="2450" y="13708"/>
                </a:lnTo>
                <a:lnTo>
                  <a:pt x="2451" y="13646"/>
                </a:lnTo>
                <a:lnTo>
                  <a:pt x="2619" y="13649"/>
                </a:lnTo>
                <a:lnTo>
                  <a:pt x="2617" y="13714"/>
                </a:lnTo>
                <a:lnTo>
                  <a:pt x="2615" y="13777"/>
                </a:lnTo>
                <a:lnTo>
                  <a:pt x="2613" y="13837"/>
                </a:lnTo>
                <a:lnTo>
                  <a:pt x="2610" y="13896"/>
                </a:lnTo>
                <a:lnTo>
                  <a:pt x="2608" y="13952"/>
                </a:lnTo>
                <a:lnTo>
                  <a:pt x="2605" y="14007"/>
                </a:lnTo>
                <a:lnTo>
                  <a:pt x="2603" y="14059"/>
                </a:lnTo>
                <a:lnTo>
                  <a:pt x="2601" y="14110"/>
                </a:lnTo>
                <a:lnTo>
                  <a:pt x="2434" y="14101"/>
                </a:lnTo>
                <a:close/>
                <a:moveTo>
                  <a:pt x="2451" y="13646"/>
                </a:moveTo>
                <a:lnTo>
                  <a:pt x="2453" y="13547"/>
                </a:lnTo>
                <a:lnTo>
                  <a:pt x="2455" y="13441"/>
                </a:lnTo>
                <a:lnTo>
                  <a:pt x="2457" y="13332"/>
                </a:lnTo>
                <a:lnTo>
                  <a:pt x="2459" y="13217"/>
                </a:lnTo>
                <a:lnTo>
                  <a:pt x="2462" y="13097"/>
                </a:lnTo>
                <a:lnTo>
                  <a:pt x="2464" y="12973"/>
                </a:lnTo>
                <a:lnTo>
                  <a:pt x="2466" y="12846"/>
                </a:lnTo>
                <a:lnTo>
                  <a:pt x="2467" y="12715"/>
                </a:lnTo>
                <a:lnTo>
                  <a:pt x="2469" y="12582"/>
                </a:lnTo>
                <a:lnTo>
                  <a:pt x="2471" y="12445"/>
                </a:lnTo>
                <a:lnTo>
                  <a:pt x="2472" y="12307"/>
                </a:lnTo>
                <a:lnTo>
                  <a:pt x="2474" y="12166"/>
                </a:lnTo>
                <a:lnTo>
                  <a:pt x="2476" y="12024"/>
                </a:lnTo>
                <a:lnTo>
                  <a:pt x="2477" y="11881"/>
                </a:lnTo>
                <a:lnTo>
                  <a:pt x="2479" y="11737"/>
                </a:lnTo>
                <a:lnTo>
                  <a:pt x="2480" y="11593"/>
                </a:lnTo>
                <a:lnTo>
                  <a:pt x="2648" y="11594"/>
                </a:lnTo>
                <a:lnTo>
                  <a:pt x="2647" y="11739"/>
                </a:lnTo>
                <a:lnTo>
                  <a:pt x="2645" y="11883"/>
                </a:lnTo>
                <a:lnTo>
                  <a:pt x="2643" y="12026"/>
                </a:lnTo>
                <a:lnTo>
                  <a:pt x="2641" y="12169"/>
                </a:lnTo>
                <a:lnTo>
                  <a:pt x="2639" y="12310"/>
                </a:lnTo>
                <a:lnTo>
                  <a:pt x="2637" y="12448"/>
                </a:lnTo>
                <a:lnTo>
                  <a:pt x="2636" y="12585"/>
                </a:lnTo>
                <a:lnTo>
                  <a:pt x="2634" y="12718"/>
                </a:lnTo>
                <a:lnTo>
                  <a:pt x="2632" y="12850"/>
                </a:lnTo>
                <a:lnTo>
                  <a:pt x="2631" y="12977"/>
                </a:lnTo>
                <a:lnTo>
                  <a:pt x="2629" y="13101"/>
                </a:lnTo>
                <a:lnTo>
                  <a:pt x="2627" y="13220"/>
                </a:lnTo>
                <a:lnTo>
                  <a:pt x="2625" y="13336"/>
                </a:lnTo>
                <a:lnTo>
                  <a:pt x="2623" y="13445"/>
                </a:lnTo>
                <a:lnTo>
                  <a:pt x="2621" y="13550"/>
                </a:lnTo>
                <a:lnTo>
                  <a:pt x="2619" y="13649"/>
                </a:lnTo>
                <a:lnTo>
                  <a:pt x="2451" y="13646"/>
                </a:lnTo>
                <a:close/>
                <a:moveTo>
                  <a:pt x="2480" y="11593"/>
                </a:moveTo>
                <a:lnTo>
                  <a:pt x="2482" y="11448"/>
                </a:lnTo>
                <a:lnTo>
                  <a:pt x="2484" y="11304"/>
                </a:lnTo>
                <a:lnTo>
                  <a:pt x="2485" y="11161"/>
                </a:lnTo>
                <a:lnTo>
                  <a:pt x="2487" y="11019"/>
                </a:lnTo>
                <a:lnTo>
                  <a:pt x="2488" y="10878"/>
                </a:lnTo>
                <a:lnTo>
                  <a:pt x="2490" y="10740"/>
                </a:lnTo>
                <a:lnTo>
                  <a:pt x="2493" y="10603"/>
                </a:lnTo>
                <a:lnTo>
                  <a:pt x="2494" y="10470"/>
                </a:lnTo>
                <a:lnTo>
                  <a:pt x="2496" y="10338"/>
                </a:lnTo>
                <a:lnTo>
                  <a:pt x="2498" y="10211"/>
                </a:lnTo>
                <a:lnTo>
                  <a:pt x="2500" y="10087"/>
                </a:lnTo>
                <a:lnTo>
                  <a:pt x="2502" y="9968"/>
                </a:lnTo>
                <a:lnTo>
                  <a:pt x="2503" y="9853"/>
                </a:lnTo>
                <a:lnTo>
                  <a:pt x="2505" y="9744"/>
                </a:lnTo>
                <a:lnTo>
                  <a:pt x="2507" y="9638"/>
                </a:lnTo>
                <a:lnTo>
                  <a:pt x="2510" y="9540"/>
                </a:lnTo>
                <a:lnTo>
                  <a:pt x="2677" y="9543"/>
                </a:lnTo>
                <a:lnTo>
                  <a:pt x="2675" y="9642"/>
                </a:lnTo>
                <a:lnTo>
                  <a:pt x="2673" y="9747"/>
                </a:lnTo>
                <a:lnTo>
                  <a:pt x="2670" y="9857"/>
                </a:lnTo>
                <a:lnTo>
                  <a:pt x="2668" y="9972"/>
                </a:lnTo>
                <a:lnTo>
                  <a:pt x="2666" y="10091"/>
                </a:lnTo>
                <a:lnTo>
                  <a:pt x="2665" y="10215"/>
                </a:lnTo>
                <a:lnTo>
                  <a:pt x="2663" y="10342"/>
                </a:lnTo>
                <a:lnTo>
                  <a:pt x="2661" y="10473"/>
                </a:lnTo>
                <a:lnTo>
                  <a:pt x="2659" y="10606"/>
                </a:lnTo>
                <a:lnTo>
                  <a:pt x="2658" y="10743"/>
                </a:lnTo>
                <a:lnTo>
                  <a:pt x="2656" y="10881"/>
                </a:lnTo>
                <a:lnTo>
                  <a:pt x="2654" y="11022"/>
                </a:lnTo>
                <a:lnTo>
                  <a:pt x="2653" y="11164"/>
                </a:lnTo>
                <a:lnTo>
                  <a:pt x="2651" y="11306"/>
                </a:lnTo>
                <a:lnTo>
                  <a:pt x="2650" y="11450"/>
                </a:lnTo>
                <a:lnTo>
                  <a:pt x="2648" y="11594"/>
                </a:lnTo>
                <a:lnTo>
                  <a:pt x="2480" y="11593"/>
                </a:lnTo>
                <a:close/>
                <a:moveTo>
                  <a:pt x="2510" y="9540"/>
                </a:moveTo>
                <a:lnTo>
                  <a:pt x="2510" y="9505"/>
                </a:lnTo>
                <a:lnTo>
                  <a:pt x="2509" y="9470"/>
                </a:lnTo>
                <a:lnTo>
                  <a:pt x="2507" y="9439"/>
                </a:lnTo>
                <a:lnTo>
                  <a:pt x="2505" y="9409"/>
                </a:lnTo>
                <a:lnTo>
                  <a:pt x="2501" y="9382"/>
                </a:lnTo>
                <a:lnTo>
                  <a:pt x="2496" y="9355"/>
                </a:lnTo>
                <a:lnTo>
                  <a:pt x="2490" y="9330"/>
                </a:lnTo>
                <a:lnTo>
                  <a:pt x="2483" y="9307"/>
                </a:lnTo>
                <a:lnTo>
                  <a:pt x="2476" y="9285"/>
                </a:lnTo>
                <a:lnTo>
                  <a:pt x="2467" y="9266"/>
                </a:lnTo>
                <a:lnTo>
                  <a:pt x="2457" y="9247"/>
                </a:lnTo>
                <a:lnTo>
                  <a:pt x="2446" y="9229"/>
                </a:lnTo>
                <a:lnTo>
                  <a:pt x="2435" y="9214"/>
                </a:lnTo>
                <a:lnTo>
                  <a:pt x="2422" y="9199"/>
                </a:lnTo>
                <a:lnTo>
                  <a:pt x="2409" y="9186"/>
                </a:lnTo>
                <a:lnTo>
                  <a:pt x="2395" y="9175"/>
                </a:lnTo>
                <a:lnTo>
                  <a:pt x="2498" y="9042"/>
                </a:lnTo>
                <a:lnTo>
                  <a:pt x="2519" y="9061"/>
                </a:lnTo>
                <a:lnTo>
                  <a:pt x="2540" y="9081"/>
                </a:lnTo>
                <a:lnTo>
                  <a:pt x="2550" y="9091"/>
                </a:lnTo>
                <a:lnTo>
                  <a:pt x="2560" y="9101"/>
                </a:lnTo>
                <a:lnTo>
                  <a:pt x="2569" y="9113"/>
                </a:lnTo>
                <a:lnTo>
                  <a:pt x="2577" y="9124"/>
                </a:lnTo>
                <a:lnTo>
                  <a:pt x="2586" y="9136"/>
                </a:lnTo>
                <a:lnTo>
                  <a:pt x="2594" y="9149"/>
                </a:lnTo>
                <a:lnTo>
                  <a:pt x="2602" y="9161"/>
                </a:lnTo>
                <a:lnTo>
                  <a:pt x="2609" y="9175"/>
                </a:lnTo>
                <a:lnTo>
                  <a:pt x="2617" y="9189"/>
                </a:lnTo>
                <a:lnTo>
                  <a:pt x="2623" y="9203"/>
                </a:lnTo>
                <a:lnTo>
                  <a:pt x="2629" y="9217"/>
                </a:lnTo>
                <a:lnTo>
                  <a:pt x="2635" y="9233"/>
                </a:lnTo>
                <a:lnTo>
                  <a:pt x="2646" y="9265"/>
                </a:lnTo>
                <a:lnTo>
                  <a:pt x="2655" y="9298"/>
                </a:lnTo>
                <a:lnTo>
                  <a:pt x="2662" y="9333"/>
                </a:lnTo>
                <a:lnTo>
                  <a:pt x="2668" y="9371"/>
                </a:lnTo>
                <a:lnTo>
                  <a:pt x="2673" y="9410"/>
                </a:lnTo>
                <a:lnTo>
                  <a:pt x="2676" y="9452"/>
                </a:lnTo>
                <a:lnTo>
                  <a:pt x="2678" y="9496"/>
                </a:lnTo>
                <a:lnTo>
                  <a:pt x="2677" y="9543"/>
                </a:lnTo>
                <a:lnTo>
                  <a:pt x="2510" y="9540"/>
                </a:lnTo>
                <a:close/>
                <a:moveTo>
                  <a:pt x="2395" y="9175"/>
                </a:moveTo>
                <a:lnTo>
                  <a:pt x="2379" y="9163"/>
                </a:lnTo>
                <a:lnTo>
                  <a:pt x="2361" y="9153"/>
                </a:lnTo>
                <a:lnTo>
                  <a:pt x="2344" y="9144"/>
                </a:lnTo>
                <a:lnTo>
                  <a:pt x="2324" y="9135"/>
                </a:lnTo>
                <a:lnTo>
                  <a:pt x="2303" y="9127"/>
                </a:lnTo>
                <a:lnTo>
                  <a:pt x="2282" y="9121"/>
                </a:lnTo>
                <a:lnTo>
                  <a:pt x="2259" y="9115"/>
                </a:lnTo>
                <a:lnTo>
                  <a:pt x="2235" y="9109"/>
                </a:lnTo>
                <a:lnTo>
                  <a:pt x="2210" y="9105"/>
                </a:lnTo>
                <a:lnTo>
                  <a:pt x="2184" y="9102"/>
                </a:lnTo>
                <a:lnTo>
                  <a:pt x="2158" y="9099"/>
                </a:lnTo>
                <a:lnTo>
                  <a:pt x="2131" y="9096"/>
                </a:lnTo>
                <a:lnTo>
                  <a:pt x="2073" y="9093"/>
                </a:lnTo>
                <a:lnTo>
                  <a:pt x="2011" y="9092"/>
                </a:lnTo>
                <a:lnTo>
                  <a:pt x="2012" y="8924"/>
                </a:lnTo>
                <a:lnTo>
                  <a:pt x="2050" y="8924"/>
                </a:lnTo>
                <a:lnTo>
                  <a:pt x="2086" y="8926"/>
                </a:lnTo>
                <a:lnTo>
                  <a:pt x="2122" y="8928"/>
                </a:lnTo>
                <a:lnTo>
                  <a:pt x="2157" y="8931"/>
                </a:lnTo>
                <a:lnTo>
                  <a:pt x="2191" y="8934"/>
                </a:lnTo>
                <a:lnTo>
                  <a:pt x="2224" y="8939"/>
                </a:lnTo>
                <a:lnTo>
                  <a:pt x="2256" y="8944"/>
                </a:lnTo>
                <a:lnTo>
                  <a:pt x="2287" y="8950"/>
                </a:lnTo>
                <a:lnTo>
                  <a:pt x="2317" y="8957"/>
                </a:lnTo>
                <a:lnTo>
                  <a:pt x="2346" y="8966"/>
                </a:lnTo>
                <a:lnTo>
                  <a:pt x="2374" y="8975"/>
                </a:lnTo>
                <a:lnTo>
                  <a:pt x="2400" y="8985"/>
                </a:lnTo>
                <a:lnTo>
                  <a:pt x="2426" y="8998"/>
                </a:lnTo>
                <a:lnTo>
                  <a:pt x="2451" y="9011"/>
                </a:lnTo>
                <a:lnTo>
                  <a:pt x="2475" y="9026"/>
                </a:lnTo>
                <a:lnTo>
                  <a:pt x="2498" y="9042"/>
                </a:lnTo>
                <a:lnTo>
                  <a:pt x="2395" y="9175"/>
                </a:lnTo>
                <a:close/>
                <a:moveTo>
                  <a:pt x="2011" y="9092"/>
                </a:moveTo>
                <a:lnTo>
                  <a:pt x="1116" y="9084"/>
                </a:lnTo>
                <a:lnTo>
                  <a:pt x="1117" y="8916"/>
                </a:lnTo>
                <a:lnTo>
                  <a:pt x="2012" y="8924"/>
                </a:lnTo>
                <a:lnTo>
                  <a:pt x="2011" y="9092"/>
                </a:lnTo>
                <a:close/>
                <a:moveTo>
                  <a:pt x="1116" y="9084"/>
                </a:moveTo>
                <a:lnTo>
                  <a:pt x="1047" y="9082"/>
                </a:lnTo>
                <a:lnTo>
                  <a:pt x="979" y="9079"/>
                </a:lnTo>
                <a:lnTo>
                  <a:pt x="915" y="9076"/>
                </a:lnTo>
                <a:lnTo>
                  <a:pt x="853" y="9072"/>
                </a:lnTo>
                <a:lnTo>
                  <a:pt x="794" y="9067"/>
                </a:lnTo>
                <a:lnTo>
                  <a:pt x="737" y="9061"/>
                </a:lnTo>
                <a:lnTo>
                  <a:pt x="684" y="9054"/>
                </a:lnTo>
                <a:lnTo>
                  <a:pt x="631" y="9045"/>
                </a:lnTo>
                <a:lnTo>
                  <a:pt x="582" y="9036"/>
                </a:lnTo>
                <a:lnTo>
                  <a:pt x="535" y="9026"/>
                </a:lnTo>
                <a:lnTo>
                  <a:pt x="490" y="9015"/>
                </a:lnTo>
                <a:lnTo>
                  <a:pt x="448" y="9003"/>
                </a:lnTo>
                <a:lnTo>
                  <a:pt x="407" y="8991"/>
                </a:lnTo>
                <a:lnTo>
                  <a:pt x="369" y="8977"/>
                </a:lnTo>
                <a:lnTo>
                  <a:pt x="333" y="8963"/>
                </a:lnTo>
                <a:lnTo>
                  <a:pt x="299" y="8947"/>
                </a:lnTo>
                <a:lnTo>
                  <a:pt x="371" y="8796"/>
                </a:lnTo>
                <a:lnTo>
                  <a:pt x="400" y="8810"/>
                </a:lnTo>
                <a:lnTo>
                  <a:pt x="432" y="8822"/>
                </a:lnTo>
                <a:lnTo>
                  <a:pt x="466" y="8833"/>
                </a:lnTo>
                <a:lnTo>
                  <a:pt x="503" y="8845"/>
                </a:lnTo>
                <a:lnTo>
                  <a:pt x="541" y="8855"/>
                </a:lnTo>
                <a:lnTo>
                  <a:pt x="582" y="8865"/>
                </a:lnTo>
                <a:lnTo>
                  <a:pt x="625" y="8874"/>
                </a:lnTo>
                <a:lnTo>
                  <a:pt x="670" y="8882"/>
                </a:lnTo>
                <a:lnTo>
                  <a:pt x="718" y="8889"/>
                </a:lnTo>
                <a:lnTo>
                  <a:pt x="767" y="8895"/>
                </a:lnTo>
                <a:lnTo>
                  <a:pt x="819" y="8902"/>
                </a:lnTo>
                <a:lnTo>
                  <a:pt x="874" y="8906"/>
                </a:lnTo>
                <a:lnTo>
                  <a:pt x="931" y="8910"/>
                </a:lnTo>
                <a:lnTo>
                  <a:pt x="991" y="8913"/>
                </a:lnTo>
                <a:lnTo>
                  <a:pt x="1053" y="8915"/>
                </a:lnTo>
                <a:lnTo>
                  <a:pt x="1117" y="8916"/>
                </a:lnTo>
                <a:lnTo>
                  <a:pt x="1116" y="9084"/>
                </a:lnTo>
                <a:close/>
                <a:moveTo>
                  <a:pt x="299" y="8947"/>
                </a:moveTo>
                <a:lnTo>
                  <a:pt x="270" y="8933"/>
                </a:lnTo>
                <a:lnTo>
                  <a:pt x="242" y="8917"/>
                </a:lnTo>
                <a:lnTo>
                  <a:pt x="215" y="8902"/>
                </a:lnTo>
                <a:lnTo>
                  <a:pt x="191" y="8884"/>
                </a:lnTo>
                <a:lnTo>
                  <a:pt x="168" y="8867"/>
                </a:lnTo>
                <a:lnTo>
                  <a:pt x="147" y="8849"/>
                </a:lnTo>
                <a:lnTo>
                  <a:pt x="126" y="8830"/>
                </a:lnTo>
                <a:lnTo>
                  <a:pt x="109" y="8812"/>
                </a:lnTo>
                <a:lnTo>
                  <a:pt x="91" y="8791"/>
                </a:lnTo>
                <a:lnTo>
                  <a:pt x="77" y="8771"/>
                </a:lnTo>
                <a:lnTo>
                  <a:pt x="62" y="8750"/>
                </a:lnTo>
                <a:lnTo>
                  <a:pt x="50" y="8729"/>
                </a:lnTo>
                <a:lnTo>
                  <a:pt x="39" y="8706"/>
                </a:lnTo>
                <a:lnTo>
                  <a:pt x="29" y="8684"/>
                </a:lnTo>
                <a:lnTo>
                  <a:pt x="21" y="8661"/>
                </a:lnTo>
                <a:lnTo>
                  <a:pt x="14" y="8638"/>
                </a:lnTo>
                <a:lnTo>
                  <a:pt x="177" y="8595"/>
                </a:lnTo>
                <a:lnTo>
                  <a:pt x="181" y="8610"/>
                </a:lnTo>
                <a:lnTo>
                  <a:pt x="186" y="8624"/>
                </a:lnTo>
                <a:lnTo>
                  <a:pt x="192" y="8639"/>
                </a:lnTo>
                <a:lnTo>
                  <a:pt x="200" y="8652"/>
                </a:lnTo>
                <a:lnTo>
                  <a:pt x="208" y="8666"/>
                </a:lnTo>
                <a:lnTo>
                  <a:pt x="217" y="8679"/>
                </a:lnTo>
                <a:lnTo>
                  <a:pt x="228" y="8693"/>
                </a:lnTo>
                <a:lnTo>
                  <a:pt x="239" y="8705"/>
                </a:lnTo>
                <a:lnTo>
                  <a:pt x="251" y="8717"/>
                </a:lnTo>
                <a:lnTo>
                  <a:pt x="265" y="8730"/>
                </a:lnTo>
                <a:lnTo>
                  <a:pt x="279" y="8741"/>
                </a:lnTo>
                <a:lnTo>
                  <a:pt x="296" y="8753"/>
                </a:lnTo>
                <a:lnTo>
                  <a:pt x="312" y="8764"/>
                </a:lnTo>
                <a:lnTo>
                  <a:pt x="331" y="8775"/>
                </a:lnTo>
                <a:lnTo>
                  <a:pt x="351" y="8786"/>
                </a:lnTo>
                <a:lnTo>
                  <a:pt x="371" y="8796"/>
                </a:lnTo>
                <a:lnTo>
                  <a:pt x="299" y="8947"/>
                </a:lnTo>
                <a:close/>
                <a:moveTo>
                  <a:pt x="14" y="8638"/>
                </a:moveTo>
                <a:lnTo>
                  <a:pt x="9" y="8614"/>
                </a:lnTo>
                <a:lnTo>
                  <a:pt x="5" y="8591"/>
                </a:lnTo>
                <a:lnTo>
                  <a:pt x="2" y="8567"/>
                </a:lnTo>
                <a:lnTo>
                  <a:pt x="1" y="8544"/>
                </a:lnTo>
                <a:lnTo>
                  <a:pt x="0" y="8519"/>
                </a:lnTo>
                <a:lnTo>
                  <a:pt x="1" y="8494"/>
                </a:lnTo>
                <a:lnTo>
                  <a:pt x="3" y="8469"/>
                </a:lnTo>
                <a:lnTo>
                  <a:pt x="6" y="8444"/>
                </a:lnTo>
                <a:lnTo>
                  <a:pt x="10" y="8420"/>
                </a:lnTo>
                <a:lnTo>
                  <a:pt x="16" y="8394"/>
                </a:lnTo>
                <a:lnTo>
                  <a:pt x="23" y="8368"/>
                </a:lnTo>
                <a:lnTo>
                  <a:pt x="30" y="8342"/>
                </a:lnTo>
                <a:lnTo>
                  <a:pt x="38" y="8316"/>
                </a:lnTo>
                <a:lnTo>
                  <a:pt x="48" y="8289"/>
                </a:lnTo>
                <a:lnTo>
                  <a:pt x="59" y="8263"/>
                </a:lnTo>
                <a:lnTo>
                  <a:pt x="70" y="8236"/>
                </a:lnTo>
                <a:lnTo>
                  <a:pt x="223" y="8305"/>
                </a:lnTo>
                <a:lnTo>
                  <a:pt x="214" y="8324"/>
                </a:lnTo>
                <a:lnTo>
                  <a:pt x="206" y="8345"/>
                </a:lnTo>
                <a:lnTo>
                  <a:pt x="199" y="8365"/>
                </a:lnTo>
                <a:lnTo>
                  <a:pt x="192" y="8384"/>
                </a:lnTo>
                <a:lnTo>
                  <a:pt x="186" y="8404"/>
                </a:lnTo>
                <a:lnTo>
                  <a:pt x="181" y="8423"/>
                </a:lnTo>
                <a:lnTo>
                  <a:pt x="177" y="8441"/>
                </a:lnTo>
                <a:lnTo>
                  <a:pt x="174" y="8460"/>
                </a:lnTo>
                <a:lnTo>
                  <a:pt x="171" y="8478"/>
                </a:lnTo>
                <a:lnTo>
                  <a:pt x="169" y="8496"/>
                </a:lnTo>
                <a:lnTo>
                  <a:pt x="168" y="8514"/>
                </a:lnTo>
                <a:lnTo>
                  <a:pt x="168" y="8530"/>
                </a:lnTo>
                <a:lnTo>
                  <a:pt x="169" y="8547"/>
                </a:lnTo>
                <a:lnTo>
                  <a:pt x="171" y="8563"/>
                </a:lnTo>
                <a:lnTo>
                  <a:pt x="173" y="8580"/>
                </a:lnTo>
                <a:lnTo>
                  <a:pt x="177" y="8595"/>
                </a:lnTo>
                <a:lnTo>
                  <a:pt x="14" y="8638"/>
                </a:lnTo>
                <a:close/>
                <a:moveTo>
                  <a:pt x="70" y="8236"/>
                </a:moveTo>
                <a:lnTo>
                  <a:pt x="91" y="8192"/>
                </a:lnTo>
                <a:lnTo>
                  <a:pt x="115" y="8147"/>
                </a:lnTo>
                <a:lnTo>
                  <a:pt x="141" y="8101"/>
                </a:lnTo>
                <a:lnTo>
                  <a:pt x="170" y="8054"/>
                </a:lnTo>
                <a:lnTo>
                  <a:pt x="201" y="8008"/>
                </a:lnTo>
                <a:lnTo>
                  <a:pt x="233" y="7961"/>
                </a:lnTo>
                <a:lnTo>
                  <a:pt x="267" y="7915"/>
                </a:lnTo>
                <a:lnTo>
                  <a:pt x="304" y="7867"/>
                </a:lnTo>
                <a:lnTo>
                  <a:pt x="341" y="7820"/>
                </a:lnTo>
                <a:lnTo>
                  <a:pt x="382" y="7773"/>
                </a:lnTo>
                <a:lnTo>
                  <a:pt x="422" y="7726"/>
                </a:lnTo>
                <a:lnTo>
                  <a:pt x="464" y="7679"/>
                </a:lnTo>
                <a:lnTo>
                  <a:pt x="508" y="7631"/>
                </a:lnTo>
                <a:lnTo>
                  <a:pt x="552" y="7585"/>
                </a:lnTo>
                <a:lnTo>
                  <a:pt x="598" y="7538"/>
                </a:lnTo>
                <a:lnTo>
                  <a:pt x="644" y="7493"/>
                </a:lnTo>
                <a:lnTo>
                  <a:pt x="762" y="7612"/>
                </a:lnTo>
                <a:lnTo>
                  <a:pt x="718" y="7656"/>
                </a:lnTo>
                <a:lnTo>
                  <a:pt x="675" y="7700"/>
                </a:lnTo>
                <a:lnTo>
                  <a:pt x="633" y="7744"/>
                </a:lnTo>
                <a:lnTo>
                  <a:pt x="592" y="7788"/>
                </a:lnTo>
                <a:lnTo>
                  <a:pt x="551" y="7832"/>
                </a:lnTo>
                <a:lnTo>
                  <a:pt x="513" y="7877"/>
                </a:lnTo>
                <a:lnTo>
                  <a:pt x="476" y="7921"/>
                </a:lnTo>
                <a:lnTo>
                  <a:pt x="440" y="7964"/>
                </a:lnTo>
                <a:lnTo>
                  <a:pt x="406" y="8008"/>
                </a:lnTo>
                <a:lnTo>
                  <a:pt x="373" y="8052"/>
                </a:lnTo>
                <a:lnTo>
                  <a:pt x="343" y="8095"/>
                </a:lnTo>
                <a:lnTo>
                  <a:pt x="314" y="8138"/>
                </a:lnTo>
                <a:lnTo>
                  <a:pt x="289" y="8181"/>
                </a:lnTo>
                <a:lnTo>
                  <a:pt x="264" y="8222"/>
                </a:lnTo>
                <a:lnTo>
                  <a:pt x="242" y="8263"/>
                </a:lnTo>
                <a:lnTo>
                  <a:pt x="223" y="8305"/>
                </a:lnTo>
                <a:lnTo>
                  <a:pt x="70" y="8236"/>
                </a:lnTo>
                <a:close/>
                <a:moveTo>
                  <a:pt x="763" y="7611"/>
                </a:moveTo>
                <a:lnTo>
                  <a:pt x="762" y="7612"/>
                </a:lnTo>
                <a:lnTo>
                  <a:pt x="703" y="7553"/>
                </a:lnTo>
                <a:lnTo>
                  <a:pt x="763" y="7611"/>
                </a:lnTo>
                <a:close/>
                <a:moveTo>
                  <a:pt x="643" y="7494"/>
                </a:moveTo>
                <a:lnTo>
                  <a:pt x="1129" y="6993"/>
                </a:lnTo>
                <a:lnTo>
                  <a:pt x="1249" y="7110"/>
                </a:lnTo>
                <a:lnTo>
                  <a:pt x="763" y="7611"/>
                </a:lnTo>
                <a:lnTo>
                  <a:pt x="643" y="7494"/>
                </a:lnTo>
                <a:close/>
                <a:moveTo>
                  <a:pt x="1129" y="6993"/>
                </a:moveTo>
                <a:lnTo>
                  <a:pt x="5747" y="2236"/>
                </a:lnTo>
                <a:lnTo>
                  <a:pt x="5867" y="2353"/>
                </a:lnTo>
                <a:lnTo>
                  <a:pt x="1249" y="7110"/>
                </a:lnTo>
                <a:lnTo>
                  <a:pt x="1129" y="6993"/>
                </a:lnTo>
                <a:close/>
                <a:moveTo>
                  <a:pt x="5747" y="2236"/>
                </a:moveTo>
                <a:lnTo>
                  <a:pt x="5817" y="2166"/>
                </a:lnTo>
                <a:lnTo>
                  <a:pt x="5884" y="2096"/>
                </a:lnTo>
                <a:lnTo>
                  <a:pt x="5950" y="2027"/>
                </a:lnTo>
                <a:lnTo>
                  <a:pt x="6014" y="1959"/>
                </a:lnTo>
                <a:lnTo>
                  <a:pt x="6077" y="1893"/>
                </a:lnTo>
                <a:lnTo>
                  <a:pt x="6139" y="1828"/>
                </a:lnTo>
                <a:lnTo>
                  <a:pt x="6200" y="1764"/>
                </a:lnTo>
                <a:lnTo>
                  <a:pt x="6259" y="1700"/>
                </a:lnTo>
                <a:lnTo>
                  <a:pt x="6318" y="1638"/>
                </a:lnTo>
                <a:lnTo>
                  <a:pt x="6375" y="1577"/>
                </a:lnTo>
                <a:lnTo>
                  <a:pt x="6431" y="1518"/>
                </a:lnTo>
                <a:lnTo>
                  <a:pt x="6485" y="1459"/>
                </a:lnTo>
                <a:lnTo>
                  <a:pt x="6539" y="1403"/>
                </a:lnTo>
                <a:lnTo>
                  <a:pt x="6590" y="1347"/>
                </a:lnTo>
                <a:lnTo>
                  <a:pt x="6642" y="1292"/>
                </a:lnTo>
                <a:lnTo>
                  <a:pt x="6692" y="1238"/>
                </a:lnTo>
                <a:lnTo>
                  <a:pt x="6815" y="1352"/>
                </a:lnTo>
                <a:lnTo>
                  <a:pt x="6765" y="1406"/>
                </a:lnTo>
                <a:lnTo>
                  <a:pt x="6713" y="1460"/>
                </a:lnTo>
                <a:lnTo>
                  <a:pt x="6662" y="1516"/>
                </a:lnTo>
                <a:lnTo>
                  <a:pt x="6608" y="1573"/>
                </a:lnTo>
                <a:lnTo>
                  <a:pt x="6554" y="1632"/>
                </a:lnTo>
                <a:lnTo>
                  <a:pt x="6498" y="1691"/>
                </a:lnTo>
                <a:lnTo>
                  <a:pt x="6441" y="1752"/>
                </a:lnTo>
                <a:lnTo>
                  <a:pt x="6383" y="1814"/>
                </a:lnTo>
                <a:lnTo>
                  <a:pt x="6323" y="1877"/>
                </a:lnTo>
                <a:lnTo>
                  <a:pt x="6262" y="1941"/>
                </a:lnTo>
                <a:lnTo>
                  <a:pt x="6200" y="2007"/>
                </a:lnTo>
                <a:lnTo>
                  <a:pt x="6137" y="2074"/>
                </a:lnTo>
                <a:lnTo>
                  <a:pt x="6072" y="2142"/>
                </a:lnTo>
                <a:lnTo>
                  <a:pt x="6005" y="2211"/>
                </a:lnTo>
                <a:lnTo>
                  <a:pt x="5938" y="2282"/>
                </a:lnTo>
                <a:lnTo>
                  <a:pt x="5867" y="2353"/>
                </a:lnTo>
                <a:lnTo>
                  <a:pt x="5747" y="2236"/>
                </a:lnTo>
                <a:close/>
                <a:moveTo>
                  <a:pt x="6692" y="1238"/>
                </a:moveTo>
                <a:lnTo>
                  <a:pt x="6747" y="1178"/>
                </a:lnTo>
                <a:lnTo>
                  <a:pt x="6801" y="1120"/>
                </a:lnTo>
                <a:lnTo>
                  <a:pt x="6853" y="1064"/>
                </a:lnTo>
                <a:lnTo>
                  <a:pt x="6905" y="1010"/>
                </a:lnTo>
                <a:lnTo>
                  <a:pt x="6954" y="956"/>
                </a:lnTo>
                <a:lnTo>
                  <a:pt x="7004" y="904"/>
                </a:lnTo>
                <a:lnTo>
                  <a:pt x="7052" y="853"/>
                </a:lnTo>
                <a:lnTo>
                  <a:pt x="7098" y="805"/>
                </a:lnTo>
                <a:lnTo>
                  <a:pt x="7144" y="757"/>
                </a:lnTo>
                <a:lnTo>
                  <a:pt x="7187" y="711"/>
                </a:lnTo>
                <a:lnTo>
                  <a:pt x="7230" y="666"/>
                </a:lnTo>
                <a:lnTo>
                  <a:pt x="7273" y="624"/>
                </a:lnTo>
                <a:lnTo>
                  <a:pt x="7314" y="581"/>
                </a:lnTo>
                <a:lnTo>
                  <a:pt x="7355" y="541"/>
                </a:lnTo>
                <a:lnTo>
                  <a:pt x="7394" y="503"/>
                </a:lnTo>
                <a:lnTo>
                  <a:pt x="7433" y="465"/>
                </a:lnTo>
                <a:lnTo>
                  <a:pt x="7548" y="586"/>
                </a:lnTo>
                <a:lnTo>
                  <a:pt x="7511" y="624"/>
                </a:lnTo>
                <a:lnTo>
                  <a:pt x="7471" y="661"/>
                </a:lnTo>
                <a:lnTo>
                  <a:pt x="7432" y="701"/>
                </a:lnTo>
                <a:lnTo>
                  <a:pt x="7392" y="742"/>
                </a:lnTo>
                <a:lnTo>
                  <a:pt x="7349" y="784"/>
                </a:lnTo>
                <a:lnTo>
                  <a:pt x="7307" y="829"/>
                </a:lnTo>
                <a:lnTo>
                  <a:pt x="7263" y="874"/>
                </a:lnTo>
                <a:lnTo>
                  <a:pt x="7218" y="922"/>
                </a:lnTo>
                <a:lnTo>
                  <a:pt x="7171" y="970"/>
                </a:lnTo>
                <a:lnTo>
                  <a:pt x="7125" y="1020"/>
                </a:lnTo>
                <a:lnTo>
                  <a:pt x="7076" y="1072"/>
                </a:lnTo>
                <a:lnTo>
                  <a:pt x="7027" y="1124"/>
                </a:lnTo>
                <a:lnTo>
                  <a:pt x="6975" y="1179"/>
                </a:lnTo>
                <a:lnTo>
                  <a:pt x="6923" y="1235"/>
                </a:lnTo>
                <a:lnTo>
                  <a:pt x="6869" y="1293"/>
                </a:lnTo>
                <a:lnTo>
                  <a:pt x="6815" y="1352"/>
                </a:lnTo>
                <a:lnTo>
                  <a:pt x="6692" y="1238"/>
                </a:lnTo>
                <a:close/>
                <a:moveTo>
                  <a:pt x="7433" y="465"/>
                </a:moveTo>
                <a:lnTo>
                  <a:pt x="7494" y="409"/>
                </a:lnTo>
                <a:lnTo>
                  <a:pt x="7553" y="355"/>
                </a:lnTo>
                <a:lnTo>
                  <a:pt x="7610" y="305"/>
                </a:lnTo>
                <a:lnTo>
                  <a:pt x="7666" y="260"/>
                </a:lnTo>
                <a:lnTo>
                  <a:pt x="7693" y="238"/>
                </a:lnTo>
                <a:lnTo>
                  <a:pt x="7720" y="217"/>
                </a:lnTo>
                <a:lnTo>
                  <a:pt x="7745" y="198"/>
                </a:lnTo>
                <a:lnTo>
                  <a:pt x="7772" y="179"/>
                </a:lnTo>
                <a:lnTo>
                  <a:pt x="7798" y="161"/>
                </a:lnTo>
                <a:lnTo>
                  <a:pt x="7823" y="145"/>
                </a:lnTo>
                <a:lnTo>
                  <a:pt x="7849" y="128"/>
                </a:lnTo>
                <a:lnTo>
                  <a:pt x="7874" y="114"/>
                </a:lnTo>
                <a:lnTo>
                  <a:pt x="7958" y="259"/>
                </a:lnTo>
                <a:lnTo>
                  <a:pt x="7935" y="272"/>
                </a:lnTo>
                <a:lnTo>
                  <a:pt x="7912" y="287"/>
                </a:lnTo>
                <a:lnTo>
                  <a:pt x="7888" y="302"/>
                </a:lnTo>
                <a:lnTo>
                  <a:pt x="7864" y="319"/>
                </a:lnTo>
                <a:lnTo>
                  <a:pt x="7817" y="354"/>
                </a:lnTo>
                <a:lnTo>
                  <a:pt x="7766" y="393"/>
                </a:lnTo>
                <a:lnTo>
                  <a:pt x="7714" y="436"/>
                </a:lnTo>
                <a:lnTo>
                  <a:pt x="7662" y="483"/>
                </a:lnTo>
                <a:lnTo>
                  <a:pt x="7606" y="533"/>
                </a:lnTo>
                <a:lnTo>
                  <a:pt x="7548" y="586"/>
                </a:lnTo>
                <a:lnTo>
                  <a:pt x="7433" y="465"/>
                </a:lnTo>
                <a:close/>
                <a:moveTo>
                  <a:pt x="7874" y="114"/>
                </a:moveTo>
                <a:lnTo>
                  <a:pt x="7900" y="99"/>
                </a:lnTo>
                <a:lnTo>
                  <a:pt x="7926" y="85"/>
                </a:lnTo>
                <a:lnTo>
                  <a:pt x="7952" y="72"/>
                </a:lnTo>
                <a:lnTo>
                  <a:pt x="7977" y="61"/>
                </a:lnTo>
                <a:lnTo>
                  <a:pt x="8003" y="50"/>
                </a:lnTo>
                <a:lnTo>
                  <a:pt x="8028" y="40"/>
                </a:lnTo>
                <a:lnTo>
                  <a:pt x="8054" y="32"/>
                </a:lnTo>
                <a:lnTo>
                  <a:pt x="8079" y="24"/>
                </a:lnTo>
                <a:lnTo>
                  <a:pt x="8103" y="18"/>
                </a:lnTo>
                <a:lnTo>
                  <a:pt x="8128" y="12"/>
                </a:lnTo>
                <a:lnTo>
                  <a:pt x="8154" y="8"/>
                </a:lnTo>
                <a:lnTo>
                  <a:pt x="8179" y="4"/>
                </a:lnTo>
                <a:lnTo>
                  <a:pt x="8204" y="2"/>
                </a:lnTo>
                <a:lnTo>
                  <a:pt x="8228" y="1"/>
                </a:lnTo>
                <a:lnTo>
                  <a:pt x="8253" y="0"/>
                </a:lnTo>
                <a:lnTo>
                  <a:pt x="8278" y="1"/>
                </a:lnTo>
                <a:lnTo>
                  <a:pt x="8270" y="169"/>
                </a:lnTo>
                <a:lnTo>
                  <a:pt x="8251" y="168"/>
                </a:lnTo>
                <a:lnTo>
                  <a:pt x="8233" y="169"/>
                </a:lnTo>
                <a:lnTo>
                  <a:pt x="8214" y="170"/>
                </a:lnTo>
                <a:lnTo>
                  <a:pt x="8195" y="172"/>
                </a:lnTo>
                <a:lnTo>
                  <a:pt x="8177" y="174"/>
                </a:lnTo>
                <a:lnTo>
                  <a:pt x="8157" y="178"/>
                </a:lnTo>
                <a:lnTo>
                  <a:pt x="8139" y="182"/>
                </a:lnTo>
                <a:lnTo>
                  <a:pt x="8119" y="187"/>
                </a:lnTo>
                <a:lnTo>
                  <a:pt x="8099" y="193"/>
                </a:lnTo>
                <a:lnTo>
                  <a:pt x="8080" y="201"/>
                </a:lnTo>
                <a:lnTo>
                  <a:pt x="8060" y="208"/>
                </a:lnTo>
                <a:lnTo>
                  <a:pt x="8040" y="216"/>
                </a:lnTo>
                <a:lnTo>
                  <a:pt x="8020" y="225"/>
                </a:lnTo>
                <a:lnTo>
                  <a:pt x="7999" y="236"/>
                </a:lnTo>
                <a:lnTo>
                  <a:pt x="7978" y="247"/>
                </a:lnTo>
                <a:lnTo>
                  <a:pt x="7958" y="259"/>
                </a:lnTo>
                <a:lnTo>
                  <a:pt x="7874" y="114"/>
                </a:lnTo>
                <a:close/>
                <a:moveTo>
                  <a:pt x="8278" y="169"/>
                </a:moveTo>
                <a:lnTo>
                  <a:pt x="8274" y="169"/>
                </a:lnTo>
                <a:lnTo>
                  <a:pt x="8270" y="169"/>
                </a:lnTo>
                <a:lnTo>
                  <a:pt x="8274" y="85"/>
                </a:lnTo>
                <a:lnTo>
                  <a:pt x="8278" y="169"/>
                </a:lnTo>
                <a:close/>
                <a:moveTo>
                  <a:pt x="8270" y="1"/>
                </a:moveTo>
                <a:lnTo>
                  <a:pt x="8295" y="0"/>
                </a:lnTo>
                <a:lnTo>
                  <a:pt x="8320" y="1"/>
                </a:lnTo>
                <a:lnTo>
                  <a:pt x="8344" y="2"/>
                </a:lnTo>
                <a:lnTo>
                  <a:pt x="8369" y="4"/>
                </a:lnTo>
                <a:lnTo>
                  <a:pt x="8394" y="8"/>
                </a:lnTo>
                <a:lnTo>
                  <a:pt x="8419" y="12"/>
                </a:lnTo>
                <a:lnTo>
                  <a:pt x="8445" y="18"/>
                </a:lnTo>
                <a:lnTo>
                  <a:pt x="8469" y="24"/>
                </a:lnTo>
                <a:lnTo>
                  <a:pt x="8494" y="32"/>
                </a:lnTo>
                <a:lnTo>
                  <a:pt x="8519" y="40"/>
                </a:lnTo>
                <a:lnTo>
                  <a:pt x="8545" y="50"/>
                </a:lnTo>
                <a:lnTo>
                  <a:pt x="8571" y="61"/>
                </a:lnTo>
                <a:lnTo>
                  <a:pt x="8596" y="72"/>
                </a:lnTo>
                <a:lnTo>
                  <a:pt x="8622" y="85"/>
                </a:lnTo>
                <a:lnTo>
                  <a:pt x="8648" y="99"/>
                </a:lnTo>
                <a:lnTo>
                  <a:pt x="8674" y="114"/>
                </a:lnTo>
                <a:lnTo>
                  <a:pt x="8590" y="259"/>
                </a:lnTo>
                <a:lnTo>
                  <a:pt x="8570" y="247"/>
                </a:lnTo>
                <a:lnTo>
                  <a:pt x="8549" y="236"/>
                </a:lnTo>
                <a:lnTo>
                  <a:pt x="8528" y="225"/>
                </a:lnTo>
                <a:lnTo>
                  <a:pt x="8508" y="216"/>
                </a:lnTo>
                <a:lnTo>
                  <a:pt x="8488" y="208"/>
                </a:lnTo>
                <a:lnTo>
                  <a:pt x="8468" y="201"/>
                </a:lnTo>
                <a:lnTo>
                  <a:pt x="8449" y="193"/>
                </a:lnTo>
                <a:lnTo>
                  <a:pt x="8429" y="187"/>
                </a:lnTo>
                <a:lnTo>
                  <a:pt x="8409" y="182"/>
                </a:lnTo>
                <a:lnTo>
                  <a:pt x="8391" y="178"/>
                </a:lnTo>
                <a:lnTo>
                  <a:pt x="8371" y="174"/>
                </a:lnTo>
                <a:lnTo>
                  <a:pt x="8353" y="172"/>
                </a:lnTo>
                <a:lnTo>
                  <a:pt x="8334" y="170"/>
                </a:lnTo>
                <a:lnTo>
                  <a:pt x="8315" y="169"/>
                </a:lnTo>
                <a:lnTo>
                  <a:pt x="8297" y="168"/>
                </a:lnTo>
                <a:lnTo>
                  <a:pt x="8278" y="169"/>
                </a:lnTo>
                <a:lnTo>
                  <a:pt x="8270" y="1"/>
                </a:lnTo>
                <a:close/>
                <a:moveTo>
                  <a:pt x="8674" y="114"/>
                </a:moveTo>
                <a:lnTo>
                  <a:pt x="8699" y="128"/>
                </a:lnTo>
                <a:lnTo>
                  <a:pt x="8725" y="145"/>
                </a:lnTo>
                <a:lnTo>
                  <a:pt x="8750" y="161"/>
                </a:lnTo>
                <a:lnTo>
                  <a:pt x="8776" y="179"/>
                </a:lnTo>
                <a:lnTo>
                  <a:pt x="8803" y="198"/>
                </a:lnTo>
                <a:lnTo>
                  <a:pt x="8828" y="217"/>
                </a:lnTo>
                <a:lnTo>
                  <a:pt x="8855" y="238"/>
                </a:lnTo>
                <a:lnTo>
                  <a:pt x="8882" y="260"/>
                </a:lnTo>
                <a:lnTo>
                  <a:pt x="8938" y="305"/>
                </a:lnTo>
                <a:lnTo>
                  <a:pt x="8995" y="355"/>
                </a:lnTo>
                <a:lnTo>
                  <a:pt x="9054" y="409"/>
                </a:lnTo>
                <a:lnTo>
                  <a:pt x="9115" y="465"/>
                </a:lnTo>
                <a:lnTo>
                  <a:pt x="8999" y="586"/>
                </a:lnTo>
                <a:lnTo>
                  <a:pt x="8942" y="533"/>
                </a:lnTo>
                <a:lnTo>
                  <a:pt x="8886" y="483"/>
                </a:lnTo>
                <a:lnTo>
                  <a:pt x="8834" y="436"/>
                </a:lnTo>
                <a:lnTo>
                  <a:pt x="8782" y="393"/>
                </a:lnTo>
                <a:lnTo>
                  <a:pt x="8731" y="354"/>
                </a:lnTo>
                <a:lnTo>
                  <a:pt x="8684" y="319"/>
                </a:lnTo>
                <a:lnTo>
                  <a:pt x="8660" y="302"/>
                </a:lnTo>
                <a:lnTo>
                  <a:pt x="8636" y="287"/>
                </a:lnTo>
                <a:lnTo>
                  <a:pt x="8613" y="272"/>
                </a:lnTo>
                <a:lnTo>
                  <a:pt x="8590" y="259"/>
                </a:lnTo>
                <a:lnTo>
                  <a:pt x="8674" y="114"/>
                </a:lnTo>
                <a:close/>
                <a:moveTo>
                  <a:pt x="9115" y="465"/>
                </a:moveTo>
                <a:lnTo>
                  <a:pt x="9154" y="503"/>
                </a:lnTo>
                <a:lnTo>
                  <a:pt x="9193" y="541"/>
                </a:lnTo>
                <a:lnTo>
                  <a:pt x="9234" y="581"/>
                </a:lnTo>
                <a:lnTo>
                  <a:pt x="9275" y="624"/>
                </a:lnTo>
                <a:lnTo>
                  <a:pt x="9318" y="666"/>
                </a:lnTo>
                <a:lnTo>
                  <a:pt x="9361" y="711"/>
                </a:lnTo>
                <a:lnTo>
                  <a:pt x="9404" y="757"/>
                </a:lnTo>
                <a:lnTo>
                  <a:pt x="9450" y="805"/>
                </a:lnTo>
                <a:lnTo>
                  <a:pt x="9496" y="853"/>
                </a:lnTo>
                <a:lnTo>
                  <a:pt x="9544" y="904"/>
                </a:lnTo>
                <a:lnTo>
                  <a:pt x="9593" y="956"/>
                </a:lnTo>
                <a:lnTo>
                  <a:pt x="9643" y="1010"/>
                </a:lnTo>
                <a:lnTo>
                  <a:pt x="9694" y="1064"/>
                </a:lnTo>
                <a:lnTo>
                  <a:pt x="9747" y="1120"/>
                </a:lnTo>
                <a:lnTo>
                  <a:pt x="9801" y="1178"/>
                </a:lnTo>
                <a:lnTo>
                  <a:pt x="9856" y="1238"/>
                </a:lnTo>
                <a:lnTo>
                  <a:pt x="9733" y="1352"/>
                </a:lnTo>
                <a:lnTo>
                  <a:pt x="9679" y="1293"/>
                </a:lnTo>
                <a:lnTo>
                  <a:pt x="9625" y="1235"/>
                </a:lnTo>
                <a:lnTo>
                  <a:pt x="9573" y="1179"/>
                </a:lnTo>
                <a:lnTo>
                  <a:pt x="9521" y="1124"/>
                </a:lnTo>
                <a:lnTo>
                  <a:pt x="9472" y="1072"/>
                </a:lnTo>
                <a:lnTo>
                  <a:pt x="9423" y="1020"/>
                </a:lnTo>
                <a:lnTo>
                  <a:pt x="9377" y="970"/>
                </a:lnTo>
                <a:lnTo>
                  <a:pt x="9330" y="922"/>
                </a:lnTo>
                <a:lnTo>
                  <a:pt x="9285" y="874"/>
                </a:lnTo>
                <a:lnTo>
                  <a:pt x="9241" y="829"/>
                </a:lnTo>
                <a:lnTo>
                  <a:pt x="9199" y="784"/>
                </a:lnTo>
                <a:lnTo>
                  <a:pt x="9156" y="742"/>
                </a:lnTo>
                <a:lnTo>
                  <a:pt x="9116" y="701"/>
                </a:lnTo>
                <a:lnTo>
                  <a:pt x="9077" y="661"/>
                </a:lnTo>
                <a:lnTo>
                  <a:pt x="9037" y="624"/>
                </a:lnTo>
                <a:lnTo>
                  <a:pt x="8999" y="586"/>
                </a:lnTo>
                <a:lnTo>
                  <a:pt x="9115" y="465"/>
                </a:lnTo>
                <a:close/>
                <a:moveTo>
                  <a:pt x="9856" y="1238"/>
                </a:moveTo>
                <a:lnTo>
                  <a:pt x="9906" y="1292"/>
                </a:lnTo>
                <a:lnTo>
                  <a:pt x="9957" y="1347"/>
                </a:lnTo>
                <a:lnTo>
                  <a:pt x="10009" y="1403"/>
                </a:lnTo>
                <a:lnTo>
                  <a:pt x="10063" y="1459"/>
                </a:lnTo>
                <a:lnTo>
                  <a:pt x="10117" y="1518"/>
                </a:lnTo>
                <a:lnTo>
                  <a:pt x="10173" y="1577"/>
                </a:lnTo>
                <a:lnTo>
                  <a:pt x="10230" y="1638"/>
                </a:lnTo>
                <a:lnTo>
                  <a:pt x="10289" y="1700"/>
                </a:lnTo>
                <a:lnTo>
                  <a:pt x="10348" y="1764"/>
                </a:lnTo>
                <a:lnTo>
                  <a:pt x="10409" y="1828"/>
                </a:lnTo>
                <a:lnTo>
                  <a:pt x="10471" y="1893"/>
                </a:lnTo>
                <a:lnTo>
                  <a:pt x="10534" y="1959"/>
                </a:lnTo>
                <a:lnTo>
                  <a:pt x="10598" y="2027"/>
                </a:lnTo>
                <a:lnTo>
                  <a:pt x="10664" y="2096"/>
                </a:lnTo>
                <a:lnTo>
                  <a:pt x="10731" y="2166"/>
                </a:lnTo>
                <a:lnTo>
                  <a:pt x="10801" y="2236"/>
                </a:lnTo>
                <a:lnTo>
                  <a:pt x="10681" y="2353"/>
                </a:lnTo>
                <a:lnTo>
                  <a:pt x="10610" y="2282"/>
                </a:lnTo>
                <a:lnTo>
                  <a:pt x="10543" y="2211"/>
                </a:lnTo>
                <a:lnTo>
                  <a:pt x="10476" y="2142"/>
                </a:lnTo>
                <a:lnTo>
                  <a:pt x="10411" y="2074"/>
                </a:lnTo>
                <a:lnTo>
                  <a:pt x="10348" y="2007"/>
                </a:lnTo>
                <a:lnTo>
                  <a:pt x="10286" y="1941"/>
                </a:lnTo>
                <a:lnTo>
                  <a:pt x="10225" y="1877"/>
                </a:lnTo>
                <a:lnTo>
                  <a:pt x="10165" y="1814"/>
                </a:lnTo>
                <a:lnTo>
                  <a:pt x="10107" y="1752"/>
                </a:lnTo>
                <a:lnTo>
                  <a:pt x="10050" y="1691"/>
                </a:lnTo>
                <a:lnTo>
                  <a:pt x="9994" y="1632"/>
                </a:lnTo>
                <a:lnTo>
                  <a:pt x="9939" y="1573"/>
                </a:lnTo>
                <a:lnTo>
                  <a:pt x="9886" y="1516"/>
                </a:lnTo>
                <a:lnTo>
                  <a:pt x="9835" y="1460"/>
                </a:lnTo>
                <a:lnTo>
                  <a:pt x="9783" y="1406"/>
                </a:lnTo>
                <a:lnTo>
                  <a:pt x="9733" y="1352"/>
                </a:lnTo>
                <a:lnTo>
                  <a:pt x="9856" y="1238"/>
                </a:lnTo>
                <a:close/>
                <a:moveTo>
                  <a:pt x="10801" y="2236"/>
                </a:moveTo>
                <a:lnTo>
                  <a:pt x="15419" y="6993"/>
                </a:lnTo>
                <a:lnTo>
                  <a:pt x="15299" y="7110"/>
                </a:lnTo>
                <a:lnTo>
                  <a:pt x="10681" y="2353"/>
                </a:lnTo>
                <a:lnTo>
                  <a:pt x="10801" y="2236"/>
                </a:lnTo>
                <a:close/>
                <a:moveTo>
                  <a:pt x="15419" y="6993"/>
                </a:moveTo>
                <a:lnTo>
                  <a:pt x="15905" y="7494"/>
                </a:lnTo>
                <a:lnTo>
                  <a:pt x="15785" y="7611"/>
                </a:lnTo>
                <a:lnTo>
                  <a:pt x="15299" y="7110"/>
                </a:lnTo>
                <a:lnTo>
                  <a:pt x="15419" y="6993"/>
                </a:lnTo>
                <a:close/>
                <a:moveTo>
                  <a:pt x="15786" y="7612"/>
                </a:moveTo>
                <a:lnTo>
                  <a:pt x="15785" y="7611"/>
                </a:lnTo>
                <a:lnTo>
                  <a:pt x="15845" y="7553"/>
                </a:lnTo>
                <a:lnTo>
                  <a:pt x="15786" y="7612"/>
                </a:lnTo>
                <a:close/>
                <a:moveTo>
                  <a:pt x="15904" y="7493"/>
                </a:moveTo>
                <a:lnTo>
                  <a:pt x="15950" y="7538"/>
                </a:lnTo>
                <a:lnTo>
                  <a:pt x="15996" y="7585"/>
                </a:lnTo>
                <a:lnTo>
                  <a:pt x="16040" y="7631"/>
                </a:lnTo>
                <a:lnTo>
                  <a:pt x="16084" y="7679"/>
                </a:lnTo>
                <a:lnTo>
                  <a:pt x="16126" y="7726"/>
                </a:lnTo>
                <a:lnTo>
                  <a:pt x="16166" y="7773"/>
                </a:lnTo>
                <a:lnTo>
                  <a:pt x="16207" y="7820"/>
                </a:lnTo>
                <a:lnTo>
                  <a:pt x="16244" y="7867"/>
                </a:lnTo>
                <a:lnTo>
                  <a:pt x="16281" y="7915"/>
                </a:lnTo>
                <a:lnTo>
                  <a:pt x="16315" y="7961"/>
                </a:lnTo>
                <a:lnTo>
                  <a:pt x="16347" y="8008"/>
                </a:lnTo>
                <a:lnTo>
                  <a:pt x="16378" y="8054"/>
                </a:lnTo>
                <a:lnTo>
                  <a:pt x="16407" y="8101"/>
                </a:lnTo>
                <a:lnTo>
                  <a:pt x="16433" y="8147"/>
                </a:lnTo>
                <a:lnTo>
                  <a:pt x="16457" y="8192"/>
                </a:lnTo>
                <a:lnTo>
                  <a:pt x="16478" y="8236"/>
                </a:lnTo>
                <a:lnTo>
                  <a:pt x="16325" y="8305"/>
                </a:lnTo>
                <a:lnTo>
                  <a:pt x="16306" y="8263"/>
                </a:lnTo>
                <a:lnTo>
                  <a:pt x="16284" y="8222"/>
                </a:lnTo>
                <a:lnTo>
                  <a:pt x="16259" y="8181"/>
                </a:lnTo>
                <a:lnTo>
                  <a:pt x="16234" y="8138"/>
                </a:lnTo>
                <a:lnTo>
                  <a:pt x="16205" y="8095"/>
                </a:lnTo>
                <a:lnTo>
                  <a:pt x="16175" y="8052"/>
                </a:lnTo>
                <a:lnTo>
                  <a:pt x="16142" y="8008"/>
                </a:lnTo>
                <a:lnTo>
                  <a:pt x="16108" y="7964"/>
                </a:lnTo>
                <a:lnTo>
                  <a:pt x="16072" y="7920"/>
                </a:lnTo>
                <a:lnTo>
                  <a:pt x="16035" y="7877"/>
                </a:lnTo>
                <a:lnTo>
                  <a:pt x="15997" y="7832"/>
                </a:lnTo>
                <a:lnTo>
                  <a:pt x="15956" y="7788"/>
                </a:lnTo>
                <a:lnTo>
                  <a:pt x="15915" y="7744"/>
                </a:lnTo>
                <a:lnTo>
                  <a:pt x="15873" y="7700"/>
                </a:lnTo>
                <a:lnTo>
                  <a:pt x="15830" y="7656"/>
                </a:lnTo>
                <a:lnTo>
                  <a:pt x="15786" y="7612"/>
                </a:lnTo>
                <a:lnTo>
                  <a:pt x="15904" y="7493"/>
                </a:lnTo>
                <a:close/>
                <a:moveTo>
                  <a:pt x="16478" y="8236"/>
                </a:moveTo>
                <a:lnTo>
                  <a:pt x="16489" y="8263"/>
                </a:lnTo>
                <a:lnTo>
                  <a:pt x="16500" y="8289"/>
                </a:lnTo>
                <a:lnTo>
                  <a:pt x="16510" y="8316"/>
                </a:lnTo>
                <a:lnTo>
                  <a:pt x="16518" y="8342"/>
                </a:lnTo>
                <a:lnTo>
                  <a:pt x="16525" y="8368"/>
                </a:lnTo>
                <a:lnTo>
                  <a:pt x="16532" y="8394"/>
                </a:lnTo>
                <a:lnTo>
                  <a:pt x="16538" y="8420"/>
                </a:lnTo>
                <a:lnTo>
                  <a:pt x="16542" y="8444"/>
                </a:lnTo>
                <a:lnTo>
                  <a:pt x="16545" y="8469"/>
                </a:lnTo>
                <a:lnTo>
                  <a:pt x="16547" y="8494"/>
                </a:lnTo>
                <a:lnTo>
                  <a:pt x="16548" y="8519"/>
                </a:lnTo>
                <a:lnTo>
                  <a:pt x="16547" y="8543"/>
                </a:lnTo>
                <a:lnTo>
                  <a:pt x="16546" y="8567"/>
                </a:lnTo>
                <a:lnTo>
                  <a:pt x="16543" y="8591"/>
                </a:lnTo>
                <a:lnTo>
                  <a:pt x="16539" y="8614"/>
                </a:lnTo>
                <a:lnTo>
                  <a:pt x="16534" y="8638"/>
                </a:lnTo>
                <a:lnTo>
                  <a:pt x="16371" y="8595"/>
                </a:lnTo>
                <a:lnTo>
                  <a:pt x="16375" y="8580"/>
                </a:lnTo>
                <a:lnTo>
                  <a:pt x="16377" y="8563"/>
                </a:lnTo>
                <a:lnTo>
                  <a:pt x="16379" y="8547"/>
                </a:lnTo>
                <a:lnTo>
                  <a:pt x="16380" y="8530"/>
                </a:lnTo>
                <a:lnTo>
                  <a:pt x="16380" y="8514"/>
                </a:lnTo>
                <a:lnTo>
                  <a:pt x="16379" y="8496"/>
                </a:lnTo>
                <a:lnTo>
                  <a:pt x="16377" y="8478"/>
                </a:lnTo>
                <a:lnTo>
                  <a:pt x="16374" y="8460"/>
                </a:lnTo>
                <a:lnTo>
                  <a:pt x="16371" y="8441"/>
                </a:lnTo>
                <a:lnTo>
                  <a:pt x="16367" y="8423"/>
                </a:lnTo>
                <a:lnTo>
                  <a:pt x="16362" y="8404"/>
                </a:lnTo>
                <a:lnTo>
                  <a:pt x="16356" y="8384"/>
                </a:lnTo>
                <a:lnTo>
                  <a:pt x="16349" y="8365"/>
                </a:lnTo>
                <a:lnTo>
                  <a:pt x="16342" y="8345"/>
                </a:lnTo>
                <a:lnTo>
                  <a:pt x="16334" y="8324"/>
                </a:lnTo>
                <a:lnTo>
                  <a:pt x="16325" y="8305"/>
                </a:lnTo>
                <a:lnTo>
                  <a:pt x="16478" y="8236"/>
                </a:lnTo>
                <a:close/>
                <a:moveTo>
                  <a:pt x="16534" y="8638"/>
                </a:moveTo>
                <a:lnTo>
                  <a:pt x="16527" y="8661"/>
                </a:lnTo>
                <a:lnTo>
                  <a:pt x="16519" y="8684"/>
                </a:lnTo>
                <a:lnTo>
                  <a:pt x="16509" y="8706"/>
                </a:lnTo>
                <a:lnTo>
                  <a:pt x="16498" y="8729"/>
                </a:lnTo>
                <a:lnTo>
                  <a:pt x="16486" y="8750"/>
                </a:lnTo>
                <a:lnTo>
                  <a:pt x="16471" y="8771"/>
                </a:lnTo>
                <a:lnTo>
                  <a:pt x="16457" y="8791"/>
                </a:lnTo>
                <a:lnTo>
                  <a:pt x="16439" y="8812"/>
                </a:lnTo>
                <a:lnTo>
                  <a:pt x="16422" y="8830"/>
                </a:lnTo>
                <a:lnTo>
                  <a:pt x="16401" y="8849"/>
                </a:lnTo>
                <a:lnTo>
                  <a:pt x="16380" y="8867"/>
                </a:lnTo>
                <a:lnTo>
                  <a:pt x="16357" y="8884"/>
                </a:lnTo>
                <a:lnTo>
                  <a:pt x="16333" y="8902"/>
                </a:lnTo>
                <a:lnTo>
                  <a:pt x="16306" y="8917"/>
                </a:lnTo>
                <a:lnTo>
                  <a:pt x="16278" y="8933"/>
                </a:lnTo>
                <a:lnTo>
                  <a:pt x="16249" y="8947"/>
                </a:lnTo>
                <a:lnTo>
                  <a:pt x="16177" y="8796"/>
                </a:lnTo>
                <a:lnTo>
                  <a:pt x="16197" y="8786"/>
                </a:lnTo>
                <a:lnTo>
                  <a:pt x="16217" y="8775"/>
                </a:lnTo>
                <a:lnTo>
                  <a:pt x="16236" y="8764"/>
                </a:lnTo>
                <a:lnTo>
                  <a:pt x="16252" y="8753"/>
                </a:lnTo>
                <a:lnTo>
                  <a:pt x="16269" y="8741"/>
                </a:lnTo>
                <a:lnTo>
                  <a:pt x="16283" y="8730"/>
                </a:lnTo>
                <a:lnTo>
                  <a:pt x="16297" y="8717"/>
                </a:lnTo>
                <a:lnTo>
                  <a:pt x="16309" y="8705"/>
                </a:lnTo>
                <a:lnTo>
                  <a:pt x="16320" y="8693"/>
                </a:lnTo>
                <a:lnTo>
                  <a:pt x="16331" y="8679"/>
                </a:lnTo>
                <a:lnTo>
                  <a:pt x="16340" y="8666"/>
                </a:lnTo>
                <a:lnTo>
                  <a:pt x="16348" y="8652"/>
                </a:lnTo>
                <a:lnTo>
                  <a:pt x="16356" y="8639"/>
                </a:lnTo>
                <a:lnTo>
                  <a:pt x="16362" y="8624"/>
                </a:lnTo>
                <a:lnTo>
                  <a:pt x="16367" y="8610"/>
                </a:lnTo>
                <a:lnTo>
                  <a:pt x="16371" y="8595"/>
                </a:lnTo>
                <a:lnTo>
                  <a:pt x="16534" y="8638"/>
                </a:lnTo>
                <a:close/>
                <a:moveTo>
                  <a:pt x="16249" y="8947"/>
                </a:moveTo>
                <a:lnTo>
                  <a:pt x="16215" y="8963"/>
                </a:lnTo>
                <a:lnTo>
                  <a:pt x="16179" y="8977"/>
                </a:lnTo>
                <a:lnTo>
                  <a:pt x="16141" y="8991"/>
                </a:lnTo>
                <a:lnTo>
                  <a:pt x="16100" y="9003"/>
                </a:lnTo>
                <a:lnTo>
                  <a:pt x="16058" y="9015"/>
                </a:lnTo>
                <a:lnTo>
                  <a:pt x="16013" y="9026"/>
                </a:lnTo>
                <a:lnTo>
                  <a:pt x="15966" y="9036"/>
                </a:lnTo>
                <a:lnTo>
                  <a:pt x="15917" y="9045"/>
                </a:lnTo>
                <a:lnTo>
                  <a:pt x="15864" y="9054"/>
                </a:lnTo>
                <a:lnTo>
                  <a:pt x="15811" y="9061"/>
                </a:lnTo>
                <a:lnTo>
                  <a:pt x="15754" y="9067"/>
                </a:lnTo>
                <a:lnTo>
                  <a:pt x="15695" y="9072"/>
                </a:lnTo>
                <a:lnTo>
                  <a:pt x="15633" y="9076"/>
                </a:lnTo>
                <a:lnTo>
                  <a:pt x="15569" y="9079"/>
                </a:lnTo>
                <a:lnTo>
                  <a:pt x="15501" y="9082"/>
                </a:lnTo>
                <a:lnTo>
                  <a:pt x="15432" y="9084"/>
                </a:lnTo>
                <a:lnTo>
                  <a:pt x="15431" y="8916"/>
                </a:lnTo>
                <a:lnTo>
                  <a:pt x="15495" y="8915"/>
                </a:lnTo>
                <a:lnTo>
                  <a:pt x="15557" y="8913"/>
                </a:lnTo>
                <a:lnTo>
                  <a:pt x="15617" y="8910"/>
                </a:lnTo>
                <a:lnTo>
                  <a:pt x="15674" y="8906"/>
                </a:lnTo>
                <a:lnTo>
                  <a:pt x="15729" y="8902"/>
                </a:lnTo>
                <a:lnTo>
                  <a:pt x="15781" y="8895"/>
                </a:lnTo>
                <a:lnTo>
                  <a:pt x="15830" y="8889"/>
                </a:lnTo>
                <a:lnTo>
                  <a:pt x="15878" y="8882"/>
                </a:lnTo>
                <a:lnTo>
                  <a:pt x="15923" y="8874"/>
                </a:lnTo>
                <a:lnTo>
                  <a:pt x="15966" y="8865"/>
                </a:lnTo>
                <a:lnTo>
                  <a:pt x="16007" y="8855"/>
                </a:lnTo>
                <a:lnTo>
                  <a:pt x="16045" y="8845"/>
                </a:lnTo>
                <a:lnTo>
                  <a:pt x="16082" y="8833"/>
                </a:lnTo>
                <a:lnTo>
                  <a:pt x="16116" y="8822"/>
                </a:lnTo>
                <a:lnTo>
                  <a:pt x="16148" y="8810"/>
                </a:lnTo>
                <a:lnTo>
                  <a:pt x="16177" y="8796"/>
                </a:lnTo>
                <a:lnTo>
                  <a:pt x="16249" y="8947"/>
                </a:lnTo>
                <a:close/>
                <a:moveTo>
                  <a:pt x="15432" y="9084"/>
                </a:moveTo>
                <a:lnTo>
                  <a:pt x="14537" y="9092"/>
                </a:lnTo>
                <a:lnTo>
                  <a:pt x="14536" y="8924"/>
                </a:lnTo>
                <a:lnTo>
                  <a:pt x="15431" y="8916"/>
                </a:lnTo>
                <a:lnTo>
                  <a:pt x="15432" y="9084"/>
                </a:lnTo>
                <a:close/>
                <a:moveTo>
                  <a:pt x="14537" y="9092"/>
                </a:moveTo>
                <a:lnTo>
                  <a:pt x="14475" y="9093"/>
                </a:lnTo>
                <a:lnTo>
                  <a:pt x="14417" y="9096"/>
                </a:lnTo>
                <a:lnTo>
                  <a:pt x="14390" y="9099"/>
                </a:lnTo>
                <a:lnTo>
                  <a:pt x="14363" y="9102"/>
                </a:lnTo>
                <a:lnTo>
                  <a:pt x="14338" y="9105"/>
                </a:lnTo>
                <a:lnTo>
                  <a:pt x="14313" y="9109"/>
                </a:lnTo>
                <a:lnTo>
                  <a:pt x="14289" y="9115"/>
                </a:lnTo>
                <a:lnTo>
                  <a:pt x="14266" y="9121"/>
                </a:lnTo>
                <a:lnTo>
                  <a:pt x="14245" y="9127"/>
                </a:lnTo>
                <a:lnTo>
                  <a:pt x="14224" y="9135"/>
                </a:lnTo>
                <a:lnTo>
                  <a:pt x="14204" y="9144"/>
                </a:lnTo>
                <a:lnTo>
                  <a:pt x="14187" y="9153"/>
                </a:lnTo>
                <a:lnTo>
                  <a:pt x="14169" y="9163"/>
                </a:lnTo>
                <a:lnTo>
                  <a:pt x="14153" y="9175"/>
                </a:lnTo>
                <a:lnTo>
                  <a:pt x="14050" y="9042"/>
                </a:lnTo>
                <a:lnTo>
                  <a:pt x="14073" y="9026"/>
                </a:lnTo>
                <a:lnTo>
                  <a:pt x="14097" y="9011"/>
                </a:lnTo>
                <a:lnTo>
                  <a:pt x="14122" y="8998"/>
                </a:lnTo>
                <a:lnTo>
                  <a:pt x="14148" y="8985"/>
                </a:lnTo>
                <a:lnTo>
                  <a:pt x="14174" y="8975"/>
                </a:lnTo>
                <a:lnTo>
                  <a:pt x="14202" y="8966"/>
                </a:lnTo>
                <a:lnTo>
                  <a:pt x="14231" y="8957"/>
                </a:lnTo>
                <a:lnTo>
                  <a:pt x="14261" y="8950"/>
                </a:lnTo>
                <a:lnTo>
                  <a:pt x="14292" y="8944"/>
                </a:lnTo>
                <a:lnTo>
                  <a:pt x="14324" y="8939"/>
                </a:lnTo>
                <a:lnTo>
                  <a:pt x="14357" y="8934"/>
                </a:lnTo>
                <a:lnTo>
                  <a:pt x="14391" y="8931"/>
                </a:lnTo>
                <a:lnTo>
                  <a:pt x="14426" y="8928"/>
                </a:lnTo>
                <a:lnTo>
                  <a:pt x="14462" y="8926"/>
                </a:lnTo>
                <a:lnTo>
                  <a:pt x="14498" y="8924"/>
                </a:lnTo>
                <a:lnTo>
                  <a:pt x="14536" y="8924"/>
                </a:lnTo>
                <a:lnTo>
                  <a:pt x="14537" y="9092"/>
                </a:lnTo>
                <a:close/>
                <a:moveTo>
                  <a:pt x="14153" y="9175"/>
                </a:moveTo>
                <a:lnTo>
                  <a:pt x="14139" y="9186"/>
                </a:lnTo>
                <a:lnTo>
                  <a:pt x="14126" y="9199"/>
                </a:lnTo>
                <a:lnTo>
                  <a:pt x="14113" y="9214"/>
                </a:lnTo>
                <a:lnTo>
                  <a:pt x="14102" y="9229"/>
                </a:lnTo>
                <a:lnTo>
                  <a:pt x="14091" y="9247"/>
                </a:lnTo>
                <a:lnTo>
                  <a:pt x="14081" y="9266"/>
                </a:lnTo>
                <a:lnTo>
                  <a:pt x="14072" y="9285"/>
                </a:lnTo>
                <a:lnTo>
                  <a:pt x="14065" y="9307"/>
                </a:lnTo>
                <a:lnTo>
                  <a:pt x="14058" y="9330"/>
                </a:lnTo>
                <a:lnTo>
                  <a:pt x="14052" y="9355"/>
                </a:lnTo>
                <a:lnTo>
                  <a:pt x="14047" y="9382"/>
                </a:lnTo>
                <a:lnTo>
                  <a:pt x="14043" y="9409"/>
                </a:lnTo>
                <a:lnTo>
                  <a:pt x="14041" y="9439"/>
                </a:lnTo>
                <a:lnTo>
                  <a:pt x="14039" y="9470"/>
                </a:lnTo>
                <a:lnTo>
                  <a:pt x="14038" y="9505"/>
                </a:lnTo>
                <a:lnTo>
                  <a:pt x="14038" y="9540"/>
                </a:lnTo>
                <a:lnTo>
                  <a:pt x="13871" y="9543"/>
                </a:lnTo>
                <a:lnTo>
                  <a:pt x="13870" y="9496"/>
                </a:lnTo>
                <a:lnTo>
                  <a:pt x="13872" y="9452"/>
                </a:lnTo>
                <a:lnTo>
                  <a:pt x="13875" y="9410"/>
                </a:lnTo>
                <a:lnTo>
                  <a:pt x="13880" y="9371"/>
                </a:lnTo>
                <a:lnTo>
                  <a:pt x="13886" y="9333"/>
                </a:lnTo>
                <a:lnTo>
                  <a:pt x="13893" y="9298"/>
                </a:lnTo>
                <a:lnTo>
                  <a:pt x="13902" y="9265"/>
                </a:lnTo>
                <a:lnTo>
                  <a:pt x="13913" y="9233"/>
                </a:lnTo>
                <a:lnTo>
                  <a:pt x="13919" y="9217"/>
                </a:lnTo>
                <a:lnTo>
                  <a:pt x="13925" y="9203"/>
                </a:lnTo>
                <a:lnTo>
                  <a:pt x="13931" y="9189"/>
                </a:lnTo>
                <a:lnTo>
                  <a:pt x="13939" y="9175"/>
                </a:lnTo>
                <a:lnTo>
                  <a:pt x="13946" y="9161"/>
                </a:lnTo>
                <a:lnTo>
                  <a:pt x="13954" y="9149"/>
                </a:lnTo>
                <a:lnTo>
                  <a:pt x="13962" y="9136"/>
                </a:lnTo>
                <a:lnTo>
                  <a:pt x="13971" y="9124"/>
                </a:lnTo>
                <a:lnTo>
                  <a:pt x="13979" y="9113"/>
                </a:lnTo>
                <a:lnTo>
                  <a:pt x="13988" y="9101"/>
                </a:lnTo>
                <a:lnTo>
                  <a:pt x="13998" y="9091"/>
                </a:lnTo>
                <a:lnTo>
                  <a:pt x="14008" y="9081"/>
                </a:lnTo>
                <a:lnTo>
                  <a:pt x="14029" y="9061"/>
                </a:lnTo>
                <a:lnTo>
                  <a:pt x="14050" y="9042"/>
                </a:lnTo>
                <a:lnTo>
                  <a:pt x="14153" y="9175"/>
                </a:lnTo>
                <a:close/>
                <a:moveTo>
                  <a:pt x="14038" y="9540"/>
                </a:moveTo>
                <a:lnTo>
                  <a:pt x="14041" y="9638"/>
                </a:lnTo>
                <a:lnTo>
                  <a:pt x="14043" y="9744"/>
                </a:lnTo>
                <a:lnTo>
                  <a:pt x="14045" y="9853"/>
                </a:lnTo>
                <a:lnTo>
                  <a:pt x="14046" y="9968"/>
                </a:lnTo>
                <a:lnTo>
                  <a:pt x="14048" y="10087"/>
                </a:lnTo>
                <a:lnTo>
                  <a:pt x="14050" y="10211"/>
                </a:lnTo>
                <a:lnTo>
                  <a:pt x="14052" y="10338"/>
                </a:lnTo>
                <a:lnTo>
                  <a:pt x="14054" y="10470"/>
                </a:lnTo>
                <a:lnTo>
                  <a:pt x="14055" y="10603"/>
                </a:lnTo>
                <a:lnTo>
                  <a:pt x="14058" y="10740"/>
                </a:lnTo>
                <a:lnTo>
                  <a:pt x="14060" y="10878"/>
                </a:lnTo>
                <a:lnTo>
                  <a:pt x="14061" y="11019"/>
                </a:lnTo>
                <a:lnTo>
                  <a:pt x="14063" y="11161"/>
                </a:lnTo>
                <a:lnTo>
                  <a:pt x="14064" y="11304"/>
                </a:lnTo>
                <a:lnTo>
                  <a:pt x="14066" y="11448"/>
                </a:lnTo>
                <a:lnTo>
                  <a:pt x="14068" y="11593"/>
                </a:lnTo>
                <a:lnTo>
                  <a:pt x="13900" y="11594"/>
                </a:lnTo>
                <a:lnTo>
                  <a:pt x="13898" y="11450"/>
                </a:lnTo>
                <a:lnTo>
                  <a:pt x="13897" y="11306"/>
                </a:lnTo>
                <a:lnTo>
                  <a:pt x="13895" y="11164"/>
                </a:lnTo>
                <a:lnTo>
                  <a:pt x="13893" y="11022"/>
                </a:lnTo>
                <a:lnTo>
                  <a:pt x="13892" y="10881"/>
                </a:lnTo>
                <a:lnTo>
                  <a:pt x="13890" y="10743"/>
                </a:lnTo>
                <a:lnTo>
                  <a:pt x="13889" y="10606"/>
                </a:lnTo>
                <a:lnTo>
                  <a:pt x="13887" y="10473"/>
                </a:lnTo>
                <a:lnTo>
                  <a:pt x="13885" y="10342"/>
                </a:lnTo>
                <a:lnTo>
                  <a:pt x="13883" y="10215"/>
                </a:lnTo>
                <a:lnTo>
                  <a:pt x="13882" y="10091"/>
                </a:lnTo>
                <a:lnTo>
                  <a:pt x="13880" y="9972"/>
                </a:lnTo>
                <a:lnTo>
                  <a:pt x="13878" y="9857"/>
                </a:lnTo>
                <a:lnTo>
                  <a:pt x="13875" y="9747"/>
                </a:lnTo>
                <a:lnTo>
                  <a:pt x="13873" y="9642"/>
                </a:lnTo>
                <a:lnTo>
                  <a:pt x="13871" y="9543"/>
                </a:lnTo>
                <a:lnTo>
                  <a:pt x="14038" y="9540"/>
                </a:lnTo>
                <a:close/>
                <a:moveTo>
                  <a:pt x="14068" y="11593"/>
                </a:moveTo>
                <a:lnTo>
                  <a:pt x="14069" y="11737"/>
                </a:lnTo>
                <a:lnTo>
                  <a:pt x="14071" y="11881"/>
                </a:lnTo>
                <a:lnTo>
                  <a:pt x="14072" y="12024"/>
                </a:lnTo>
                <a:lnTo>
                  <a:pt x="14074" y="12166"/>
                </a:lnTo>
                <a:lnTo>
                  <a:pt x="14076" y="12307"/>
                </a:lnTo>
                <a:lnTo>
                  <a:pt x="14077" y="12445"/>
                </a:lnTo>
                <a:lnTo>
                  <a:pt x="14079" y="12582"/>
                </a:lnTo>
                <a:lnTo>
                  <a:pt x="14081" y="12715"/>
                </a:lnTo>
                <a:lnTo>
                  <a:pt x="14082" y="12846"/>
                </a:lnTo>
                <a:lnTo>
                  <a:pt x="14084" y="12973"/>
                </a:lnTo>
                <a:lnTo>
                  <a:pt x="14086" y="13097"/>
                </a:lnTo>
                <a:lnTo>
                  <a:pt x="14089" y="13217"/>
                </a:lnTo>
                <a:lnTo>
                  <a:pt x="14091" y="13332"/>
                </a:lnTo>
                <a:lnTo>
                  <a:pt x="14093" y="13441"/>
                </a:lnTo>
                <a:lnTo>
                  <a:pt x="14095" y="13547"/>
                </a:lnTo>
                <a:lnTo>
                  <a:pt x="14097" y="13646"/>
                </a:lnTo>
                <a:lnTo>
                  <a:pt x="13929" y="13649"/>
                </a:lnTo>
                <a:lnTo>
                  <a:pt x="13927" y="13550"/>
                </a:lnTo>
                <a:lnTo>
                  <a:pt x="13925" y="13445"/>
                </a:lnTo>
                <a:lnTo>
                  <a:pt x="13923" y="13336"/>
                </a:lnTo>
                <a:lnTo>
                  <a:pt x="13921" y="13220"/>
                </a:lnTo>
                <a:lnTo>
                  <a:pt x="13919" y="13101"/>
                </a:lnTo>
                <a:lnTo>
                  <a:pt x="13917" y="12977"/>
                </a:lnTo>
                <a:lnTo>
                  <a:pt x="13916" y="12850"/>
                </a:lnTo>
                <a:lnTo>
                  <a:pt x="13914" y="12718"/>
                </a:lnTo>
                <a:lnTo>
                  <a:pt x="13912" y="12585"/>
                </a:lnTo>
                <a:lnTo>
                  <a:pt x="13911" y="12448"/>
                </a:lnTo>
                <a:lnTo>
                  <a:pt x="13909" y="12310"/>
                </a:lnTo>
                <a:lnTo>
                  <a:pt x="13907" y="12169"/>
                </a:lnTo>
                <a:lnTo>
                  <a:pt x="13905" y="12026"/>
                </a:lnTo>
                <a:lnTo>
                  <a:pt x="13903" y="11883"/>
                </a:lnTo>
                <a:lnTo>
                  <a:pt x="13901" y="11739"/>
                </a:lnTo>
                <a:lnTo>
                  <a:pt x="13900" y="11594"/>
                </a:lnTo>
                <a:lnTo>
                  <a:pt x="14068" y="11593"/>
                </a:lnTo>
                <a:close/>
                <a:moveTo>
                  <a:pt x="14097" y="13646"/>
                </a:moveTo>
                <a:lnTo>
                  <a:pt x="14098" y="13708"/>
                </a:lnTo>
                <a:lnTo>
                  <a:pt x="14100" y="13769"/>
                </a:lnTo>
                <a:lnTo>
                  <a:pt x="14102" y="13829"/>
                </a:lnTo>
                <a:lnTo>
                  <a:pt x="14105" y="13887"/>
                </a:lnTo>
                <a:lnTo>
                  <a:pt x="14107" y="13943"/>
                </a:lnTo>
                <a:lnTo>
                  <a:pt x="14109" y="13998"/>
                </a:lnTo>
                <a:lnTo>
                  <a:pt x="14112" y="14051"/>
                </a:lnTo>
                <a:lnTo>
                  <a:pt x="14114" y="14101"/>
                </a:lnTo>
                <a:lnTo>
                  <a:pt x="13947" y="14110"/>
                </a:lnTo>
                <a:lnTo>
                  <a:pt x="13945" y="14059"/>
                </a:lnTo>
                <a:lnTo>
                  <a:pt x="13943" y="14007"/>
                </a:lnTo>
                <a:lnTo>
                  <a:pt x="13940" y="13952"/>
                </a:lnTo>
                <a:lnTo>
                  <a:pt x="13938" y="13896"/>
                </a:lnTo>
                <a:lnTo>
                  <a:pt x="13935" y="13837"/>
                </a:lnTo>
                <a:lnTo>
                  <a:pt x="13933" y="13777"/>
                </a:lnTo>
                <a:lnTo>
                  <a:pt x="13931" y="13714"/>
                </a:lnTo>
                <a:lnTo>
                  <a:pt x="13929" y="13649"/>
                </a:lnTo>
                <a:lnTo>
                  <a:pt x="14097" y="13646"/>
                </a:lnTo>
                <a:close/>
                <a:moveTo>
                  <a:pt x="14114" y="14101"/>
                </a:moveTo>
                <a:lnTo>
                  <a:pt x="14119" y="14188"/>
                </a:lnTo>
                <a:lnTo>
                  <a:pt x="14123" y="14270"/>
                </a:lnTo>
                <a:lnTo>
                  <a:pt x="14126" y="14346"/>
                </a:lnTo>
                <a:lnTo>
                  <a:pt x="14127" y="14419"/>
                </a:lnTo>
                <a:lnTo>
                  <a:pt x="14127" y="14486"/>
                </a:lnTo>
                <a:lnTo>
                  <a:pt x="14126" y="14549"/>
                </a:lnTo>
                <a:lnTo>
                  <a:pt x="14124" y="14580"/>
                </a:lnTo>
                <a:lnTo>
                  <a:pt x="14122" y="14609"/>
                </a:lnTo>
                <a:lnTo>
                  <a:pt x="14120" y="14637"/>
                </a:lnTo>
                <a:lnTo>
                  <a:pt x="14116" y="14664"/>
                </a:lnTo>
                <a:lnTo>
                  <a:pt x="14112" y="14690"/>
                </a:lnTo>
                <a:lnTo>
                  <a:pt x="14108" y="14716"/>
                </a:lnTo>
                <a:lnTo>
                  <a:pt x="14102" y="14739"/>
                </a:lnTo>
                <a:lnTo>
                  <a:pt x="14096" y="14763"/>
                </a:lnTo>
                <a:lnTo>
                  <a:pt x="14090" y="14786"/>
                </a:lnTo>
                <a:lnTo>
                  <a:pt x="14081" y="14808"/>
                </a:lnTo>
                <a:lnTo>
                  <a:pt x="14073" y="14829"/>
                </a:lnTo>
                <a:lnTo>
                  <a:pt x="14064" y="14849"/>
                </a:lnTo>
                <a:lnTo>
                  <a:pt x="14052" y="14869"/>
                </a:lnTo>
                <a:lnTo>
                  <a:pt x="14041" y="14887"/>
                </a:lnTo>
                <a:lnTo>
                  <a:pt x="14029" y="14905"/>
                </a:lnTo>
                <a:lnTo>
                  <a:pt x="14015" y="14923"/>
                </a:lnTo>
                <a:lnTo>
                  <a:pt x="14001" y="14939"/>
                </a:lnTo>
                <a:lnTo>
                  <a:pt x="13984" y="14956"/>
                </a:lnTo>
                <a:lnTo>
                  <a:pt x="13968" y="14971"/>
                </a:lnTo>
                <a:lnTo>
                  <a:pt x="13949" y="14986"/>
                </a:lnTo>
                <a:lnTo>
                  <a:pt x="13848" y="14852"/>
                </a:lnTo>
                <a:lnTo>
                  <a:pt x="13859" y="14843"/>
                </a:lnTo>
                <a:lnTo>
                  <a:pt x="13870" y="14831"/>
                </a:lnTo>
                <a:lnTo>
                  <a:pt x="13881" y="14821"/>
                </a:lnTo>
                <a:lnTo>
                  <a:pt x="13890" y="14809"/>
                </a:lnTo>
                <a:lnTo>
                  <a:pt x="13899" y="14795"/>
                </a:lnTo>
                <a:lnTo>
                  <a:pt x="13908" y="14782"/>
                </a:lnTo>
                <a:lnTo>
                  <a:pt x="13915" y="14767"/>
                </a:lnTo>
                <a:lnTo>
                  <a:pt x="13921" y="14753"/>
                </a:lnTo>
                <a:lnTo>
                  <a:pt x="13927" y="14736"/>
                </a:lnTo>
                <a:lnTo>
                  <a:pt x="13933" y="14720"/>
                </a:lnTo>
                <a:lnTo>
                  <a:pt x="13938" y="14702"/>
                </a:lnTo>
                <a:lnTo>
                  <a:pt x="13943" y="14684"/>
                </a:lnTo>
                <a:lnTo>
                  <a:pt x="13946" y="14664"/>
                </a:lnTo>
                <a:lnTo>
                  <a:pt x="13949" y="14643"/>
                </a:lnTo>
                <a:lnTo>
                  <a:pt x="13952" y="14623"/>
                </a:lnTo>
                <a:lnTo>
                  <a:pt x="13954" y="14600"/>
                </a:lnTo>
                <a:lnTo>
                  <a:pt x="13958" y="14553"/>
                </a:lnTo>
                <a:lnTo>
                  <a:pt x="13959" y="14502"/>
                </a:lnTo>
                <a:lnTo>
                  <a:pt x="13959" y="14447"/>
                </a:lnTo>
                <a:lnTo>
                  <a:pt x="13959" y="14388"/>
                </a:lnTo>
                <a:lnTo>
                  <a:pt x="13957" y="14325"/>
                </a:lnTo>
                <a:lnTo>
                  <a:pt x="13954" y="14257"/>
                </a:lnTo>
                <a:lnTo>
                  <a:pt x="13951" y="14186"/>
                </a:lnTo>
                <a:lnTo>
                  <a:pt x="13947" y="14110"/>
                </a:lnTo>
                <a:lnTo>
                  <a:pt x="14114" y="14101"/>
                </a:lnTo>
                <a:close/>
                <a:moveTo>
                  <a:pt x="13949" y="14986"/>
                </a:moveTo>
                <a:lnTo>
                  <a:pt x="13928" y="15000"/>
                </a:lnTo>
                <a:lnTo>
                  <a:pt x="13907" y="15015"/>
                </a:lnTo>
                <a:lnTo>
                  <a:pt x="13883" y="15027"/>
                </a:lnTo>
                <a:lnTo>
                  <a:pt x="13858" y="15039"/>
                </a:lnTo>
                <a:lnTo>
                  <a:pt x="13832" y="15051"/>
                </a:lnTo>
                <a:lnTo>
                  <a:pt x="13804" y="15061"/>
                </a:lnTo>
                <a:lnTo>
                  <a:pt x="13775" y="15070"/>
                </a:lnTo>
                <a:lnTo>
                  <a:pt x="13743" y="15080"/>
                </a:lnTo>
                <a:lnTo>
                  <a:pt x="13711" y="15088"/>
                </a:lnTo>
                <a:lnTo>
                  <a:pt x="13676" y="15095"/>
                </a:lnTo>
                <a:lnTo>
                  <a:pt x="13640" y="15102"/>
                </a:lnTo>
                <a:lnTo>
                  <a:pt x="13601" y="15109"/>
                </a:lnTo>
                <a:lnTo>
                  <a:pt x="13561" y="15114"/>
                </a:lnTo>
                <a:lnTo>
                  <a:pt x="13520" y="15119"/>
                </a:lnTo>
                <a:lnTo>
                  <a:pt x="13475" y="15124"/>
                </a:lnTo>
                <a:lnTo>
                  <a:pt x="13429" y="15128"/>
                </a:lnTo>
                <a:lnTo>
                  <a:pt x="13381" y="15131"/>
                </a:lnTo>
                <a:lnTo>
                  <a:pt x="13330" y="15135"/>
                </a:lnTo>
                <a:lnTo>
                  <a:pt x="13278" y="15138"/>
                </a:lnTo>
                <a:lnTo>
                  <a:pt x="13223" y="15140"/>
                </a:lnTo>
                <a:lnTo>
                  <a:pt x="13106" y="15143"/>
                </a:lnTo>
                <a:lnTo>
                  <a:pt x="12980" y="15146"/>
                </a:lnTo>
                <a:lnTo>
                  <a:pt x="12843" y="15147"/>
                </a:lnTo>
                <a:lnTo>
                  <a:pt x="12696" y="15148"/>
                </a:lnTo>
                <a:lnTo>
                  <a:pt x="12539" y="15148"/>
                </a:lnTo>
                <a:lnTo>
                  <a:pt x="12370" y="15148"/>
                </a:lnTo>
                <a:lnTo>
                  <a:pt x="12370" y="14980"/>
                </a:lnTo>
                <a:lnTo>
                  <a:pt x="12532" y="14980"/>
                </a:lnTo>
                <a:lnTo>
                  <a:pt x="12683" y="14980"/>
                </a:lnTo>
                <a:lnTo>
                  <a:pt x="12824" y="14979"/>
                </a:lnTo>
                <a:lnTo>
                  <a:pt x="12954" y="14978"/>
                </a:lnTo>
                <a:lnTo>
                  <a:pt x="13074" y="14977"/>
                </a:lnTo>
                <a:lnTo>
                  <a:pt x="13186" y="14974"/>
                </a:lnTo>
                <a:lnTo>
                  <a:pt x="13287" y="14970"/>
                </a:lnTo>
                <a:lnTo>
                  <a:pt x="13380" y="14965"/>
                </a:lnTo>
                <a:lnTo>
                  <a:pt x="13424" y="14962"/>
                </a:lnTo>
                <a:lnTo>
                  <a:pt x="13465" y="14958"/>
                </a:lnTo>
                <a:lnTo>
                  <a:pt x="13504" y="14955"/>
                </a:lnTo>
                <a:lnTo>
                  <a:pt x="13541" y="14949"/>
                </a:lnTo>
                <a:lnTo>
                  <a:pt x="13577" y="14944"/>
                </a:lnTo>
                <a:lnTo>
                  <a:pt x="13610" y="14939"/>
                </a:lnTo>
                <a:lnTo>
                  <a:pt x="13642" y="14933"/>
                </a:lnTo>
                <a:lnTo>
                  <a:pt x="13671" y="14927"/>
                </a:lnTo>
                <a:lnTo>
                  <a:pt x="13699" y="14919"/>
                </a:lnTo>
                <a:lnTo>
                  <a:pt x="13726" y="14912"/>
                </a:lnTo>
                <a:lnTo>
                  <a:pt x="13749" y="14904"/>
                </a:lnTo>
                <a:lnTo>
                  <a:pt x="13772" y="14895"/>
                </a:lnTo>
                <a:lnTo>
                  <a:pt x="13794" y="14885"/>
                </a:lnTo>
                <a:lnTo>
                  <a:pt x="13813" y="14875"/>
                </a:lnTo>
                <a:lnTo>
                  <a:pt x="13831" y="14864"/>
                </a:lnTo>
                <a:lnTo>
                  <a:pt x="13848" y="14852"/>
                </a:lnTo>
                <a:lnTo>
                  <a:pt x="13949" y="14986"/>
                </a:lnTo>
                <a:close/>
                <a:moveTo>
                  <a:pt x="12370" y="15148"/>
                </a:moveTo>
                <a:lnTo>
                  <a:pt x="12164" y="15147"/>
                </a:lnTo>
                <a:lnTo>
                  <a:pt x="12164" y="14980"/>
                </a:lnTo>
                <a:lnTo>
                  <a:pt x="12370" y="14980"/>
                </a:lnTo>
                <a:lnTo>
                  <a:pt x="12370" y="15148"/>
                </a:lnTo>
                <a:close/>
                <a:moveTo>
                  <a:pt x="12164" y="15147"/>
                </a:moveTo>
                <a:lnTo>
                  <a:pt x="10385" y="15147"/>
                </a:lnTo>
                <a:lnTo>
                  <a:pt x="10385" y="14980"/>
                </a:lnTo>
                <a:lnTo>
                  <a:pt x="12164" y="14980"/>
                </a:lnTo>
                <a:lnTo>
                  <a:pt x="12164" y="15147"/>
                </a:lnTo>
                <a:close/>
                <a:moveTo>
                  <a:pt x="10385" y="15148"/>
                </a:moveTo>
                <a:lnTo>
                  <a:pt x="10366" y="15147"/>
                </a:lnTo>
                <a:lnTo>
                  <a:pt x="10349" y="15146"/>
                </a:lnTo>
                <a:lnTo>
                  <a:pt x="10331" y="15145"/>
                </a:lnTo>
                <a:lnTo>
                  <a:pt x="10314" y="15143"/>
                </a:lnTo>
                <a:lnTo>
                  <a:pt x="10296" y="15140"/>
                </a:lnTo>
                <a:lnTo>
                  <a:pt x="10278" y="15136"/>
                </a:lnTo>
                <a:lnTo>
                  <a:pt x="10262" y="15131"/>
                </a:lnTo>
                <a:lnTo>
                  <a:pt x="10245" y="15126"/>
                </a:lnTo>
                <a:lnTo>
                  <a:pt x="10230" y="15121"/>
                </a:lnTo>
                <a:lnTo>
                  <a:pt x="10214" y="15115"/>
                </a:lnTo>
                <a:lnTo>
                  <a:pt x="10199" y="15109"/>
                </a:lnTo>
                <a:lnTo>
                  <a:pt x="10183" y="15101"/>
                </a:lnTo>
                <a:lnTo>
                  <a:pt x="10168" y="15093"/>
                </a:lnTo>
                <a:lnTo>
                  <a:pt x="10153" y="15085"/>
                </a:lnTo>
                <a:lnTo>
                  <a:pt x="10140" y="15076"/>
                </a:lnTo>
                <a:lnTo>
                  <a:pt x="10125" y="15066"/>
                </a:lnTo>
                <a:lnTo>
                  <a:pt x="10112" y="15056"/>
                </a:lnTo>
                <a:lnTo>
                  <a:pt x="10098" y="15045"/>
                </a:lnTo>
                <a:lnTo>
                  <a:pt x="10085" y="15033"/>
                </a:lnTo>
                <a:lnTo>
                  <a:pt x="10073" y="15021"/>
                </a:lnTo>
                <a:lnTo>
                  <a:pt x="10059" y="15008"/>
                </a:lnTo>
                <a:lnTo>
                  <a:pt x="10048" y="14996"/>
                </a:lnTo>
                <a:lnTo>
                  <a:pt x="10035" y="14983"/>
                </a:lnTo>
                <a:lnTo>
                  <a:pt x="10024" y="14968"/>
                </a:lnTo>
                <a:lnTo>
                  <a:pt x="10013" y="14954"/>
                </a:lnTo>
                <a:lnTo>
                  <a:pt x="10001" y="14938"/>
                </a:lnTo>
                <a:lnTo>
                  <a:pt x="9991" y="14923"/>
                </a:lnTo>
                <a:lnTo>
                  <a:pt x="9979" y="14906"/>
                </a:lnTo>
                <a:lnTo>
                  <a:pt x="9960" y="14872"/>
                </a:lnTo>
                <a:lnTo>
                  <a:pt x="9941" y="14836"/>
                </a:lnTo>
                <a:lnTo>
                  <a:pt x="10091" y="14761"/>
                </a:lnTo>
                <a:lnTo>
                  <a:pt x="10105" y="14787"/>
                </a:lnTo>
                <a:lnTo>
                  <a:pt x="10118" y="14811"/>
                </a:lnTo>
                <a:lnTo>
                  <a:pt x="10133" y="14833"/>
                </a:lnTo>
                <a:lnTo>
                  <a:pt x="10148" y="14854"/>
                </a:lnTo>
                <a:lnTo>
                  <a:pt x="10164" y="14874"/>
                </a:lnTo>
                <a:lnTo>
                  <a:pt x="10180" y="14891"/>
                </a:lnTo>
                <a:lnTo>
                  <a:pt x="10198" y="14908"/>
                </a:lnTo>
                <a:lnTo>
                  <a:pt x="10216" y="14923"/>
                </a:lnTo>
                <a:lnTo>
                  <a:pt x="10235" y="14936"/>
                </a:lnTo>
                <a:lnTo>
                  <a:pt x="10255" y="14947"/>
                </a:lnTo>
                <a:lnTo>
                  <a:pt x="10274" y="14957"/>
                </a:lnTo>
                <a:lnTo>
                  <a:pt x="10295" y="14965"/>
                </a:lnTo>
                <a:lnTo>
                  <a:pt x="10317" y="14971"/>
                </a:lnTo>
                <a:lnTo>
                  <a:pt x="10338" y="14976"/>
                </a:lnTo>
                <a:lnTo>
                  <a:pt x="10361" y="14978"/>
                </a:lnTo>
                <a:lnTo>
                  <a:pt x="10385" y="14979"/>
                </a:lnTo>
                <a:lnTo>
                  <a:pt x="10385" y="15148"/>
                </a:lnTo>
                <a:close/>
                <a:moveTo>
                  <a:pt x="9941" y="14836"/>
                </a:moveTo>
                <a:lnTo>
                  <a:pt x="9924" y="14799"/>
                </a:lnTo>
                <a:lnTo>
                  <a:pt x="9907" y="14760"/>
                </a:lnTo>
                <a:lnTo>
                  <a:pt x="9893" y="14720"/>
                </a:lnTo>
                <a:lnTo>
                  <a:pt x="9878" y="14677"/>
                </a:lnTo>
                <a:lnTo>
                  <a:pt x="9866" y="14634"/>
                </a:lnTo>
                <a:lnTo>
                  <a:pt x="9854" y="14588"/>
                </a:lnTo>
                <a:lnTo>
                  <a:pt x="9844" y="14541"/>
                </a:lnTo>
                <a:lnTo>
                  <a:pt x="9834" y="14492"/>
                </a:lnTo>
                <a:lnTo>
                  <a:pt x="9825" y="14442"/>
                </a:lnTo>
                <a:lnTo>
                  <a:pt x="9818" y="14390"/>
                </a:lnTo>
                <a:lnTo>
                  <a:pt x="9812" y="14337"/>
                </a:lnTo>
                <a:lnTo>
                  <a:pt x="9808" y="14282"/>
                </a:lnTo>
                <a:lnTo>
                  <a:pt x="9804" y="14226"/>
                </a:lnTo>
                <a:lnTo>
                  <a:pt x="9801" y="14170"/>
                </a:lnTo>
                <a:lnTo>
                  <a:pt x="9798" y="14111"/>
                </a:lnTo>
                <a:lnTo>
                  <a:pt x="9798" y="14051"/>
                </a:lnTo>
                <a:lnTo>
                  <a:pt x="9965" y="14051"/>
                </a:lnTo>
                <a:lnTo>
                  <a:pt x="9966" y="14105"/>
                </a:lnTo>
                <a:lnTo>
                  <a:pt x="9967" y="14159"/>
                </a:lnTo>
                <a:lnTo>
                  <a:pt x="9970" y="14212"/>
                </a:lnTo>
                <a:lnTo>
                  <a:pt x="9973" y="14263"/>
                </a:lnTo>
                <a:lnTo>
                  <a:pt x="9978" y="14313"/>
                </a:lnTo>
                <a:lnTo>
                  <a:pt x="9984" y="14361"/>
                </a:lnTo>
                <a:lnTo>
                  <a:pt x="9990" y="14408"/>
                </a:lnTo>
                <a:lnTo>
                  <a:pt x="9997" y="14454"/>
                </a:lnTo>
                <a:lnTo>
                  <a:pt x="10005" y="14498"/>
                </a:lnTo>
                <a:lnTo>
                  <a:pt x="10015" y="14541"/>
                </a:lnTo>
                <a:lnTo>
                  <a:pt x="10025" y="14582"/>
                </a:lnTo>
                <a:lnTo>
                  <a:pt x="10036" y="14622"/>
                </a:lnTo>
                <a:lnTo>
                  <a:pt x="10049" y="14659"/>
                </a:lnTo>
                <a:lnTo>
                  <a:pt x="10061" y="14695"/>
                </a:lnTo>
                <a:lnTo>
                  <a:pt x="10076" y="14729"/>
                </a:lnTo>
                <a:lnTo>
                  <a:pt x="10091" y="14761"/>
                </a:lnTo>
                <a:lnTo>
                  <a:pt x="9941" y="14836"/>
                </a:lnTo>
                <a:close/>
                <a:moveTo>
                  <a:pt x="9798" y="14051"/>
                </a:moveTo>
                <a:lnTo>
                  <a:pt x="9790" y="10804"/>
                </a:lnTo>
                <a:lnTo>
                  <a:pt x="9958" y="10804"/>
                </a:lnTo>
                <a:lnTo>
                  <a:pt x="9965" y="14051"/>
                </a:lnTo>
                <a:lnTo>
                  <a:pt x="9798" y="14051"/>
                </a:lnTo>
                <a:close/>
                <a:moveTo>
                  <a:pt x="9790" y="10804"/>
                </a:moveTo>
                <a:lnTo>
                  <a:pt x="9789" y="10764"/>
                </a:lnTo>
                <a:lnTo>
                  <a:pt x="9788" y="10725"/>
                </a:lnTo>
                <a:lnTo>
                  <a:pt x="9785" y="10688"/>
                </a:lnTo>
                <a:lnTo>
                  <a:pt x="9782" y="10651"/>
                </a:lnTo>
                <a:lnTo>
                  <a:pt x="9777" y="10614"/>
                </a:lnTo>
                <a:lnTo>
                  <a:pt x="9772" y="10580"/>
                </a:lnTo>
                <a:lnTo>
                  <a:pt x="9764" y="10546"/>
                </a:lnTo>
                <a:lnTo>
                  <a:pt x="9757" y="10513"/>
                </a:lnTo>
                <a:lnTo>
                  <a:pt x="9749" y="10482"/>
                </a:lnTo>
                <a:lnTo>
                  <a:pt x="9740" y="10451"/>
                </a:lnTo>
                <a:lnTo>
                  <a:pt x="9730" y="10422"/>
                </a:lnTo>
                <a:lnTo>
                  <a:pt x="9719" y="10394"/>
                </a:lnTo>
                <a:lnTo>
                  <a:pt x="9707" y="10367"/>
                </a:lnTo>
                <a:lnTo>
                  <a:pt x="9694" y="10341"/>
                </a:lnTo>
                <a:lnTo>
                  <a:pt x="9681" y="10317"/>
                </a:lnTo>
                <a:lnTo>
                  <a:pt x="9667" y="10294"/>
                </a:lnTo>
                <a:lnTo>
                  <a:pt x="9807" y="10203"/>
                </a:lnTo>
                <a:lnTo>
                  <a:pt x="9824" y="10231"/>
                </a:lnTo>
                <a:lnTo>
                  <a:pt x="9841" y="10261"/>
                </a:lnTo>
                <a:lnTo>
                  <a:pt x="9856" y="10291"/>
                </a:lnTo>
                <a:lnTo>
                  <a:pt x="9871" y="10324"/>
                </a:lnTo>
                <a:lnTo>
                  <a:pt x="9884" y="10357"/>
                </a:lnTo>
                <a:lnTo>
                  <a:pt x="9897" y="10392"/>
                </a:lnTo>
                <a:lnTo>
                  <a:pt x="9907" y="10428"/>
                </a:lnTo>
                <a:lnTo>
                  <a:pt x="9917" y="10466"/>
                </a:lnTo>
                <a:lnTo>
                  <a:pt x="9927" y="10504"/>
                </a:lnTo>
                <a:lnTo>
                  <a:pt x="9935" y="10543"/>
                </a:lnTo>
                <a:lnTo>
                  <a:pt x="9941" y="10584"/>
                </a:lnTo>
                <a:lnTo>
                  <a:pt x="9947" y="10626"/>
                </a:lnTo>
                <a:lnTo>
                  <a:pt x="9952" y="10669"/>
                </a:lnTo>
                <a:lnTo>
                  <a:pt x="9955" y="10713"/>
                </a:lnTo>
                <a:lnTo>
                  <a:pt x="9957" y="10758"/>
                </a:lnTo>
                <a:lnTo>
                  <a:pt x="9958" y="10804"/>
                </a:lnTo>
                <a:lnTo>
                  <a:pt x="9790" y="10804"/>
                </a:lnTo>
                <a:close/>
                <a:moveTo>
                  <a:pt x="9667" y="10294"/>
                </a:moveTo>
                <a:lnTo>
                  <a:pt x="9653" y="10273"/>
                </a:lnTo>
                <a:lnTo>
                  <a:pt x="9639" y="10255"/>
                </a:lnTo>
                <a:lnTo>
                  <a:pt x="9624" y="10237"/>
                </a:lnTo>
                <a:lnTo>
                  <a:pt x="9608" y="10220"/>
                </a:lnTo>
                <a:lnTo>
                  <a:pt x="9592" y="10205"/>
                </a:lnTo>
                <a:lnTo>
                  <a:pt x="9575" y="10191"/>
                </a:lnTo>
                <a:lnTo>
                  <a:pt x="9558" y="10178"/>
                </a:lnTo>
                <a:lnTo>
                  <a:pt x="9540" y="10167"/>
                </a:lnTo>
                <a:lnTo>
                  <a:pt x="9521" y="10156"/>
                </a:lnTo>
                <a:lnTo>
                  <a:pt x="9503" y="10147"/>
                </a:lnTo>
                <a:lnTo>
                  <a:pt x="9483" y="10140"/>
                </a:lnTo>
                <a:lnTo>
                  <a:pt x="9462" y="10133"/>
                </a:lnTo>
                <a:lnTo>
                  <a:pt x="9443" y="10128"/>
                </a:lnTo>
                <a:lnTo>
                  <a:pt x="9421" y="10124"/>
                </a:lnTo>
                <a:lnTo>
                  <a:pt x="9399" y="10122"/>
                </a:lnTo>
                <a:lnTo>
                  <a:pt x="9378" y="10122"/>
                </a:lnTo>
                <a:lnTo>
                  <a:pt x="9378" y="9954"/>
                </a:lnTo>
                <a:lnTo>
                  <a:pt x="9394" y="9954"/>
                </a:lnTo>
                <a:lnTo>
                  <a:pt x="9411" y="9955"/>
                </a:lnTo>
                <a:lnTo>
                  <a:pt x="9427" y="9956"/>
                </a:lnTo>
                <a:lnTo>
                  <a:pt x="9444" y="9958"/>
                </a:lnTo>
                <a:lnTo>
                  <a:pt x="9459" y="9960"/>
                </a:lnTo>
                <a:lnTo>
                  <a:pt x="9475" y="9963"/>
                </a:lnTo>
                <a:lnTo>
                  <a:pt x="9490" y="9966"/>
                </a:lnTo>
                <a:lnTo>
                  <a:pt x="9506" y="9970"/>
                </a:lnTo>
                <a:lnTo>
                  <a:pt x="9521" y="9974"/>
                </a:lnTo>
                <a:lnTo>
                  <a:pt x="9536" y="9979"/>
                </a:lnTo>
                <a:lnTo>
                  <a:pt x="9550" y="9985"/>
                </a:lnTo>
                <a:lnTo>
                  <a:pt x="9565" y="9991"/>
                </a:lnTo>
                <a:lnTo>
                  <a:pt x="9579" y="9997"/>
                </a:lnTo>
                <a:lnTo>
                  <a:pt x="9594" y="10003"/>
                </a:lnTo>
                <a:lnTo>
                  <a:pt x="9607" y="10010"/>
                </a:lnTo>
                <a:lnTo>
                  <a:pt x="9621" y="10019"/>
                </a:lnTo>
                <a:lnTo>
                  <a:pt x="9647" y="10035"/>
                </a:lnTo>
                <a:lnTo>
                  <a:pt x="9673" y="10054"/>
                </a:lnTo>
                <a:lnTo>
                  <a:pt x="9698" y="10075"/>
                </a:lnTo>
                <a:lnTo>
                  <a:pt x="9722" y="10096"/>
                </a:lnTo>
                <a:lnTo>
                  <a:pt x="9745" y="10120"/>
                </a:lnTo>
                <a:lnTo>
                  <a:pt x="9766" y="10146"/>
                </a:lnTo>
                <a:lnTo>
                  <a:pt x="9787" y="10174"/>
                </a:lnTo>
                <a:lnTo>
                  <a:pt x="9807" y="10203"/>
                </a:lnTo>
                <a:lnTo>
                  <a:pt x="9667" y="10294"/>
                </a:lnTo>
                <a:close/>
                <a:moveTo>
                  <a:pt x="9378" y="10121"/>
                </a:moveTo>
                <a:lnTo>
                  <a:pt x="8274" y="10121"/>
                </a:lnTo>
                <a:lnTo>
                  <a:pt x="8274" y="9954"/>
                </a:lnTo>
                <a:lnTo>
                  <a:pt x="9378" y="9954"/>
                </a:lnTo>
                <a:lnTo>
                  <a:pt x="9378" y="10121"/>
                </a:lnTo>
                <a:close/>
                <a:moveTo>
                  <a:pt x="8274" y="10121"/>
                </a:moveTo>
                <a:lnTo>
                  <a:pt x="7170" y="10121"/>
                </a:lnTo>
                <a:lnTo>
                  <a:pt x="7170" y="9954"/>
                </a:lnTo>
                <a:lnTo>
                  <a:pt x="8274" y="9954"/>
                </a:lnTo>
                <a:lnTo>
                  <a:pt x="8274" y="10121"/>
                </a:lnTo>
                <a:close/>
                <a:moveTo>
                  <a:pt x="7170" y="10122"/>
                </a:moveTo>
                <a:lnTo>
                  <a:pt x="7148" y="10122"/>
                </a:lnTo>
                <a:lnTo>
                  <a:pt x="7127" y="10124"/>
                </a:lnTo>
                <a:lnTo>
                  <a:pt x="7105" y="10128"/>
                </a:lnTo>
                <a:lnTo>
                  <a:pt x="7086" y="10133"/>
                </a:lnTo>
                <a:lnTo>
                  <a:pt x="7065" y="10140"/>
                </a:lnTo>
                <a:lnTo>
                  <a:pt x="7045" y="10147"/>
                </a:lnTo>
                <a:lnTo>
                  <a:pt x="7027" y="10156"/>
                </a:lnTo>
                <a:lnTo>
                  <a:pt x="7008" y="10167"/>
                </a:lnTo>
                <a:lnTo>
                  <a:pt x="6990" y="10178"/>
                </a:lnTo>
                <a:lnTo>
                  <a:pt x="6973" y="10191"/>
                </a:lnTo>
                <a:lnTo>
                  <a:pt x="6956" y="10205"/>
                </a:lnTo>
                <a:lnTo>
                  <a:pt x="6940" y="10220"/>
                </a:lnTo>
                <a:lnTo>
                  <a:pt x="6924" y="10237"/>
                </a:lnTo>
                <a:lnTo>
                  <a:pt x="6909" y="10255"/>
                </a:lnTo>
                <a:lnTo>
                  <a:pt x="6895" y="10273"/>
                </a:lnTo>
                <a:lnTo>
                  <a:pt x="6881" y="10294"/>
                </a:lnTo>
                <a:lnTo>
                  <a:pt x="6741" y="10203"/>
                </a:lnTo>
                <a:lnTo>
                  <a:pt x="6761" y="10174"/>
                </a:lnTo>
                <a:lnTo>
                  <a:pt x="6782" y="10146"/>
                </a:lnTo>
                <a:lnTo>
                  <a:pt x="6803" y="10120"/>
                </a:lnTo>
                <a:lnTo>
                  <a:pt x="6826" y="10096"/>
                </a:lnTo>
                <a:lnTo>
                  <a:pt x="6850" y="10075"/>
                </a:lnTo>
                <a:lnTo>
                  <a:pt x="6875" y="10054"/>
                </a:lnTo>
                <a:lnTo>
                  <a:pt x="6901" y="10035"/>
                </a:lnTo>
                <a:lnTo>
                  <a:pt x="6927" y="10019"/>
                </a:lnTo>
                <a:lnTo>
                  <a:pt x="6941" y="10010"/>
                </a:lnTo>
                <a:lnTo>
                  <a:pt x="6954" y="10003"/>
                </a:lnTo>
                <a:lnTo>
                  <a:pt x="6969" y="9997"/>
                </a:lnTo>
                <a:lnTo>
                  <a:pt x="6983" y="9991"/>
                </a:lnTo>
                <a:lnTo>
                  <a:pt x="6998" y="9985"/>
                </a:lnTo>
                <a:lnTo>
                  <a:pt x="7012" y="9979"/>
                </a:lnTo>
                <a:lnTo>
                  <a:pt x="7027" y="9974"/>
                </a:lnTo>
                <a:lnTo>
                  <a:pt x="7042" y="9970"/>
                </a:lnTo>
                <a:lnTo>
                  <a:pt x="7058" y="9966"/>
                </a:lnTo>
                <a:lnTo>
                  <a:pt x="7073" y="9963"/>
                </a:lnTo>
                <a:lnTo>
                  <a:pt x="7089" y="9960"/>
                </a:lnTo>
                <a:lnTo>
                  <a:pt x="7104" y="9958"/>
                </a:lnTo>
                <a:lnTo>
                  <a:pt x="7121" y="9956"/>
                </a:lnTo>
                <a:lnTo>
                  <a:pt x="7137" y="9955"/>
                </a:lnTo>
                <a:lnTo>
                  <a:pt x="7154" y="9954"/>
                </a:lnTo>
                <a:lnTo>
                  <a:pt x="7170" y="9954"/>
                </a:lnTo>
                <a:lnTo>
                  <a:pt x="7170" y="10122"/>
                </a:lnTo>
                <a:close/>
                <a:moveTo>
                  <a:pt x="6881" y="10294"/>
                </a:moveTo>
                <a:lnTo>
                  <a:pt x="6867" y="10317"/>
                </a:lnTo>
                <a:lnTo>
                  <a:pt x="6854" y="10341"/>
                </a:lnTo>
                <a:lnTo>
                  <a:pt x="6841" y="10367"/>
                </a:lnTo>
                <a:lnTo>
                  <a:pt x="6829" y="10394"/>
                </a:lnTo>
                <a:lnTo>
                  <a:pt x="6818" y="10422"/>
                </a:lnTo>
                <a:lnTo>
                  <a:pt x="6808" y="10451"/>
                </a:lnTo>
                <a:lnTo>
                  <a:pt x="6799" y="10482"/>
                </a:lnTo>
                <a:lnTo>
                  <a:pt x="6791" y="10513"/>
                </a:lnTo>
                <a:lnTo>
                  <a:pt x="6783" y="10546"/>
                </a:lnTo>
                <a:lnTo>
                  <a:pt x="6776" y="10580"/>
                </a:lnTo>
                <a:lnTo>
                  <a:pt x="6771" y="10614"/>
                </a:lnTo>
                <a:lnTo>
                  <a:pt x="6766" y="10651"/>
                </a:lnTo>
                <a:lnTo>
                  <a:pt x="6763" y="10688"/>
                </a:lnTo>
                <a:lnTo>
                  <a:pt x="6760" y="10725"/>
                </a:lnTo>
                <a:lnTo>
                  <a:pt x="6759" y="10764"/>
                </a:lnTo>
                <a:lnTo>
                  <a:pt x="6758" y="10804"/>
                </a:lnTo>
                <a:lnTo>
                  <a:pt x="6590" y="10804"/>
                </a:lnTo>
                <a:lnTo>
                  <a:pt x="6591" y="10758"/>
                </a:lnTo>
                <a:lnTo>
                  <a:pt x="6593" y="10713"/>
                </a:lnTo>
                <a:lnTo>
                  <a:pt x="6596" y="10669"/>
                </a:lnTo>
                <a:lnTo>
                  <a:pt x="6601" y="10626"/>
                </a:lnTo>
                <a:lnTo>
                  <a:pt x="6607" y="10584"/>
                </a:lnTo>
                <a:lnTo>
                  <a:pt x="6613" y="10543"/>
                </a:lnTo>
                <a:lnTo>
                  <a:pt x="6621" y="10504"/>
                </a:lnTo>
                <a:lnTo>
                  <a:pt x="6631" y="10466"/>
                </a:lnTo>
                <a:lnTo>
                  <a:pt x="6641" y="10428"/>
                </a:lnTo>
                <a:lnTo>
                  <a:pt x="6651" y="10392"/>
                </a:lnTo>
                <a:lnTo>
                  <a:pt x="6664" y="10357"/>
                </a:lnTo>
                <a:lnTo>
                  <a:pt x="6677" y="10324"/>
                </a:lnTo>
                <a:lnTo>
                  <a:pt x="6692" y="10291"/>
                </a:lnTo>
                <a:lnTo>
                  <a:pt x="6707" y="10261"/>
                </a:lnTo>
                <a:lnTo>
                  <a:pt x="6724" y="10231"/>
                </a:lnTo>
                <a:lnTo>
                  <a:pt x="6741" y="10203"/>
                </a:lnTo>
                <a:lnTo>
                  <a:pt x="6881" y="10294"/>
                </a:lnTo>
                <a:close/>
                <a:moveTo>
                  <a:pt x="6758" y="10804"/>
                </a:moveTo>
                <a:lnTo>
                  <a:pt x="6750" y="14051"/>
                </a:lnTo>
                <a:lnTo>
                  <a:pt x="6583" y="14051"/>
                </a:lnTo>
                <a:lnTo>
                  <a:pt x="6590" y="10804"/>
                </a:lnTo>
                <a:lnTo>
                  <a:pt x="6758" y="10804"/>
                </a:lnTo>
                <a:close/>
                <a:moveTo>
                  <a:pt x="6750" y="14051"/>
                </a:moveTo>
                <a:lnTo>
                  <a:pt x="6750" y="14111"/>
                </a:lnTo>
                <a:lnTo>
                  <a:pt x="6747" y="14170"/>
                </a:lnTo>
                <a:lnTo>
                  <a:pt x="6744" y="14226"/>
                </a:lnTo>
                <a:lnTo>
                  <a:pt x="6740" y="14282"/>
                </a:lnTo>
                <a:lnTo>
                  <a:pt x="6736" y="14337"/>
                </a:lnTo>
                <a:lnTo>
                  <a:pt x="6730" y="14390"/>
                </a:lnTo>
                <a:lnTo>
                  <a:pt x="6723" y="14442"/>
                </a:lnTo>
                <a:lnTo>
                  <a:pt x="6714" y="14492"/>
                </a:lnTo>
                <a:lnTo>
                  <a:pt x="6704" y="14541"/>
                </a:lnTo>
                <a:lnTo>
                  <a:pt x="6694" y="14588"/>
                </a:lnTo>
                <a:lnTo>
                  <a:pt x="6682" y="14634"/>
                </a:lnTo>
                <a:lnTo>
                  <a:pt x="6670" y="14677"/>
                </a:lnTo>
                <a:lnTo>
                  <a:pt x="6655" y="14720"/>
                </a:lnTo>
                <a:lnTo>
                  <a:pt x="6641" y="14760"/>
                </a:lnTo>
                <a:lnTo>
                  <a:pt x="6624" y="14799"/>
                </a:lnTo>
                <a:lnTo>
                  <a:pt x="6607" y="14836"/>
                </a:lnTo>
                <a:lnTo>
                  <a:pt x="6457" y="14761"/>
                </a:lnTo>
                <a:lnTo>
                  <a:pt x="6472" y="14729"/>
                </a:lnTo>
                <a:lnTo>
                  <a:pt x="6486" y="14695"/>
                </a:lnTo>
                <a:lnTo>
                  <a:pt x="6499" y="14659"/>
                </a:lnTo>
                <a:lnTo>
                  <a:pt x="6512" y="14622"/>
                </a:lnTo>
                <a:lnTo>
                  <a:pt x="6523" y="14582"/>
                </a:lnTo>
                <a:lnTo>
                  <a:pt x="6533" y="14541"/>
                </a:lnTo>
                <a:lnTo>
                  <a:pt x="6543" y="14498"/>
                </a:lnTo>
                <a:lnTo>
                  <a:pt x="6551" y="14454"/>
                </a:lnTo>
                <a:lnTo>
                  <a:pt x="6558" y="14408"/>
                </a:lnTo>
                <a:lnTo>
                  <a:pt x="6564" y="14361"/>
                </a:lnTo>
                <a:lnTo>
                  <a:pt x="6570" y="14313"/>
                </a:lnTo>
                <a:lnTo>
                  <a:pt x="6575" y="14263"/>
                </a:lnTo>
                <a:lnTo>
                  <a:pt x="6578" y="14212"/>
                </a:lnTo>
                <a:lnTo>
                  <a:pt x="6581" y="14159"/>
                </a:lnTo>
                <a:lnTo>
                  <a:pt x="6582" y="14105"/>
                </a:lnTo>
                <a:lnTo>
                  <a:pt x="6583" y="14051"/>
                </a:lnTo>
                <a:lnTo>
                  <a:pt x="6750" y="14051"/>
                </a:lnTo>
                <a:close/>
                <a:moveTo>
                  <a:pt x="6607" y="14836"/>
                </a:moveTo>
                <a:lnTo>
                  <a:pt x="6588" y="14872"/>
                </a:lnTo>
                <a:lnTo>
                  <a:pt x="6569" y="14906"/>
                </a:lnTo>
                <a:lnTo>
                  <a:pt x="6557" y="14923"/>
                </a:lnTo>
                <a:lnTo>
                  <a:pt x="6547" y="14938"/>
                </a:lnTo>
                <a:lnTo>
                  <a:pt x="6535" y="14954"/>
                </a:lnTo>
                <a:lnTo>
                  <a:pt x="6524" y="14968"/>
                </a:lnTo>
                <a:lnTo>
                  <a:pt x="6513" y="14983"/>
                </a:lnTo>
                <a:lnTo>
                  <a:pt x="6500" y="14996"/>
                </a:lnTo>
                <a:lnTo>
                  <a:pt x="6489" y="15008"/>
                </a:lnTo>
                <a:lnTo>
                  <a:pt x="6475" y="15021"/>
                </a:lnTo>
                <a:lnTo>
                  <a:pt x="6463" y="15033"/>
                </a:lnTo>
                <a:lnTo>
                  <a:pt x="6450" y="15045"/>
                </a:lnTo>
                <a:lnTo>
                  <a:pt x="6436" y="15056"/>
                </a:lnTo>
                <a:lnTo>
                  <a:pt x="6423" y="15066"/>
                </a:lnTo>
                <a:lnTo>
                  <a:pt x="6408" y="15076"/>
                </a:lnTo>
                <a:lnTo>
                  <a:pt x="6395" y="15085"/>
                </a:lnTo>
                <a:lnTo>
                  <a:pt x="6379" y="15093"/>
                </a:lnTo>
                <a:lnTo>
                  <a:pt x="6365" y="15101"/>
                </a:lnTo>
                <a:lnTo>
                  <a:pt x="6349" y="15109"/>
                </a:lnTo>
                <a:lnTo>
                  <a:pt x="6334" y="15115"/>
                </a:lnTo>
                <a:lnTo>
                  <a:pt x="6318" y="15121"/>
                </a:lnTo>
                <a:lnTo>
                  <a:pt x="6303" y="15126"/>
                </a:lnTo>
                <a:lnTo>
                  <a:pt x="6286" y="15131"/>
                </a:lnTo>
                <a:lnTo>
                  <a:pt x="6270" y="15136"/>
                </a:lnTo>
                <a:lnTo>
                  <a:pt x="6252" y="15140"/>
                </a:lnTo>
                <a:lnTo>
                  <a:pt x="6234" y="15143"/>
                </a:lnTo>
                <a:lnTo>
                  <a:pt x="6217" y="15145"/>
                </a:lnTo>
                <a:lnTo>
                  <a:pt x="6199" y="15146"/>
                </a:lnTo>
                <a:lnTo>
                  <a:pt x="6182" y="15147"/>
                </a:lnTo>
                <a:lnTo>
                  <a:pt x="6163" y="15148"/>
                </a:lnTo>
                <a:lnTo>
                  <a:pt x="6163" y="14979"/>
                </a:lnTo>
                <a:lnTo>
                  <a:pt x="6186" y="14978"/>
                </a:lnTo>
                <a:lnTo>
                  <a:pt x="6210" y="14976"/>
                </a:lnTo>
                <a:lnTo>
                  <a:pt x="6231" y="14971"/>
                </a:lnTo>
                <a:lnTo>
                  <a:pt x="6253" y="14965"/>
                </a:lnTo>
                <a:lnTo>
                  <a:pt x="6274" y="14957"/>
                </a:lnTo>
                <a:lnTo>
                  <a:pt x="6293" y="14947"/>
                </a:lnTo>
                <a:lnTo>
                  <a:pt x="6313" y="14936"/>
                </a:lnTo>
                <a:lnTo>
                  <a:pt x="6332" y="14923"/>
                </a:lnTo>
                <a:lnTo>
                  <a:pt x="6350" y="14908"/>
                </a:lnTo>
                <a:lnTo>
                  <a:pt x="6367" y="14891"/>
                </a:lnTo>
                <a:lnTo>
                  <a:pt x="6384" y="14874"/>
                </a:lnTo>
                <a:lnTo>
                  <a:pt x="6400" y="14854"/>
                </a:lnTo>
                <a:lnTo>
                  <a:pt x="6415" y="14833"/>
                </a:lnTo>
                <a:lnTo>
                  <a:pt x="6430" y="14811"/>
                </a:lnTo>
                <a:lnTo>
                  <a:pt x="6443" y="14787"/>
                </a:lnTo>
                <a:lnTo>
                  <a:pt x="6457" y="14761"/>
                </a:lnTo>
                <a:lnTo>
                  <a:pt x="6607" y="14836"/>
                </a:lnTo>
                <a:close/>
                <a:moveTo>
                  <a:pt x="6163" y="15147"/>
                </a:moveTo>
                <a:lnTo>
                  <a:pt x="4384" y="15147"/>
                </a:lnTo>
                <a:lnTo>
                  <a:pt x="4384" y="14980"/>
                </a:lnTo>
                <a:lnTo>
                  <a:pt x="6163" y="14980"/>
                </a:lnTo>
                <a:lnTo>
                  <a:pt x="6163" y="15147"/>
                </a:lnTo>
                <a:close/>
              </a:path>
            </a:pathLst>
          </a:custGeom>
          <a:solidFill>
            <a:srgbClr val="FCECD3"/>
          </a:solidFill>
          <a:ln cap="flat" cmpd="sng" w="9525">
            <a:solidFill>
              <a:srgbClr val="FCEC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327" y="413867"/>
            <a:ext cx="1431160" cy="374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SEGURIDAD </a:t>
            </a:r>
            <a:endParaRPr/>
          </a:p>
        </p:txBody>
      </p:sp>
      <p:sp>
        <p:nvSpPr>
          <p:cNvPr id="188" name="Google Shape;18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Lic.Andrés Paz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2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163" y="152400"/>
            <a:ext cx="46356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1" type="subTitle"/>
          </p:nvPr>
        </p:nvSpPr>
        <p:spPr>
          <a:xfrm>
            <a:off x="311700" y="1705050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3600"/>
              <a:t>SEGURIDAD E INICIO DE SESIÓN</a:t>
            </a:r>
            <a:endParaRPr b="1" sz="3600"/>
          </a:p>
        </p:txBody>
      </p:sp>
      <p:sp>
        <p:nvSpPr>
          <p:cNvPr id="255" name="Google Shape;255;p28"/>
          <p:cNvSpPr txBox="1"/>
          <p:nvPr>
            <p:ph idx="1" type="subTitle"/>
          </p:nvPr>
        </p:nvSpPr>
        <p:spPr>
          <a:xfrm>
            <a:off x="311700" y="329317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3600"/>
              <a:t>Dispositivos conectados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9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9272"/>
            <a:ext cx="8991601" cy="480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75"/>
            <a:ext cx="8991601" cy="468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199" cy="465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175" y="120900"/>
            <a:ext cx="9201624" cy="49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75" y="893674"/>
            <a:ext cx="7498624" cy="394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2649075" y="188750"/>
            <a:ext cx="513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highlight>
                  <a:srgbClr val="FFFFFF"/>
                </a:highlight>
              </a:rPr>
              <a:t>Google Authenticator(Descargar app)</a:t>
            </a:r>
            <a:endParaRPr b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 INFORMACIÓN</a:t>
            </a:r>
            <a:endParaRPr/>
          </a:p>
        </p:txBody>
      </p:sp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FB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>
          <a:xfrm>
            <a:off x="1186250" y="188750"/>
            <a:ext cx="659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  <a:highlight>
                  <a:srgbClr val="FFFFFF"/>
                </a:highlight>
              </a:rPr>
              <a:t>Dispositivos no pedir autenticación(multiples)</a:t>
            </a:r>
            <a:endParaRPr b="1" sz="1700"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25" y="778275"/>
            <a:ext cx="7805738" cy="41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/>
        </p:nvSpPr>
        <p:spPr>
          <a:xfrm>
            <a:off x="1186250" y="188750"/>
            <a:ext cx="659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  <a:highlight>
                  <a:srgbClr val="FFFFFF"/>
                </a:highlight>
              </a:rPr>
              <a:t>CONTRASEÑAS PARA APPS(XBOX)</a:t>
            </a:r>
            <a:endParaRPr b="1" sz="1700"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25" y="755625"/>
            <a:ext cx="7863162" cy="414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/>
        </p:nvSpPr>
        <p:spPr>
          <a:xfrm>
            <a:off x="640425" y="188750"/>
            <a:ext cx="714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  <a:highlight>
                  <a:srgbClr val="FFFFFF"/>
                </a:highlight>
              </a:rPr>
              <a:t>Recibir alertas sobre inicios de sesión no reconocidos</a:t>
            </a:r>
            <a:endParaRPr b="1" sz="1700"/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50" y="766475"/>
            <a:ext cx="7862590" cy="414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/>
        </p:nvSpPr>
        <p:spPr>
          <a:xfrm>
            <a:off x="640425" y="188750"/>
            <a:ext cx="714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  <a:highlight>
                  <a:srgbClr val="FFFFFF"/>
                </a:highlight>
              </a:rPr>
              <a:t>Recibir alertas sobre inicios de sesión no reconocidos</a:t>
            </a:r>
            <a:endParaRPr b="1" sz="1700"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25" y="754675"/>
            <a:ext cx="7340807" cy="414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640425" y="188750"/>
            <a:ext cx="714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  <a:highlight>
                  <a:srgbClr val="FFFFFF"/>
                </a:highlight>
              </a:rPr>
              <a:t>Elegir amigos de rescate de cuenta</a:t>
            </a:r>
            <a:endParaRPr b="1" sz="1700"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5" y="849050"/>
            <a:ext cx="7956799" cy="41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idx="1" type="subTitle"/>
          </p:nvPr>
        </p:nvSpPr>
        <p:spPr>
          <a:xfrm>
            <a:off x="311700" y="1705050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3600"/>
              <a:t>PRIVACIDAD EN FACEBOOK</a:t>
            </a:r>
            <a:endParaRPr b="1" sz="3600"/>
          </a:p>
        </p:txBody>
      </p:sp>
      <p:sp>
        <p:nvSpPr>
          <p:cNvPr id="322" name="Google Shape;322;p40"/>
          <p:cNvSpPr txBox="1"/>
          <p:nvPr>
            <p:ph idx="1" type="subTitle"/>
          </p:nvPr>
        </p:nvSpPr>
        <p:spPr>
          <a:xfrm>
            <a:off x="311700" y="329317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/>
        </p:nvSpPr>
        <p:spPr>
          <a:xfrm>
            <a:off x="1171275" y="188750"/>
            <a:ext cx="714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  <a:highlight>
                  <a:srgbClr val="FFFFFF"/>
                </a:highlight>
              </a:rPr>
              <a:t>COMPROBACIÓN DE PRIVACIDAD RÁPIDA</a:t>
            </a:r>
            <a:endParaRPr b="1" sz="1700"/>
          </a:p>
        </p:txBody>
      </p:sp>
      <p:pic>
        <p:nvPicPr>
          <p:cNvPr id="328" name="Google Shape;3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50" y="696650"/>
            <a:ext cx="7769915" cy="41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1"/>
          <p:cNvSpPr/>
          <p:nvPr/>
        </p:nvSpPr>
        <p:spPr>
          <a:xfrm>
            <a:off x="2315575" y="1466050"/>
            <a:ext cx="5757000" cy="66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/>
        </p:nvSpPr>
        <p:spPr>
          <a:xfrm>
            <a:off x="1171275" y="188750"/>
            <a:ext cx="714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  <a:highlight>
                  <a:srgbClr val="FFFFFF"/>
                </a:highlight>
              </a:rPr>
              <a:t>COMPROBACIÓN DE PRIVACIDAD RÁPIDA</a:t>
            </a:r>
            <a:endParaRPr b="1" sz="1700"/>
          </a:p>
        </p:txBody>
      </p:sp>
      <p:pic>
        <p:nvPicPr>
          <p:cNvPr id="335" name="Google Shape;3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0" y="899100"/>
            <a:ext cx="8121200" cy="39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2700"/>
            <a:ext cx="8839200" cy="472616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/>
          <p:nvPr/>
        </p:nvSpPr>
        <p:spPr>
          <a:xfrm>
            <a:off x="228600" y="1630850"/>
            <a:ext cx="20211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2514600" y="945050"/>
            <a:ext cx="45462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250" y="0"/>
            <a:ext cx="67442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00" y="752263"/>
            <a:ext cx="7701474" cy="40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2349475" y="125450"/>
            <a:ext cx="479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DESCARGA TU INFORMACIÓN</a:t>
            </a:r>
            <a:endParaRPr b="1" sz="2300"/>
          </a:p>
        </p:txBody>
      </p:sp>
      <p:sp>
        <p:nvSpPr>
          <p:cNvPr id="213" name="Google Shape;213;p20"/>
          <p:cNvSpPr/>
          <p:nvPr/>
        </p:nvSpPr>
        <p:spPr>
          <a:xfrm>
            <a:off x="2751550" y="2938325"/>
            <a:ext cx="45462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/>
        </p:nvSpPr>
        <p:spPr>
          <a:xfrm>
            <a:off x="1220425" y="125450"/>
            <a:ext cx="742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DESCARGA TU INFORMACIÓN(TOMA TIEMPO)</a:t>
            </a:r>
            <a:endParaRPr b="1" sz="2300"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88" y="774850"/>
            <a:ext cx="7864826" cy="417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3600"/>
              <a:t>ADMINISTRACIÓN DE BLOQUEOS</a:t>
            </a:r>
            <a:endParaRPr b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6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2075"/>
            <a:ext cx="8839198" cy="453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gh System">
  <a:themeElements>
    <a:clrScheme name="Personalizado 1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D1F1F"/>
      </a:accent2>
      <a:accent3>
        <a:srgbClr val="E36363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