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ijMZVutOZ42VpYT1lLUU9MApOP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Google Shape;16;p10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/>
          <p:nvPr/>
        </p:nvSpPr>
        <p:spPr>
          <a:xfrm>
            <a:off x="3175" y="0"/>
            <a:ext cx="635000" cy="609600"/>
          </a:xfrm>
          <a:custGeom>
            <a:rect b="b" l="l" r="r" t="t"/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"/>
          <p:cNvSpPr/>
          <p:nvPr/>
        </p:nvSpPr>
        <p:spPr>
          <a:xfrm>
            <a:off x="3175" y="1916906"/>
            <a:ext cx="635000" cy="611981"/>
          </a:xfrm>
          <a:custGeom>
            <a:rect b="b" l="l" r="r" t="t"/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"/>
          <p:cNvSpPr/>
          <p:nvPr/>
        </p:nvSpPr>
        <p:spPr>
          <a:xfrm>
            <a:off x="3175" y="1307306"/>
            <a:ext cx="635000" cy="609600"/>
          </a:xfrm>
          <a:custGeom>
            <a:rect b="b" l="l" r="r" t="t"/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152400" y="1307306"/>
            <a:ext cx="1317625" cy="609600"/>
          </a:xfrm>
          <a:custGeom>
            <a:rect b="b" l="l" r="r" t="t"/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/>
          <p:nvPr/>
        </p:nvSpPr>
        <p:spPr>
          <a:xfrm>
            <a:off x="152400" y="3226593"/>
            <a:ext cx="1317625" cy="609600"/>
          </a:xfrm>
          <a:custGeom>
            <a:rect b="b" l="l" r="r" t="t"/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152400" y="2614612"/>
            <a:ext cx="1317625" cy="611981"/>
          </a:xfrm>
          <a:custGeom>
            <a:rect b="b" l="l" r="r" t="t"/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984250" y="2614612"/>
            <a:ext cx="1322387" cy="611981"/>
          </a:xfrm>
          <a:custGeom>
            <a:rect b="b" l="l" r="r" t="t"/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3175" y="2614612"/>
            <a:ext cx="635000" cy="611981"/>
          </a:xfrm>
          <a:custGeom>
            <a:rect b="b" l="l" r="r" t="t"/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0"/>
          <p:cNvSpPr/>
          <p:nvPr/>
        </p:nvSpPr>
        <p:spPr>
          <a:xfrm>
            <a:off x="984250" y="4533900"/>
            <a:ext cx="1322387" cy="609600"/>
          </a:xfrm>
          <a:custGeom>
            <a:rect b="b" l="l" r="r" t="t"/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/>
          <p:nvPr/>
        </p:nvSpPr>
        <p:spPr>
          <a:xfrm>
            <a:off x="984250" y="3924300"/>
            <a:ext cx="1322387" cy="609600"/>
          </a:xfrm>
          <a:custGeom>
            <a:rect b="b" l="l" r="r" t="t"/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1820863" y="3924300"/>
            <a:ext cx="1317625" cy="609600"/>
          </a:xfrm>
          <a:custGeom>
            <a:rect b="b" l="l" r="r" t="t"/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"/>
          <p:cNvSpPr/>
          <p:nvPr/>
        </p:nvSpPr>
        <p:spPr>
          <a:xfrm>
            <a:off x="3175" y="609600"/>
            <a:ext cx="635000" cy="609600"/>
          </a:xfrm>
          <a:custGeom>
            <a:rect b="b" l="l" r="r" t="t"/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>
            <a:off x="152400" y="1916906"/>
            <a:ext cx="1317625" cy="611981"/>
          </a:xfrm>
          <a:custGeom>
            <a:rect b="b" l="l" r="r" t="t"/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984250" y="3226593"/>
            <a:ext cx="1322387" cy="609600"/>
          </a:xfrm>
          <a:custGeom>
            <a:rect b="b" l="l" r="r" t="t"/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>
            <a:off x="3175" y="3226593"/>
            <a:ext cx="635000" cy="609600"/>
          </a:xfrm>
          <a:custGeom>
            <a:rect b="b" l="l" r="r" t="t"/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/>
          <p:nvPr/>
        </p:nvSpPr>
        <p:spPr>
          <a:xfrm>
            <a:off x="1820863" y="4533900"/>
            <a:ext cx="1317625" cy="609600"/>
          </a:xfrm>
          <a:custGeom>
            <a:rect b="b" l="l" r="r" t="t"/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/>
          <p:nvPr/>
        </p:nvSpPr>
        <p:spPr>
          <a:xfrm>
            <a:off x="152400" y="4533900"/>
            <a:ext cx="1317625" cy="609600"/>
          </a:xfrm>
          <a:custGeom>
            <a:rect b="b" l="l" r="r" t="t"/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"/>
          <p:cNvSpPr/>
          <p:nvPr/>
        </p:nvSpPr>
        <p:spPr>
          <a:xfrm>
            <a:off x="3175" y="4533900"/>
            <a:ext cx="635000" cy="609600"/>
          </a:xfrm>
          <a:custGeom>
            <a:rect b="b" l="l" r="r" t="t"/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3175" y="3924300"/>
            <a:ext cx="635000" cy="609600"/>
          </a:xfrm>
          <a:custGeom>
            <a:rect b="b" l="l" r="r" t="t"/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152400" y="3924300"/>
            <a:ext cx="1317625" cy="609600"/>
          </a:xfrm>
          <a:custGeom>
            <a:rect b="b" l="l" r="r" t="t"/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7415211" y="0"/>
            <a:ext cx="1555750" cy="612226"/>
          </a:xfrm>
          <a:custGeom>
            <a:rect b="b" l="l" r="r" t="t"/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8397875" y="1310183"/>
            <a:ext cx="746125" cy="610209"/>
          </a:xfrm>
          <a:custGeom>
            <a:rect b="b" l="l" r="r" t="t"/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8397875" y="1920392"/>
            <a:ext cx="746125" cy="610209"/>
          </a:xfrm>
          <a:custGeom>
            <a:rect b="b" l="l" r="r" t="t"/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/>
          <p:nvPr/>
        </p:nvSpPr>
        <p:spPr>
          <a:xfrm>
            <a:off x="8397875" y="2017"/>
            <a:ext cx="746125" cy="610209"/>
          </a:xfrm>
          <a:custGeom>
            <a:rect b="b" l="l" r="r" t="t"/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0"/>
          <p:cNvSpPr/>
          <p:nvPr/>
        </p:nvSpPr>
        <p:spPr>
          <a:xfrm>
            <a:off x="8397875" y="612225"/>
            <a:ext cx="746125" cy="607183"/>
          </a:xfrm>
          <a:custGeom>
            <a:rect b="b" l="l" r="r" t="t"/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0"/>
          <p:cNvSpPr/>
          <p:nvPr/>
        </p:nvSpPr>
        <p:spPr>
          <a:xfrm>
            <a:off x="7415211" y="612225"/>
            <a:ext cx="1555750" cy="610209"/>
          </a:xfrm>
          <a:custGeom>
            <a:rect b="b" l="l" r="r" t="t"/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46" name="Google Shape;46;p11"/>
          <p:cNvSpPr/>
          <p:nvPr/>
        </p:nvSpPr>
        <p:spPr>
          <a:xfrm>
            <a:off x="7415211" y="0"/>
            <a:ext cx="1555750" cy="612226"/>
          </a:xfrm>
          <a:custGeom>
            <a:rect b="b" l="l" r="r" t="t"/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8397875" y="1310183"/>
            <a:ext cx="746125" cy="610209"/>
          </a:xfrm>
          <a:custGeom>
            <a:rect b="b" l="l" r="r" t="t"/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8397875" y="1920392"/>
            <a:ext cx="746125" cy="610209"/>
          </a:xfrm>
          <a:custGeom>
            <a:rect b="b" l="l" r="r" t="t"/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7415211" y="612225"/>
            <a:ext cx="1555750" cy="610209"/>
          </a:xfrm>
          <a:custGeom>
            <a:rect b="b" l="l" r="r" t="t"/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3" name="Google Shape;53;p12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/>
        </p:txBody>
      </p:sp>
      <p:sp>
        <p:nvSpPr>
          <p:cNvPr id="54" name="Google Shape;54;p12"/>
          <p:cNvSpPr/>
          <p:nvPr/>
        </p:nvSpPr>
        <p:spPr>
          <a:xfrm>
            <a:off x="7415211" y="0"/>
            <a:ext cx="1555750" cy="612226"/>
          </a:xfrm>
          <a:custGeom>
            <a:rect b="b" l="l" r="r" t="t"/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8397875" y="1310183"/>
            <a:ext cx="746125" cy="610209"/>
          </a:xfrm>
          <a:custGeom>
            <a:rect b="b" l="l" r="r" t="t"/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8397875" y="1920392"/>
            <a:ext cx="746125" cy="610209"/>
          </a:xfrm>
          <a:custGeom>
            <a:rect b="b" l="l" r="r" t="t"/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7415211" y="612225"/>
            <a:ext cx="1555750" cy="610209"/>
          </a:xfrm>
          <a:custGeom>
            <a:rect b="b" l="l" r="r" t="t"/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13"/>
          <p:cNvSpPr/>
          <p:nvPr/>
        </p:nvSpPr>
        <p:spPr>
          <a:xfrm>
            <a:off x="3175" y="2614612"/>
            <a:ext cx="635000" cy="611981"/>
          </a:xfrm>
          <a:custGeom>
            <a:rect b="b" l="l" r="r" t="t"/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175" y="3226593"/>
            <a:ext cx="635000" cy="609600"/>
          </a:xfrm>
          <a:custGeom>
            <a:rect b="b" l="l" r="r" t="t"/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52400" y="4533900"/>
            <a:ext cx="1317625" cy="609600"/>
          </a:xfrm>
          <a:custGeom>
            <a:rect b="b" l="l" r="r" t="t"/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52400" y="3924300"/>
            <a:ext cx="1317625" cy="609600"/>
          </a:xfrm>
          <a:custGeom>
            <a:rect b="b" l="l" r="r" t="t"/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7415211" y="0"/>
            <a:ext cx="1555750" cy="612226"/>
          </a:xfrm>
          <a:custGeom>
            <a:rect b="b" l="l" r="r" t="t"/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8397875" y="1310183"/>
            <a:ext cx="746125" cy="610209"/>
          </a:xfrm>
          <a:custGeom>
            <a:rect b="b" l="l" r="r" t="t"/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8397875" y="1920392"/>
            <a:ext cx="746125" cy="610209"/>
          </a:xfrm>
          <a:custGeom>
            <a:rect b="b" l="l" r="r" t="t"/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7415211" y="612225"/>
            <a:ext cx="1555750" cy="610209"/>
          </a:xfrm>
          <a:custGeom>
            <a:rect b="b" l="l" r="r" t="t"/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/>
        </p:nvSpPr>
        <p:spPr>
          <a:xfrm>
            <a:off x="3175" y="2614612"/>
            <a:ext cx="635000" cy="611981"/>
          </a:xfrm>
          <a:custGeom>
            <a:rect b="b" l="l" r="r" t="t"/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175" y="3226593"/>
            <a:ext cx="635000" cy="609600"/>
          </a:xfrm>
          <a:custGeom>
            <a:rect b="b" l="l" r="r" t="t"/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52400" y="4533900"/>
            <a:ext cx="1317625" cy="609600"/>
          </a:xfrm>
          <a:custGeom>
            <a:rect b="b" l="l" r="r" t="t"/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52400" y="3924300"/>
            <a:ext cx="1317625" cy="609600"/>
          </a:xfrm>
          <a:custGeom>
            <a:rect b="b" l="l" r="r" t="t"/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415211" y="0"/>
            <a:ext cx="1555750" cy="612226"/>
          </a:xfrm>
          <a:custGeom>
            <a:rect b="b" l="l" r="r" t="t"/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397875" y="1310183"/>
            <a:ext cx="746125" cy="610209"/>
          </a:xfrm>
          <a:custGeom>
            <a:rect b="b" l="l" r="r" t="t"/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397875" y="1920392"/>
            <a:ext cx="746125" cy="610209"/>
          </a:xfrm>
          <a:custGeom>
            <a:rect b="b" l="l" r="r" t="t"/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7415211" y="612225"/>
            <a:ext cx="1555750" cy="610209"/>
          </a:xfrm>
          <a:custGeom>
            <a:rect b="b" l="l" r="r" t="t"/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9"/>
          <p:cNvSpPr/>
          <p:nvPr/>
        </p:nvSpPr>
        <p:spPr>
          <a:xfrm>
            <a:off x="3175" y="4533900"/>
            <a:ext cx="635000" cy="609600"/>
          </a:xfrm>
          <a:custGeom>
            <a:rect b="b" l="l" r="r" t="t"/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/>
          <p:nvPr/>
        </p:nvSpPr>
        <p:spPr>
          <a:xfrm>
            <a:off x="3175" y="3924300"/>
            <a:ext cx="635000" cy="609600"/>
          </a:xfrm>
          <a:custGeom>
            <a:rect b="b" l="l" r="r" t="t"/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/>
          <p:nvPr/>
        </p:nvSpPr>
        <p:spPr>
          <a:xfrm>
            <a:off x="8397875" y="2017"/>
            <a:ext cx="746125" cy="610209"/>
          </a:xfrm>
          <a:custGeom>
            <a:rect b="b" l="l" r="r" t="t"/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8397875" y="612225"/>
            <a:ext cx="746125" cy="607183"/>
          </a:xfrm>
          <a:custGeom>
            <a:rect b="b" l="l" r="r" t="t"/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499999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/>
          <p:nvPr>
            <p:ph idx="1" type="subTitle"/>
          </p:nvPr>
        </p:nvSpPr>
        <p:spPr>
          <a:xfrm>
            <a:off x="1247675" y="2633047"/>
            <a:ext cx="6400799" cy="176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s" sz="2400"/>
              <a:t> Andres Paz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900" y="478925"/>
            <a:ext cx="5298000" cy="167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6125" y="1121225"/>
            <a:ext cx="1677450" cy="40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idx="1" type="body"/>
          </p:nvPr>
        </p:nvSpPr>
        <p:spPr>
          <a:xfrm>
            <a:off x="3158825" y="1921550"/>
            <a:ext cx="55932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s"/>
              <a:t>Es una plataforma basada en html5 para la creación de actividades interactivas y materiales educativos online.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409700" y="3484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s"/>
              <a:t>¿ Que es educaplay ?</a:t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4955"/>
            <a:ext cx="3170075" cy="3025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>
            <p:ph type="title"/>
          </p:nvPr>
        </p:nvSpPr>
        <p:spPr>
          <a:xfrm>
            <a:off x="-142500" y="194100"/>
            <a:ext cx="746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s"/>
              <a:t>     ¿ </a:t>
            </a:r>
            <a:r>
              <a:rPr lang="es" sz="3200"/>
              <a:t>Como me registro en educaplay ?</a:t>
            </a:r>
            <a:endParaRPr/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6425" y="1420100"/>
            <a:ext cx="2648798" cy="339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775" y="1472550"/>
            <a:ext cx="4197074" cy="3398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615550" y="985650"/>
            <a:ext cx="48147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http://www.educaplay.com/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-142500" y="194100"/>
            <a:ext cx="746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s"/>
              <a:t>     					Mi</a:t>
            </a:r>
            <a:r>
              <a:rPr lang="es" sz="3200"/>
              <a:t> educaplay </a:t>
            </a:r>
            <a:endParaRPr/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800" y="1223125"/>
            <a:ext cx="7395450" cy="348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75" y="307725"/>
            <a:ext cx="5605949" cy="144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603525" y="1662575"/>
            <a:ext cx="4548300" cy="3253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500"/>
              <a:buFont typeface="Arial"/>
              <a:buNone/>
            </a:pPr>
            <a:r>
              <a:rPr b="1" i="1" lang="es" sz="1500" u="none" cap="none" strike="noStrik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Las actividades generadas con Educaplay pueden ser reproducidas vía web, como de manera local, es decir desde cualquier medio de almacenamiento CD, DVD .De esta forma cualquier profesor puede facilitar a sus alumnos actividades de una manera rápida y sencilla, tanto si dispone de Internet en clase como si solamente dispone de unos cuantos ordenadores.</a:t>
            </a:r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8525" y="1021275"/>
            <a:ext cx="3226924" cy="384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573450" y="1922525"/>
            <a:ext cx="8105099" cy="29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s" sz="2400"/>
              <a:t>Sopa de letras				8. Adivinanzas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s" sz="2400"/>
              <a:t>completar textos				9.mapa interactivo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s" sz="2400"/>
              <a:t>diálogos		    			    10.Crucigrama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s" sz="2400"/>
              <a:t>Dictados						11.Dictados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s" sz="2400"/>
              <a:t>Ordenar letras				12.relacionar elementos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s" sz="2400"/>
              <a:t>Ordenar palabras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AutoNum type="arabicPeriod"/>
            </a:pPr>
            <a:r>
              <a:rPr lang="es" sz="2400"/>
              <a:t>Cuestionarios tipo test y preguntas</a:t>
            </a:r>
            <a:endParaRPr/>
          </a:p>
        </p:txBody>
      </p:sp>
      <p:pic>
        <p:nvPicPr>
          <p:cNvPr id="119" name="Google Shape;11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700" y="319625"/>
            <a:ext cx="5605949" cy="14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25" y="1332375"/>
            <a:ext cx="7080573" cy="31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125" y="848050"/>
            <a:ext cx="7080574" cy="48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7575" y="1332375"/>
            <a:ext cx="417600" cy="39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4247999">
            <a:off x="4015475" y="2099799"/>
            <a:ext cx="5905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5308274" y="1760624"/>
            <a:ext cx="368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359">
            <a:off x="3162816" y="4018453"/>
            <a:ext cx="293390" cy="41637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8"/>
          <p:cNvSpPr txBox="1"/>
          <p:nvPr>
            <p:ph type="title"/>
          </p:nvPr>
        </p:nvSpPr>
        <p:spPr>
          <a:xfrm>
            <a:off x="-118750" y="87225"/>
            <a:ext cx="746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rPr lang="es"/>
              <a:t>     ¿ </a:t>
            </a:r>
            <a:r>
              <a:rPr lang="es" sz="3200"/>
              <a:t>Como creo una actividad ?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