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6858000" cy="9144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9B6"/>
    <a:srgbClr val="610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 horzBarState="maximized">
    <p:restoredLeft sz="23665" autoAdjust="0"/>
    <p:restoredTop sz="97353" autoAdjust="0"/>
  </p:normalViewPr>
  <p:slideViewPr>
    <p:cSldViewPr snapToGrid="0" snapToObjects="1">
      <p:cViewPr>
        <p:scale>
          <a:sx n="110" d="100"/>
          <a:sy n="110" d="100"/>
        </p:scale>
        <p:origin x="-144" y="-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2" d="100"/>
        <a:sy n="29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66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16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3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5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71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85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879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70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38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6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74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BD9A-4383-5B4A-AEEE-4B15ECB447B1}" type="datetimeFigureOut">
              <a:rPr lang="es-ES" smtClean="0"/>
              <a:t>5/2/17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CA59-F860-AA4C-B7C4-3E6F6D82B890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1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11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0</Words>
  <Application>Microsoft Macintosh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Anette Lucia Huerta Aguilar</dc:creator>
  <cp:lastModifiedBy>Anette Lucia Huerta Aguilar</cp:lastModifiedBy>
  <cp:revision>50</cp:revision>
  <dcterms:created xsi:type="dcterms:W3CDTF">2017-04-12T19:11:11Z</dcterms:created>
  <dcterms:modified xsi:type="dcterms:W3CDTF">2017-05-03T00:50:05Z</dcterms:modified>
</cp:coreProperties>
</file>