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2A26E-7177-4EFE-ABB9-D6E854F5DFC0}" v="21" dt="2021-10-30T18:06:32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nio Farias" userId="5c987b3f8c8f3d12" providerId="LiveId" clId="{41C2A26E-7177-4EFE-ABB9-D6E854F5DFC0}"/>
    <pc:docChg chg="undo custSel modSld">
      <pc:chgData name="Joenio Farias" userId="5c987b3f8c8f3d12" providerId="LiveId" clId="{41C2A26E-7177-4EFE-ABB9-D6E854F5DFC0}" dt="2021-10-30T18:09:35.657" v="162" actId="1076"/>
      <pc:docMkLst>
        <pc:docMk/>
      </pc:docMkLst>
      <pc:sldChg chg="delSp modSp mod">
        <pc:chgData name="Joenio Farias" userId="5c987b3f8c8f3d12" providerId="LiveId" clId="{41C2A26E-7177-4EFE-ABB9-D6E854F5DFC0}" dt="2021-10-30T18:09:35.657" v="162" actId="1076"/>
        <pc:sldMkLst>
          <pc:docMk/>
          <pc:sldMk cId="842193934" sldId="256"/>
        </pc:sldMkLst>
        <pc:spChg chg="mod">
          <ac:chgData name="Joenio Farias" userId="5c987b3f8c8f3d12" providerId="LiveId" clId="{41C2A26E-7177-4EFE-ABB9-D6E854F5DFC0}" dt="2021-10-30T18:09:02.289" v="156" actId="1036"/>
          <ac:spMkLst>
            <pc:docMk/>
            <pc:sldMk cId="842193934" sldId="256"/>
            <ac:spMk id="11" creationId="{17FE35A1-21ED-4D5D-A990-D5D66AB658AD}"/>
          </ac:spMkLst>
        </pc:spChg>
        <pc:spChg chg="mod">
          <ac:chgData name="Joenio Farias" userId="5c987b3f8c8f3d12" providerId="LiveId" clId="{41C2A26E-7177-4EFE-ABB9-D6E854F5DFC0}" dt="2021-10-30T18:08:55.620" v="146" actId="1076"/>
          <ac:spMkLst>
            <pc:docMk/>
            <pc:sldMk cId="842193934" sldId="256"/>
            <ac:spMk id="12" creationId="{83E26517-E55D-44C5-B878-B122C54B5228}"/>
          </ac:spMkLst>
        </pc:spChg>
        <pc:picChg chg="mod">
          <ac:chgData name="Joenio Farias" userId="5c987b3f8c8f3d12" providerId="LiveId" clId="{41C2A26E-7177-4EFE-ABB9-D6E854F5DFC0}" dt="2021-10-30T18:07:09.061" v="132" actId="1076"/>
          <ac:picMkLst>
            <pc:docMk/>
            <pc:sldMk cId="842193934" sldId="256"/>
            <ac:picMk id="10" creationId="{55AA9CCF-1A19-4633-8EF3-9EC613B8FA55}"/>
          </ac:picMkLst>
        </pc:picChg>
        <pc:picChg chg="del">
          <ac:chgData name="Joenio Farias" userId="5c987b3f8c8f3d12" providerId="LiveId" clId="{41C2A26E-7177-4EFE-ABB9-D6E854F5DFC0}" dt="2021-10-30T18:02:46.966" v="0" actId="478"/>
          <ac:picMkLst>
            <pc:docMk/>
            <pc:sldMk cId="842193934" sldId="256"/>
            <ac:picMk id="16" creationId="{C98624A0-0B21-4C54-B603-1409778F061F}"/>
          </ac:picMkLst>
        </pc:picChg>
        <pc:picChg chg="del">
          <ac:chgData name="Joenio Farias" userId="5c987b3f8c8f3d12" providerId="LiveId" clId="{41C2A26E-7177-4EFE-ABB9-D6E854F5DFC0}" dt="2021-10-30T18:02:47.988" v="1" actId="478"/>
          <ac:picMkLst>
            <pc:docMk/>
            <pc:sldMk cId="842193934" sldId="256"/>
            <ac:picMk id="17" creationId="{C2D6F3D5-AD32-4A2A-BA96-24337DD79307}"/>
          </ac:picMkLst>
        </pc:picChg>
        <pc:picChg chg="del">
          <ac:chgData name="Joenio Farias" userId="5c987b3f8c8f3d12" providerId="LiveId" clId="{41C2A26E-7177-4EFE-ABB9-D6E854F5DFC0}" dt="2021-10-30T18:02:50.037" v="3" actId="478"/>
          <ac:picMkLst>
            <pc:docMk/>
            <pc:sldMk cId="842193934" sldId="256"/>
            <ac:picMk id="18" creationId="{8DCD01ED-EC98-4C5C-A5EB-C0D39C867BBA}"/>
          </ac:picMkLst>
        </pc:picChg>
        <pc:picChg chg="del">
          <ac:chgData name="Joenio Farias" userId="5c987b3f8c8f3d12" providerId="LiveId" clId="{41C2A26E-7177-4EFE-ABB9-D6E854F5DFC0}" dt="2021-10-30T18:02:48.802" v="2" actId="478"/>
          <ac:picMkLst>
            <pc:docMk/>
            <pc:sldMk cId="842193934" sldId="256"/>
            <ac:picMk id="19" creationId="{440D01BF-0104-4F3B-B0E8-BFF7C127921F}"/>
          </ac:picMkLst>
        </pc:picChg>
        <pc:picChg chg="del">
          <ac:chgData name="Joenio Farias" userId="5c987b3f8c8f3d12" providerId="LiveId" clId="{41C2A26E-7177-4EFE-ABB9-D6E854F5DFC0}" dt="2021-10-30T18:02:51.417" v="4" actId="478"/>
          <ac:picMkLst>
            <pc:docMk/>
            <pc:sldMk cId="842193934" sldId="256"/>
            <ac:picMk id="20" creationId="{A5923E0B-2A5F-45B0-B0F3-DA9C26F80659}"/>
          </ac:picMkLst>
        </pc:picChg>
        <pc:picChg chg="del">
          <ac:chgData name="Joenio Farias" userId="5c987b3f8c8f3d12" providerId="LiveId" clId="{41C2A26E-7177-4EFE-ABB9-D6E854F5DFC0}" dt="2021-10-30T18:02:56.671" v="9" actId="478"/>
          <ac:picMkLst>
            <pc:docMk/>
            <pc:sldMk cId="842193934" sldId="256"/>
            <ac:picMk id="21" creationId="{DB8E42CA-5295-4444-A2DF-5E0AAFC6EEE3}"/>
          </ac:picMkLst>
        </pc:picChg>
        <pc:picChg chg="del">
          <ac:chgData name="Joenio Farias" userId="5c987b3f8c8f3d12" providerId="LiveId" clId="{41C2A26E-7177-4EFE-ABB9-D6E854F5DFC0}" dt="2021-10-30T18:02:53.035" v="5" actId="478"/>
          <ac:picMkLst>
            <pc:docMk/>
            <pc:sldMk cId="842193934" sldId="256"/>
            <ac:picMk id="22" creationId="{FB2C361E-B9C4-4899-B18E-E4BFEC7B9248}"/>
          </ac:picMkLst>
        </pc:picChg>
        <pc:picChg chg="del">
          <ac:chgData name="Joenio Farias" userId="5c987b3f8c8f3d12" providerId="LiveId" clId="{41C2A26E-7177-4EFE-ABB9-D6E854F5DFC0}" dt="2021-10-30T18:02:54.683" v="7" actId="478"/>
          <ac:picMkLst>
            <pc:docMk/>
            <pc:sldMk cId="842193934" sldId="256"/>
            <ac:picMk id="23" creationId="{CD753566-5D91-4F46-80DA-E6AF408BF8C0}"/>
          </ac:picMkLst>
        </pc:picChg>
        <pc:picChg chg="del">
          <ac:chgData name="Joenio Farias" userId="5c987b3f8c8f3d12" providerId="LiveId" clId="{41C2A26E-7177-4EFE-ABB9-D6E854F5DFC0}" dt="2021-10-30T18:02:55.388" v="8" actId="478"/>
          <ac:picMkLst>
            <pc:docMk/>
            <pc:sldMk cId="842193934" sldId="256"/>
            <ac:picMk id="24" creationId="{9915F7BA-1079-4770-8BB4-969F7646D19C}"/>
          </ac:picMkLst>
        </pc:picChg>
        <pc:picChg chg="del">
          <ac:chgData name="Joenio Farias" userId="5c987b3f8c8f3d12" providerId="LiveId" clId="{41C2A26E-7177-4EFE-ABB9-D6E854F5DFC0}" dt="2021-10-30T18:02:53.828" v="6" actId="478"/>
          <ac:picMkLst>
            <pc:docMk/>
            <pc:sldMk cId="842193934" sldId="256"/>
            <ac:picMk id="26" creationId="{9DE91FF0-EF12-47FD-858C-0085E40ABD99}"/>
          </ac:picMkLst>
        </pc:picChg>
        <pc:picChg chg="del">
          <ac:chgData name="Joenio Farias" userId="5c987b3f8c8f3d12" providerId="LiveId" clId="{41C2A26E-7177-4EFE-ABB9-D6E854F5DFC0}" dt="2021-10-30T18:02:58.557" v="11" actId="478"/>
          <ac:picMkLst>
            <pc:docMk/>
            <pc:sldMk cId="842193934" sldId="256"/>
            <ac:picMk id="27" creationId="{4A7C27B6-CC09-4D6F-820A-DA606F6FB3F3}"/>
          </ac:picMkLst>
        </pc:picChg>
        <pc:picChg chg="del">
          <ac:chgData name="Joenio Farias" userId="5c987b3f8c8f3d12" providerId="LiveId" clId="{41C2A26E-7177-4EFE-ABB9-D6E854F5DFC0}" dt="2021-10-30T18:03:06.226" v="18" actId="478"/>
          <ac:picMkLst>
            <pc:docMk/>
            <pc:sldMk cId="842193934" sldId="256"/>
            <ac:picMk id="28" creationId="{1F9DAB33-A608-4469-B13E-0AB308545944}"/>
          </ac:picMkLst>
        </pc:picChg>
        <pc:picChg chg="del">
          <ac:chgData name="Joenio Farias" userId="5c987b3f8c8f3d12" providerId="LiveId" clId="{41C2A26E-7177-4EFE-ABB9-D6E854F5DFC0}" dt="2021-10-30T18:02:57.748" v="10" actId="478"/>
          <ac:picMkLst>
            <pc:docMk/>
            <pc:sldMk cId="842193934" sldId="256"/>
            <ac:picMk id="29" creationId="{8E8F7D83-C38F-4671-AA1A-6C0A37814C00}"/>
          </ac:picMkLst>
        </pc:picChg>
        <pc:picChg chg="del mod">
          <ac:chgData name="Joenio Farias" userId="5c987b3f8c8f3d12" providerId="LiveId" clId="{41C2A26E-7177-4EFE-ABB9-D6E854F5DFC0}" dt="2021-10-30T18:02:59.685" v="13" actId="478"/>
          <ac:picMkLst>
            <pc:docMk/>
            <pc:sldMk cId="842193934" sldId="256"/>
            <ac:picMk id="30" creationId="{7929D913-0D8C-41F0-BFD4-BF0DF24F98C9}"/>
          </ac:picMkLst>
        </pc:picChg>
        <pc:picChg chg="del mod">
          <ac:chgData name="Joenio Farias" userId="5c987b3f8c8f3d12" providerId="LiveId" clId="{41C2A26E-7177-4EFE-ABB9-D6E854F5DFC0}" dt="2021-10-30T18:03:08.103" v="20" actId="478"/>
          <ac:picMkLst>
            <pc:docMk/>
            <pc:sldMk cId="842193934" sldId="256"/>
            <ac:picMk id="31" creationId="{037B9576-5CAA-493B-B5BF-3AB8DC74DB23}"/>
          </ac:picMkLst>
        </pc:picChg>
        <pc:picChg chg="del">
          <ac:chgData name="Joenio Farias" userId="5c987b3f8c8f3d12" providerId="LiveId" clId="{41C2A26E-7177-4EFE-ABB9-D6E854F5DFC0}" dt="2021-10-30T18:03:04.080" v="17" actId="478"/>
          <ac:picMkLst>
            <pc:docMk/>
            <pc:sldMk cId="842193934" sldId="256"/>
            <ac:picMk id="32" creationId="{8EAAFDCC-7495-467B-819C-8EEC1ED3FC7F}"/>
          </ac:picMkLst>
        </pc:picChg>
        <pc:picChg chg="del">
          <ac:chgData name="Joenio Farias" userId="5c987b3f8c8f3d12" providerId="LiveId" clId="{41C2A26E-7177-4EFE-ABB9-D6E854F5DFC0}" dt="2021-10-30T18:03:00.534" v="14" actId="478"/>
          <ac:picMkLst>
            <pc:docMk/>
            <pc:sldMk cId="842193934" sldId="256"/>
            <ac:picMk id="33" creationId="{002A660B-22D1-44AB-881B-B051CAFE7BE0}"/>
          </ac:picMkLst>
        </pc:picChg>
        <pc:picChg chg="del">
          <ac:chgData name="Joenio Farias" userId="5c987b3f8c8f3d12" providerId="LiveId" clId="{41C2A26E-7177-4EFE-ABB9-D6E854F5DFC0}" dt="2021-10-30T18:03:13.911" v="22" actId="478"/>
          <ac:picMkLst>
            <pc:docMk/>
            <pc:sldMk cId="842193934" sldId="256"/>
            <ac:picMk id="34" creationId="{156BCF4C-D0E3-4749-A89A-DB215E8E2499}"/>
          </ac:picMkLst>
        </pc:picChg>
        <pc:picChg chg="mod">
          <ac:chgData name="Joenio Farias" userId="5c987b3f8c8f3d12" providerId="LiveId" clId="{41C2A26E-7177-4EFE-ABB9-D6E854F5DFC0}" dt="2021-10-30T18:09:35.657" v="162" actId="1076"/>
          <ac:picMkLst>
            <pc:docMk/>
            <pc:sldMk cId="842193934" sldId="256"/>
            <ac:picMk id="35" creationId="{2C61C415-3A9C-4D12-ADDC-BADA749DF523}"/>
          </ac:picMkLst>
        </pc:picChg>
        <pc:picChg chg="del">
          <ac:chgData name="Joenio Farias" userId="5c987b3f8c8f3d12" providerId="LiveId" clId="{41C2A26E-7177-4EFE-ABB9-D6E854F5DFC0}" dt="2021-10-30T18:03:01.388" v="15" actId="478"/>
          <ac:picMkLst>
            <pc:docMk/>
            <pc:sldMk cId="842193934" sldId="256"/>
            <ac:picMk id="36" creationId="{6BE345F7-2C7D-47E4-BBE8-02A67147200F}"/>
          </ac:picMkLst>
        </pc:picChg>
        <pc:picChg chg="del">
          <ac:chgData name="Joenio Farias" userId="5c987b3f8c8f3d12" providerId="LiveId" clId="{41C2A26E-7177-4EFE-ABB9-D6E854F5DFC0}" dt="2021-10-30T18:03:02.891" v="16" actId="478"/>
          <ac:picMkLst>
            <pc:docMk/>
            <pc:sldMk cId="842193934" sldId="256"/>
            <ac:picMk id="37" creationId="{D75C09F6-1FEA-48E3-8495-DB282F0F6E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6C890-A2F0-4766-8084-C26FBFF2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EBDE6-87F3-4C02-96E8-51F69DD5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1343E-B79A-4BFF-A981-64A3D84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271C5-DB33-4641-992C-759A20E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818073-7D65-48BB-AAC0-779599EA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1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0E5AC-DAEC-4154-A80A-F0872169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DAE94B-7130-40BC-A20A-3DF811103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89E26-D599-48BC-A1E1-86BA19CA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DDA8A7-242C-4BDE-8ADB-7895081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47D7BA-FEC5-4F79-81CE-9E02E39E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44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0095A-BB9C-49C8-AB4A-A4141B897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3F679-9C5E-4F05-B4F7-92EEF4F0D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2EAE2-761E-4C89-B9D8-C8F04C16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174FB3-AEF5-4079-B0B5-DD02209C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8AA921-57BC-4820-9950-8AD9F047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71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E30EA-DC6E-43B8-BC22-A207093D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15E068-76EB-47CB-9765-B3EFC59B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305FA-F740-45EC-90A1-97D14D2D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5BD15-86E8-47A0-9B6A-208D4BCB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16D4CB-ACFB-4915-835E-ABFD38F2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98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9B97B-D494-4B65-BEE6-D4D25D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26C9F-A56C-4B8C-BF1F-55A48DA8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22D9F5-8365-4F67-9DE7-D97A0E39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5B83AA-4577-489E-97F6-2310B3C9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FE719-44C0-49A3-A70E-505D918E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1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4D174-97BB-426F-8342-CA6B17B4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10869-B95A-4EFA-AC27-E567D40FF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9C679D-18AB-4204-836C-C57B96B8A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525EB0-DFCB-491B-8A4C-0BB8E023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45EA0F-07A2-465C-B2E4-6F16BBA8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54F2C-7E12-4F16-B6CA-0FACFD81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1C31-C44E-4B5B-AE1E-C88053FF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4317A3-736A-4785-BF95-A9ECC7AE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2BC46-5FF7-4B27-8537-1871146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BEF53A-79EC-491F-A4DB-A5A83F2B6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E28615-FF27-49E9-9824-8AA7EA1E2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27B6DA-42EF-4A29-A2A8-1D868CA1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676069-7B56-4668-91ED-A7FCD77E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8913DE-FF9F-476D-B7AD-6D35E46E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49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59BA6-41E9-4583-A50D-EF6C6A35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5F8EFC-5364-47F8-87F5-430EB358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193865-CEFC-4026-829B-6856A4C4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06627-CADC-4CFD-A870-285BEEF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87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B5EFA8-4E96-4553-BD0F-19A56312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384059-55E6-42AF-8B73-3D9D9EA9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AF84A3-AF02-48C3-9913-F4E1994E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5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E5-6456-4DCB-B9A6-1F47A375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EA5CA-D7A4-475F-80D4-9925FE77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8DF3E9-91D7-422D-84FC-20D014B20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F29B92-FF2F-4A97-B08F-683F130F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A07843-0DFA-40F7-BD17-8C3015CB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C6E345-840B-4E5A-AF9E-815B5F55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2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575E-BC78-44F2-B8FA-31F2C052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91D285-F002-41DB-A17C-6CD80BD1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C702E4-CC0C-4B32-84BE-60991A890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71D87A-4708-4347-8C3F-2738F747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8E6B52-DC83-46DD-A08D-DAFF156F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28CFAA-C80B-470F-BE0D-30FFEBA3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B2CDFC-F952-4408-9A42-C8D06E66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7CE62-2A03-450A-9F98-643FEF55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52386-5E50-48D4-9CC5-534DA06C6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7CB3F-2A37-41CD-8D9B-2572F8459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49F601-3EE3-4F3C-A6BF-510C42BD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D386FC3C-2AE1-46D7-956A-BBE9DEC5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0"/>
            <a:ext cx="682942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C715BC-B0BA-44B4-B22A-A1589759B1B2}"/>
              </a:ext>
            </a:extLst>
          </p:cNvPr>
          <p:cNvSpPr txBox="1"/>
          <p:nvPr/>
        </p:nvSpPr>
        <p:spPr>
          <a:xfrm rot="1273313">
            <a:off x="3701898" y="2592842"/>
            <a:ext cx="234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BEST</a:t>
            </a:r>
          </a:p>
          <a:p>
            <a:r>
              <a:rPr lang="pt-BR" sz="7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BOX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A9C3C5-075D-406C-9934-FC2974212B1E}"/>
              </a:ext>
            </a:extLst>
          </p:cNvPr>
          <p:cNvSpPr txBox="1"/>
          <p:nvPr/>
        </p:nvSpPr>
        <p:spPr>
          <a:xfrm rot="21414776">
            <a:off x="6258261" y="3146839"/>
            <a:ext cx="2341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USA</a:t>
            </a:r>
          </a:p>
        </p:txBody>
      </p:sp>
      <p:pic>
        <p:nvPicPr>
          <p:cNvPr id="9" name="Imagem 8" descr="Padrão do plano de fundo&#10;&#10;Descrição gerada automaticamente">
            <a:extLst>
              <a:ext uri="{FF2B5EF4-FFF2-40B4-BE49-F238E27FC236}">
                <a16:creationId xmlns:a16="http://schemas.microsoft.com/office/drawing/2014/main" id="{96E4C9AF-7FDC-4388-A6EE-EBAFB44DC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0209">
            <a:off x="7487114" y="4409357"/>
            <a:ext cx="866603" cy="576910"/>
          </a:xfrm>
          <a:prstGeom prst="rect">
            <a:avLst/>
          </a:prstGeom>
        </p:spPr>
      </p:pic>
      <p:pic>
        <p:nvPicPr>
          <p:cNvPr id="10" name="Imagem 9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55AA9CCF-1A19-4633-8EF3-9EC613B8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92" y="13270"/>
            <a:ext cx="6829425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FE35A1-21ED-4D5D-A990-D5D66AB658AD}"/>
              </a:ext>
            </a:extLst>
          </p:cNvPr>
          <p:cNvSpPr txBox="1"/>
          <p:nvPr/>
        </p:nvSpPr>
        <p:spPr>
          <a:xfrm rot="16200000">
            <a:off x="923390" y="2757269"/>
            <a:ext cx="4441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BEST BOX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E26517-E55D-44C5-B878-B122C54B5228}"/>
              </a:ext>
            </a:extLst>
          </p:cNvPr>
          <p:cNvSpPr txBox="1"/>
          <p:nvPr/>
        </p:nvSpPr>
        <p:spPr>
          <a:xfrm rot="16200000">
            <a:off x="7917762" y="2638253"/>
            <a:ext cx="2341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USA</a:t>
            </a:r>
          </a:p>
        </p:txBody>
      </p:sp>
      <p:pic>
        <p:nvPicPr>
          <p:cNvPr id="35" name="Imagem 34" descr="Padrão do plano de fundo&#10;&#10;Descrição gerada automaticamente">
            <a:extLst>
              <a:ext uri="{FF2B5EF4-FFF2-40B4-BE49-F238E27FC236}">
                <a16:creationId xmlns:a16="http://schemas.microsoft.com/office/drawing/2014/main" id="{2C61C415-3A9C-4D12-ADDC-BADA749DF5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22" y="2247252"/>
            <a:ext cx="491215" cy="327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31750" prstMaterial="matte">
            <a:bevelT w="38100"/>
            <a:bevelB w="38100"/>
          </a:sp3d>
        </p:spPr>
      </p:pic>
    </p:spTree>
    <p:extLst>
      <p:ext uri="{BB962C8B-B14F-4D97-AF65-F5344CB8AC3E}">
        <p14:creationId xmlns:p14="http://schemas.microsoft.com/office/powerpoint/2010/main" val="84219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930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Joenio Farias</dc:creator>
  <cp:lastModifiedBy>Joenio Farias</cp:lastModifiedBy>
  <cp:revision>2</cp:revision>
  <dcterms:created xsi:type="dcterms:W3CDTF">2021-10-30T03:33:36Z</dcterms:created>
  <dcterms:modified xsi:type="dcterms:W3CDTF">2021-10-30T18:09:45Z</dcterms:modified>
</cp:coreProperties>
</file>