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AEBF0-F9F9-419E-AC20-7C4C158D97F2}" v="3" dt="2021-10-30T21:16:47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nio Farias" userId="5c987b3f8c8f3d12" providerId="LiveId" clId="{49CAEBF0-F9F9-419E-AC20-7C4C158D97F2}"/>
    <pc:docChg chg="undo custSel modSld">
      <pc:chgData name="Joenio Farias" userId="5c987b3f8c8f3d12" providerId="LiveId" clId="{49CAEBF0-F9F9-419E-AC20-7C4C158D97F2}" dt="2021-10-30T21:18:07.861" v="169" actId="29295"/>
      <pc:docMkLst>
        <pc:docMk/>
      </pc:docMkLst>
      <pc:sldChg chg="addSp delSp modSp mod">
        <pc:chgData name="Joenio Farias" userId="5c987b3f8c8f3d12" providerId="LiveId" clId="{49CAEBF0-F9F9-419E-AC20-7C4C158D97F2}" dt="2021-10-30T18:25:39.365" v="115" actId="1036"/>
        <pc:sldMkLst>
          <pc:docMk/>
          <pc:sldMk cId="842193934" sldId="256"/>
        </pc:sldMkLst>
        <pc:spChg chg="mod">
          <ac:chgData name="Joenio Farias" userId="5c987b3f8c8f3d12" providerId="LiveId" clId="{49CAEBF0-F9F9-419E-AC20-7C4C158D97F2}" dt="2021-10-30T18:22:58.069" v="69" actId="1076"/>
          <ac:spMkLst>
            <pc:docMk/>
            <pc:sldMk cId="842193934" sldId="256"/>
            <ac:spMk id="11" creationId="{17FE35A1-21ED-4D5D-A990-D5D66AB658AD}"/>
          </ac:spMkLst>
        </pc:spChg>
        <pc:spChg chg="del">
          <ac:chgData name="Joenio Farias" userId="5c987b3f8c8f3d12" providerId="LiveId" clId="{49CAEBF0-F9F9-419E-AC20-7C4C158D97F2}" dt="2021-10-30T18:21:05.708" v="54" actId="478"/>
          <ac:spMkLst>
            <pc:docMk/>
            <pc:sldMk cId="842193934" sldId="256"/>
            <ac:spMk id="12" creationId="{83E26517-E55D-44C5-B878-B122C54B5228}"/>
          </ac:spMkLst>
        </pc:spChg>
        <pc:spChg chg="add mod">
          <ac:chgData name="Joenio Farias" userId="5c987b3f8c8f3d12" providerId="LiveId" clId="{49CAEBF0-F9F9-419E-AC20-7C4C158D97F2}" dt="2021-10-30T18:24:51.109" v="107" actId="1037"/>
          <ac:spMkLst>
            <pc:docMk/>
            <pc:sldMk cId="842193934" sldId="256"/>
            <ac:spMk id="38" creationId="{67D20EB3-BAAA-4FAE-ADE6-7B61ABF09434}"/>
          </ac:spMkLst>
        </pc:spChg>
        <pc:picChg chg="mod">
          <ac:chgData name="Joenio Farias" userId="5c987b3f8c8f3d12" providerId="LiveId" clId="{49CAEBF0-F9F9-419E-AC20-7C4C158D97F2}" dt="2021-10-30T18:24:33.806" v="102" actId="1076"/>
          <ac:picMkLst>
            <pc:docMk/>
            <pc:sldMk cId="842193934" sldId="256"/>
            <ac:picMk id="10" creationId="{55AA9CCF-1A19-4633-8EF3-9EC613B8FA55}"/>
          </ac:picMkLst>
        </pc:picChg>
        <pc:picChg chg="mod">
          <ac:chgData name="Joenio Farias" userId="5c987b3f8c8f3d12" providerId="LiveId" clId="{49CAEBF0-F9F9-419E-AC20-7C4C158D97F2}" dt="2021-10-30T18:25:39.365" v="115" actId="1036"/>
          <ac:picMkLst>
            <pc:docMk/>
            <pc:sldMk cId="842193934" sldId="256"/>
            <ac:picMk id="35" creationId="{2C61C415-3A9C-4D12-ADDC-BADA749DF523}"/>
          </ac:picMkLst>
        </pc:picChg>
        <pc:picChg chg="add mod">
          <ac:chgData name="Joenio Farias" userId="5c987b3f8c8f3d12" providerId="LiveId" clId="{49CAEBF0-F9F9-419E-AC20-7C4C158D97F2}" dt="2021-10-30T18:25:39.365" v="115" actId="1036"/>
          <ac:picMkLst>
            <pc:docMk/>
            <pc:sldMk cId="842193934" sldId="256"/>
            <ac:picMk id="39" creationId="{2B2ED3E5-A68E-4BE2-8E60-10625EC84553}"/>
          </ac:picMkLst>
        </pc:picChg>
      </pc:sldChg>
      <pc:sldChg chg="addSp delSp modSp mod">
        <pc:chgData name="Joenio Farias" userId="5c987b3f8c8f3d12" providerId="LiveId" clId="{49CAEBF0-F9F9-419E-AC20-7C4C158D97F2}" dt="2021-10-30T21:18:07.861" v="169" actId="29295"/>
        <pc:sldMkLst>
          <pc:docMk/>
          <pc:sldMk cId="4034930614" sldId="257"/>
        </pc:sldMkLst>
        <pc:spChg chg="add del">
          <ac:chgData name="Joenio Farias" userId="5c987b3f8c8f3d12" providerId="LiveId" clId="{49CAEBF0-F9F9-419E-AC20-7C4C158D97F2}" dt="2021-10-30T19:30:38.229" v="117" actId="478"/>
          <ac:spMkLst>
            <pc:docMk/>
            <pc:sldMk cId="4034930614" sldId="257"/>
            <ac:spMk id="3" creationId="{4C92F3A2-D1B6-41D8-9041-06D02B6C8F70}"/>
          </ac:spMkLst>
        </pc:spChg>
        <pc:picChg chg="add mod">
          <ac:chgData name="Joenio Farias" userId="5c987b3f8c8f3d12" providerId="LiveId" clId="{49CAEBF0-F9F9-419E-AC20-7C4C158D97F2}" dt="2021-10-30T21:18:07.861" v="169" actId="29295"/>
          <ac:picMkLst>
            <pc:docMk/>
            <pc:sldMk cId="4034930614" sldId="257"/>
            <ac:picMk id="5" creationId="{C9832566-ABDC-48B8-B165-1C0A44D619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6C890-A2F0-4766-8084-C26FBFF2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EBDE6-87F3-4C02-96E8-51F69DD5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1343E-B79A-4BFF-A981-64A3D84F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271C5-DB33-4641-992C-759A20E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18073-7D65-48BB-AAC0-779599EA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0E5AC-DAEC-4154-A80A-F0872169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DAE94B-7130-40BC-A20A-3DF811103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89E26-D599-48BC-A1E1-86BA19C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DDA8A7-242C-4BDE-8ADB-78950812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7D7BA-FEC5-4F79-81CE-9E02E39E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44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0095A-BB9C-49C8-AB4A-A4141B89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3F679-9C5E-4F05-B4F7-92EEF4F0D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2EAE2-761E-4C89-B9D8-C8F04C16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74FB3-AEF5-4079-B0B5-DD02209C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AA921-57BC-4820-9950-8AD9F047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1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E30EA-DC6E-43B8-BC22-A207093D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5E068-76EB-47CB-9765-B3EFC59B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305FA-F740-45EC-90A1-97D14D2D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5BD15-86E8-47A0-9B6A-208D4BCB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6D4CB-ACFB-4915-835E-ABFD38F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9B97B-D494-4B65-BEE6-D4D25DD2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26C9F-A56C-4B8C-BF1F-55A48DA8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2D9F5-8365-4F67-9DE7-D97A0E39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B83AA-4577-489E-97F6-2310B3C9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FE719-44C0-49A3-A70E-505D918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1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4D174-97BB-426F-8342-CA6B17B4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10869-B95A-4EFA-AC27-E567D40FF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9C679D-18AB-4204-836C-C57B96B8A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525EB0-DFCB-491B-8A4C-0BB8E023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45EA0F-07A2-465C-B2E4-6F16BBA8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54F2C-7E12-4F16-B6CA-0FACFD81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1C31-C44E-4B5B-AE1E-C88053F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4317A3-736A-4785-BF95-A9ECC7AE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2BC46-5FF7-4B27-8537-1871146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BEF53A-79EC-491F-A4DB-A5A83F2B6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E28615-FF27-49E9-9824-8AA7EA1E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27B6DA-42EF-4A29-A2A8-1D868CA1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676069-7B56-4668-91ED-A7FCD77E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8913DE-FF9F-476D-B7AD-6D35E46E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59BA6-41E9-4583-A50D-EF6C6A3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5F8EFC-5364-47F8-87F5-430EB358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193865-CEFC-4026-829B-6856A4C4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06627-CADC-4CFD-A870-285BEEF2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7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B5EFA8-4E96-4553-BD0F-19A56312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384059-55E6-42AF-8B73-3D9D9EA9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F84A3-AF02-48C3-9913-F4E1994E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E5-6456-4DCB-B9A6-1F47A375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EA5CA-D7A4-475F-80D4-9925FE77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8DF3E9-91D7-422D-84FC-20D014B2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29B92-FF2F-4A97-B08F-683F130F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A07843-0DFA-40F7-BD17-8C3015CB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C6E345-840B-4E5A-AF9E-815B5F5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575E-BC78-44F2-B8FA-31F2C052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91D285-F002-41DB-A17C-6CD80BD1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702E4-CC0C-4B32-84BE-60991A89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1D87A-4708-4347-8C3F-2738F747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E6B52-DC83-46DD-A08D-DAFF156F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8CFAA-C80B-470F-BE0D-30FFEBA3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B2CDFC-F952-4408-9A42-C8D06E66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7CE62-2A03-450A-9F98-643FEF55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B52386-5E50-48D4-9CC5-534DA06C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93A0-964E-44F6-82B2-BE25C938887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7CB3F-2A37-41CD-8D9B-2572F845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49F601-3EE3-4F3C-A6BF-510C42BD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6208-C0FB-468A-BA87-C75CEA88D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D386FC3C-2AE1-46D7-956A-BBE9DEC5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0"/>
            <a:ext cx="682942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C715BC-B0BA-44B4-B22A-A1589759B1B2}"/>
              </a:ext>
            </a:extLst>
          </p:cNvPr>
          <p:cNvSpPr txBox="1"/>
          <p:nvPr/>
        </p:nvSpPr>
        <p:spPr>
          <a:xfrm rot="1273313">
            <a:off x="3701898" y="2592842"/>
            <a:ext cx="234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BEST</a:t>
            </a:r>
          </a:p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BOX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A9C3C5-075D-406C-9934-FC2974212B1E}"/>
              </a:ext>
            </a:extLst>
          </p:cNvPr>
          <p:cNvSpPr txBox="1"/>
          <p:nvPr/>
        </p:nvSpPr>
        <p:spPr>
          <a:xfrm rot="21414776">
            <a:off x="6258261" y="3146839"/>
            <a:ext cx="2341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USA</a:t>
            </a:r>
          </a:p>
        </p:txBody>
      </p:sp>
      <p:pic>
        <p:nvPicPr>
          <p:cNvPr id="9" name="Imagem 8" descr="Padrão do plano de fundo&#10;&#10;Descrição gerada automaticamente">
            <a:extLst>
              <a:ext uri="{FF2B5EF4-FFF2-40B4-BE49-F238E27FC236}">
                <a16:creationId xmlns:a16="http://schemas.microsoft.com/office/drawing/2014/main" id="{96E4C9AF-7FDC-4388-A6EE-EBAFB44DC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0209">
            <a:off x="7487114" y="4409357"/>
            <a:ext cx="866603" cy="576910"/>
          </a:xfrm>
          <a:prstGeom prst="rect">
            <a:avLst/>
          </a:prstGeom>
        </p:spPr>
      </p:pic>
      <p:pic>
        <p:nvPicPr>
          <p:cNvPr id="10" name="Imagem 9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55AA9CCF-1A19-4633-8EF3-9EC613B8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59" y="-918070"/>
            <a:ext cx="8637564" cy="867370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FE35A1-21ED-4D5D-A990-D5D66AB658AD}"/>
              </a:ext>
            </a:extLst>
          </p:cNvPr>
          <p:cNvSpPr txBox="1"/>
          <p:nvPr/>
        </p:nvSpPr>
        <p:spPr>
          <a:xfrm rot="16200000">
            <a:off x="103621" y="2828834"/>
            <a:ext cx="4441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rgbClr val="FFE083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BEST BOX</a:t>
            </a:r>
          </a:p>
        </p:txBody>
      </p:sp>
      <p:pic>
        <p:nvPicPr>
          <p:cNvPr id="35" name="Imagem 34" descr="Padrão do plano de fundo&#10;&#10;Descrição gerada automaticamente">
            <a:extLst>
              <a:ext uri="{FF2B5EF4-FFF2-40B4-BE49-F238E27FC236}">
                <a16:creationId xmlns:a16="http://schemas.microsoft.com/office/drawing/2014/main" id="{2C61C415-3A9C-4D12-ADDC-BADA749D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65" y="3154990"/>
            <a:ext cx="2525871" cy="168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31750" prstMaterial="matte">
            <a:bevelT w="38100"/>
            <a:bevelB w="38100"/>
          </a:sp3d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D20EB3-BAAA-4FAE-ADE6-7B61ABF09434}"/>
              </a:ext>
            </a:extLst>
          </p:cNvPr>
          <p:cNvSpPr txBox="1"/>
          <p:nvPr/>
        </p:nvSpPr>
        <p:spPr>
          <a:xfrm rot="16200000">
            <a:off x="7932629" y="2603174"/>
            <a:ext cx="3800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b="1" dirty="0">
                <a:solidFill>
                  <a:srgbClr val="FFE083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 S A</a:t>
            </a:r>
          </a:p>
        </p:txBody>
      </p:sp>
      <p:pic>
        <p:nvPicPr>
          <p:cNvPr id="39" name="Imagem 38" descr="Padrão do plano de fundo&#10;&#10;Descrição gerada automaticamente">
            <a:extLst>
              <a:ext uri="{FF2B5EF4-FFF2-40B4-BE49-F238E27FC236}">
                <a16:creationId xmlns:a16="http://schemas.microsoft.com/office/drawing/2014/main" id="{2B2ED3E5-A68E-4BE2-8E60-10625EC845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26" y="3154990"/>
            <a:ext cx="2525871" cy="168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31750" prstMaterial="matte">
            <a:bevelT w="38100"/>
            <a:bevelB w="38100"/>
          </a:sp3d>
        </p:spPr>
      </p:pic>
    </p:spTree>
    <p:extLst>
      <p:ext uri="{BB962C8B-B14F-4D97-AF65-F5344CB8AC3E}">
        <p14:creationId xmlns:p14="http://schemas.microsoft.com/office/powerpoint/2010/main" val="8421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ar de tênis verde&#10;&#10;Descrição gerada automaticamente">
            <a:extLst>
              <a:ext uri="{FF2B5EF4-FFF2-40B4-BE49-F238E27FC236}">
                <a16:creationId xmlns:a16="http://schemas.microsoft.com/office/drawing/2014/main" id="{C9832566-ABDC-48B8-B165-1C0A44D619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1" y="2939795"/>
            <a:ext cx="2404877" cy="9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0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Joenio Farias</dc:creator>
  <cp:lastModifiedBy>Joenio Farias</cp:lastModifiedBy>
  <cp:revision>3</cp:revision>
  <dcterms:created xsi:type="dcterms:W3CDTF">2021-10-30T03:33:36Z</dcterms:created>
  <dcterms:modified xsi:type="dcterms:W3CDTF">2021-10-30T21:18:23Z</dcterms:modified>
</cp:coreProperties>
</file>