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110" d="100"/>
          <a:sy n="110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CL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23C8A38-60B7-4C71-8C57-E8C64E85F9E1}" type="datetimeFigureOut">
              <a:rPr lang="es-CL" smtClean="0"/>
              <a:t>27-06-2014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6657EA-AECC-4182-A08D-69A2054EDACE}" type="slidenum">
              <a:rPr lang="es-CL" smtClean="0"/>
              <a:t>‹Nº›</a:t>
            </a:fld>
            <a:endParaRPr lang="es-CL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752600"/>
          </a:xfrm>
        </p:spPr>
        <p:txBody>
          <a:bodyPr>
            <a:normAutofit/>
          </a:bodyPr>
          <a:lstStyle/>
          <a:p>
            <a:r>
              <a:rPr lang="es-CL" sz="6600" dirty="0" smtClean="0"/>
              <a:t>Laberinto IA_2014</a:t>
            </a:r>
            <a:endParaRPr lang="es-CL" sz="6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86058"/>
            <a:ext cx="442915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Segurity\Desktop\busqueda\Juego\src\Images\jugador1_derech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429132"/>
            <a:ext cx="842970" cy="842970"/>
          </a:xfrm>
          <a:prstGeom prst="rect">
            <a:avLst/>
          </a:prstGeom>
          <a:noFill/>
        </p:spPr>
      </p:pic>
      <p:pic>
        <p:nvPicPr>
          <p:cNvPr id="1028" name="Picture 4" descr="C:\Users\Segurity\Desktop\busqueda\Juego\src\Images\jugador2_derech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429000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En este proyecto aprendimos a implementar los algoritmos vistos en clases y Deducir que algoritmos usar en ciertas ocasiones para escoger el optimo y aplicarlo a un problema.</a:t>
            </a: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5143504" y="5929330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… Gracias por su Atención</a:t>
            </a:r>
            <a:endParaRPr lang="es-CL" sz="2400" dirty="0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400" dirty="0" smtClean="0"/>
              <a:t>Introducción</a:t>
            </a:r>
            <a:endParaRPr lang="es-CL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En este trabajo presentaremos el Juego de IA, que consiste en implementar los algoritmos de búsqueda vistos en clases, y aplicarlos al Juego.</a:t>
            </a:r>
            <a:endParaRPr lang="es-C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123692"/>
            <a:ext cx="3786214" cy="32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Juego de IA_2014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El juego consta de 3 niveles de inteligencia para cada jugador (Bajo, Medio, Alto.)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786058"/>
            <a:ext cx="588774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86256"/>
            <a:ext cx="5786478" cy="107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Users\Segurity\Desktop\busqueda\Juego\src\Images\jugador1_derech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4429132"/>
            <a:ext cx="842970" cy="842970"/>
          </a:xfrm>
          <a:prstGeom prst="rect">
            <a:avLst/>
          </a:prstGeom>
          <a:noFill/>
        </p:spPr>
      </p:pic>
      <p:pic>
        <p:nvPicPr>
          <p:cNvPr id="7" name="Picture 4" descr="C:\Users\Segurity\Desktop\busqueda\Juego\src\Images\jugador2_derech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8082" y="2857496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Juego de IA_2014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El juego tiene 10 mapas, los cuales van cambiando de forma manual o cada vez que el Jugador Gane</a:t>
            </a:r>
            <a:endParaRPr lang="es-C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86058"/>
            <a:ext cx="588172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Juego de IA_2014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Para ganar el juego, el jugador deberá evitar ser atrapado por el enemigo y a su vez, tendrá que recoger todas las monedas para llegar a la meta</a:t>
            </a:r>
            <a:endParaRPr lang="es-C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429000"/>
            <a:ext cx="4608877" cy="179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 descr="C:\Users\Segurity\Desktop\busqueda\Juego\src\Images\f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286256"/>
            <a:ext cx="928694" cy="928694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143768" y="4572008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 Meta</a:t>
            </a:r>
          </a:p>
          <a:p>
            <a:endParaRPr lang="es-CL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6643702" y="4786322"/>
            <a:ext cx="428628" cy="158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500306"/>
            <a:ext cx="2928958" cy="346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Juego de IA_2014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Para calcular la ruta del mejor movimiento en el Jugador hacia la moneda se </a:t>
            </a:r>
            <a:r>
              <a:rPr lang="es-CL" u="sng" dirty="0" smtClean="0"/>
              <a:t>utiliza</a:t>
            </a:r>
            <a:r>
              <a:rPr lang="es-CL" dirty="0" smtClean="0"/>
              <a:t> A* estrella:</a:t>
            </a:r>
          </a:p>
          <a:p>
            <a:endParaRPr lang="es-CL" dirty="0" smtClean="0"/>
          </a:p>
          <a:p>
            <a:endParaRPr lang="es-CL" dirty="0"/>
          </a:p>
        </p:txBody>
      </p:sp>
      <p:cxnSp>
        <p:nvCxnSpPr>
          <p:cNvPr id="10" name="9 Conector recto de flecha"/>
          <p:cNvCxnSpPr/>
          <p:nvPr/>
        </p:nvCxnSpPr>
        <p:spPr>
          <a:xfrm rot="5400000" flipH="1" flipV="1">
            <a:off x="5267256" y="4019628"/>
            <a:ext cx="3240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>
            <a:off x="5274944" y="5154948"/>
            <a:ext cx="308624" cy="15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>
            <a:off x="4786314" y="4572008"/>
            <a:ext cx="285752" cy="1588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6429388" y="3500438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929290" y="3714752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- Calcula el costo del paso Siguiente </a:t>
            </a:r>
            <a:endParaRPr lang="es-CL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929322" y="32861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G:</a:t>
            </a:r>
            <a:endParaRPr lang="es-CL" dirty="0"/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6429388" y="4714884"/>
            <a:ext cx="571504" cy="1588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5857884" y="450057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H:</a:t>
            </a:r>
            <a:endParaRPr lang="es-CL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929290" y="492919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CL" dirty="0" smtClean="0"/>
              <a:t>Calcula el costo a la meta </a:t>
            </a:r>
          </a:p>
          <a:p>
            <a:r>
              <a:rPr lang="es-CL" dirty="0" smtClean="0"/>
              <a:t>(moneda)</a:t>
            </a:r>
            <a:endParaRPr lang="es-CL" dirty="0"/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785786" y="3500438"/>
            <a:ext cx="571504" cy="158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14282" y="32861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</a:t>
            </a:r>
            <a:r>
              <a:rPr lang="es-CL" dirty="0"/>
              <a:t> </a:t>
            </a:r>
            <a:r>
              <a:rPr lang="es-CL" dirty="0" smtClean="0"/>
              <a:t>= </a:t>
            </a:r>
            <a:endParaRPr lang="es-CL" dirty="0"/>
          </a:p>
        </p:txBody>
      </p:sp>
      <p:sp>
        <p:nvSpPr>
          <p:cNvPr id="34" name="33 CuadroTexto"/>
          <p:cNvSpPr txBox="1"/>
          <p:nvPr/>
        </p:nvSpPr>
        <p:spPr>
          <a:xfrm>
            <a:off x="1428728" y="328612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G + </a:t>
            </a:r>
            <a:r>
              <a:rPr lang="es-CL" dirty="0" smtClean="0"/>
              <a:t>H</a:t>
            </a:r>
            <a:endParaRPr lang="es-CL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85720" y="385762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- Calcula Costo final</a:t>
            </a:r>
            <a:endParaRPr lang="es-CL" dirty="0"/>
          </a:p>
        </p:txBody>
      </p:sp>
    </p:spTree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Juego de IA_2014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Al mover el jugador o enemigo, estos  se aseguran de no tener “conflictos” al moverse por el mapa</a:t>
            </a:r>
            <a:endParaRPr lang="es-C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2738452" cy="326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4786314" y="2928934"/>
            <a:ext cx="27302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u="sng" dirty="0" smtClean="0"/>
              <a:t>Movimiento Jugador:</a:t>
            </a:r>
          </a:p>
          <a:p>
            <a:endParaRPr lang="es-CL" dirty="0"/>
          </a:p>
          <a:p>
            <a:r>
              <a:rPr lang="es-CL" dirty="0" smtClean="0"/>
              <a:t>MoverArriba()= </a:t>
            </a:r>
            <a:r>
              <a:rPr lang="es-CL" dirty="0" smtClean="0">
                <a:solidFill>
                  <a:srgbClr val="0070C0"/>
                </a:solidFill>
              </a:rPr>
              <a:t>true</a:t>
            </a:r>
          </a:p>
          <a:p>
            <a:endParaRPr lang="es-CL" dirty="0"/>
          </a:p>
          <a:p>
            <a:r>
              <a:rPr lang="es-CL" dirty="0" smtClean="0"/>
              <a:t>MoverAbajo() = </a:t>
            </a:r>
            <a:r>
              <a:rPr lang="es-CL" dirty="0" smtClean="0">
                <a:solidFill>
                  <a:srgbClr val="0070C0"/>
                </a:solidFill>
              </a:rPr>
              <a:t>true</a:t>
            </a:r>
          </a:p>
          <a:p>
            <a:endParaRPr lang="es-CL" dirty="0"/>
          </a:p>
          <a:p>
            <a:r>
              <a:rPr lang="es-CL" dirty="0" smtClean="0"/>
              <a:t>MoverIzquierda() = </a:t>
            </a:r>
            <a:r>
              <a:rPr lang="es-CL" dirty="0" smtClean="0">
                <a:solidFill>
                  <a:srgbClr val="0070C0"/>
                </a:solidFill>
              </a:rPr>
              <a:t>false</a:t>
            </a:r>
          </a:p>
          <a:p>
            <a:endParaRPr lang="es-CL" dirty="0"/>
          </a:p>
          <a:p>
            <a:r>
              <a:rPr lang="es-CL" dirty="0" smtClean="0"/>
              <a:t>MoverDerecha() = </a:t>
            </a:r>
            <a:r>
              <a:rPr lang="es-CL" dirty="0" smtClean="0">
                <a:solidFill>
                  <a:srgbClr val="0070C0"/>
                </a:solidFill>
              </a:rPr>
              <a:t>false</a:t>
            </a:r>
            <a:endParaRPr lang="es-CL" dirty="0">
              <a:solidFill>
                <a:srgbClr val="0070C0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rot="5400000" flipH="1" flipV="1">
            <a:off x="2053340" y="3590206"/>
            <a:ext cx="324000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714612" y="4286256"/>
            <a:ext cx="357190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5400000">
            <a:off x="2040713" y="5031593"/>
            <a:ext cx="357190" cy="952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>
            <a:off x="1285852" y="4286256"/>
            <a:ext cx="357190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Juego de IA_2014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El enemigo al atrapar al jugador, se pierde automáticamente y se reinicia el mapa;</a:t>
            </a:r>
            <a:endParaRPr lang="es-C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86058"/>
            <a:ext cx="4988702" cy="26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2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Juego de IA_2014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El jugador al completar todos los niveles y recoger todas las monedas , ganará el juego y se reiniciaran lo mapas.</a:t>
            </a:r>
            <a:endParaRPr lang="es-C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928934"/>
            <a:ext cx="5643602" cy="334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214</TotalTime>
  <Words>280</Words>
  <Application>Microsoft Office PowerPoint</Application>
  <PresentationFormat>Presentación en pantalla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Georgia</vt:lpstr>
      <vt:lpstr>Wingdings</vt:lpstr>
      <vt:lpstr>Wingdings 2</vt:lpstr>
      <vt:lpstr>Civil</vt:lpstr>
      <vt:lpstr>Laberinto IA_2014</vt:lpstr>
      <vt:lpstr>Introducción</vt:lpstr>
      <vt:lpstr>Juego de IA_2014</vt:lpstr>
      <vt:lpstr>Juego de IA_2014</vt:lpstr>
      <vt:lpstr>Juego de IA_2014</vt:lpstr>
      <vt:lpstr>Juego de IA_2014</vt:lpstr>
      <vt:lpstr>Juego de IA_2014</vt:lpstr>
      <vt:lpstr>Juego de IA_2014</vt:lpstr>
      <vt:lpstr>Juego de IA_2014</vt:lpstr>
      <vt:lpstr>Conclusión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Laberinto IA_2014</dc:title>
  <dc:creator>Segurity</dc:creator>
  <cp:lastModifiedBy>Administrador</cp:lastModifiedBy>
  <cp:revision>14</cp:revision>
  <dcterms:created xsi:type="dcterms:W3CDTF">2014-06-26T19:50:03Z</dcterms:created>
  <dcterms:modified xsi:type="dcterms:W3CDTF">2014-06-27T09:25:00Z</dcterms:modified>
</cp:coreProperties>
</file>