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2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1AAC-9103-4D11-9440-7559B05E100D}" type="datetimeFigureOut">
              <a:rPr lang="es-CL" smtClean="0"/>
              <a:t>10-12-2017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9A38-CFFF-4201-A41F-A53CB475FB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813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1AAC-9103-4D11-9440-7559B05E100D}" type="datetimeFigureOut">
              <a:rPr lang="es-CL" smtClean="0"/>
              <a:t>10-12-2017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9A38-CFFF-4201-A41F-A53CB475FB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218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1AAC-9103-4D11-9440-7559B05E100D}" type="datetimeFigureOut">
              <a:rPr lang="es-CL" smtClean="0"/>
              <a:t>10-12-2017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9A38-CFFF-4201-A41F-A53CB475FB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307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1AAC-9103-4D11-9440-7559B05E100D}" type="datetimeFigureOut">
              <a:rPr lang="es-CL" smtClean="0"/>
              <a:t>10-12-2017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9A38-CFFF-4201-A41F-A53CB475FB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998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1AAC-9103-4D11-9440-7559B05E100D}" type="datetimeFigureOut">
              <a:rPr lang="es-CL" smtClean="0"/>
              <a:t>10-12-2017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9A38-CFFF-4201-A41F-A53CB475FB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222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1AAC-9103-4D11-9440-7559B05E100D}" type="datetimeFigureOut">
              <a:rPr lang="es-CL" smtClean="0"/>
              <a:t>10-12-2017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9A38-CFFF-4201-A41F-A53CB475FB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753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1AAC-9103-4D11-9440-7559B05E100D}" type="datetimeFigureOut">
              <a:rPr lang="es-CL" smtClean="0"/>
              <a:t>10-12-2017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9A38-CFFF-4201-A41F-A53CB475FB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0745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1AAC-9103-4D11-9440-7559B05E100D}" type="datetimeFigureOut">
              <a:rPr lang="es-CL" smtClean="0"/>
              <a:t>10-12-2017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9A38-CFFF-4201-A41F-A53CB475FB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868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1AAC-9103-4D11-9440-7559B05E100D}" type="datetimeFigureOut">
              <a:rPr lang="es-CL" smtClean="0"/>
              <a:t>10-12-2017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9A38-CFFF-4201-A41F-A53CB475FB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883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1AAC-9103-4D11-9440-7559B05E100D}" type="datetimeFigureOut">
              <a:rPr lang="es-CL" smtClean="0"/>
              <a:t>10-12-2017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9A38-CFFF-4201-A41F-A53CB475FB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289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1AAC-9103-4D11-9440-7559B05E100D}" type="datetimeFigureOut">
              <a:rPr lang="es-CL" smtClean="0"/>
              <a:t>10-12-2017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9A38-CFFF-4201-A41F-A53CB475FB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036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B1AAC-9103-4D11-9440-7559B05E100D}" type="datetimeFigureOut">
              <a:rPr lang="es-CL" smtClean="0"/>
              <a:t>10-12-2017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A9A38-CFFF-4201-A41F-A53CB475FB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428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adroTexto 64">
            <a:extLst>
              <a:ext uri="{FF2B5EF4-FFF2-40B4-BE49-F238E27FC236}">
                <a16:creationId xmlns:a16="http://schemas.microsoft.com/office/drawing/2014/main" id="{2AE90FBA-232C-44C3-B0BC-DA63055BF6DE}"/>
              </a:ext>
            </a:extLst>
          </p:cNvPr>
          <p:cNvSpPr txBox="1"/>
          <p:nvPr/>
        </p:nvSpPr>
        <p:spPr>
          <a:xfrm>
            <a:off x="1578180" y="4262026"/>
            <a:ext cx="37016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800" b="1" dirty="0"/>
              <a:t>GP1 </a:t>
            </a:r>
            <a:r>
              <a:rPr lang="es-CL" sz="4800" b="1" dirty="0" err="1"/>
              <a:t>Leveling</a:t>
            </a:r>
            <a:endParaRPr lang="es-CL" sz="4800" b="1" dirty="0"/>
          </a:p>
        </p:txBody>
      </p:sp>
    </p:spTree>
    <p:extLst>
      <p:ext uri="{BB962C8B-B14F-4D97-AF65-F5344CB8AC3E}">
        <p14:creationId xmlns:p14="http://schemas.microsoft.com/office/powerpoint/2010/main" val="96983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40F7B1D7-28D0-4F8E-B194-6B23DC27E0E6}"/>
              </a:ext>
            </a:extLst>
          </p:cNvPr>
          <p:cNvGrpSpPr/>
          <p:nvPr/>
        </p:nvGrpSpPr>
        <p:grpSpPr>
          <a:xfrm>
            <a:off x="2158999" y="1151948"/>
            <a:ext cx="2362201" cy="2355850"/>
            <a:chOff x="2073274" y="951923"/>
            <a:chExt cx="2362201" cy="235585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D581DE16-CA97-4BDF-B2E7-C7CBFD0021EE}"/>
                </a:ext>
              </a:extLst>
            </p:cNvPr>
            <p:cNvSpPr/>
            <p:nvPr/>
          </p:nvSpPr>
          <p:spPr>
            <a:xfrm>
              <a:off x="3041650" y="1409123"/>
              <a:ext cx="7747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400" b="1" dirty="0">
                  <a:solidFill>
                    <a:schemeClr val="tx1"/>
                  </a:solidFill>
                </a:rPr>
                <a:t>Loading</a:t>
              </a: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C37A62E1-A204-4177-9733-D9DD3B527A42}"/>
                </a:ext>
              </a:extLst>
            </p:cNvPr>
            <p:cNvSpPr/>
            <p:nvPr/>
          </p:nvSpPr>
          <p:spPr>
            <a:xfrm>
              <a:off x="3041650" y="1866323"/>
              <a:ext cx="774700" cy="304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400" b="1" dirty="0">
                  <a:solidFill>
                    <a:schemeClr val="tx1"/>
                  </a:solidFill>
                </a:rPr>
                <a:t>Menu</a:t>
              </a: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2C40472-3704-46F9-911F-D3BC6495A503}"/>
                </a:ext>
              </a:extLst>
            </p:cNvPr>
            <p:cNvSpPr/>
            <p:nvPr/>
          </p:nvSpPr>
          <p:spPr>
            <a:xfrm>
              <a:off x="2959100" y="2768023"/>
              <a:ext cx="939800" cy="304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400" b="1" dirty="0">
                  <a:solidFill>
                    <a:schemeClr val="tx1"/>
                  </a:solidFill>
                </a:rPr>
                <a:t>Gameplay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7F877612-D5ED-4302-927A-D88246386EF1}"/>
                </a:ext>
              </a:extLst>
            </p:cNvPr>
            <p:cNvSpPr/>
            <p:nvPr/>
          </p:nvSpPr>
          <p:spPr>
            <a:xfrm>
              <a:off x="2073274" y="2768022"/>
              <a:ext cx="7747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400" b="1" dirty="0">
                  <a:solidFill>
                    <a:schemeClr val="tx1"/>
                  </a:solidFill>
                </a:rPr>
                <a:t>Tutorial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56F1C4CE-03F8-48DB-A556-CA5F51BD3FAD}"/>
                </a:ext>
              </a:extLst>
            </p:cNvPr>
            <p:cNvSpPr/>
            <p:nvPr/>
          </p:nvSpPr>
          <p:spPr>
            <a:xfrm>
              <a:off x="3041650" y="951923"/>
              <a:ext cx="7747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400" b="1" dirty="0">
                  <a:solidFill>
                    <a:schemeClr val="tx1"/>
                  </a:solidFill>
                </a:rPr>
                <a:t>Start</a:t>
              </a:r>
            </a:p>
          </p:txBody>
        </p: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881B54F9-536A-4252-A90F-FF4B999AA7C5}"/>
                </a:ext>
              </a:extLst>
            </p:cNvPr>
            <p:cNvCxnSpPr>
              <a:cxnSpLocks/>
              <a:stCxn id="8" idx="2"/>
              <a:endCxn id="4" idx="0"/>
            </p:cNvCxnSpPr>
            <p:nvPr/>
          </p:nvCxnSpPr>
          <p:spPr>
            <a:xfrm>
              <a:off x="3429000" y="1256723"/>
              <a:ext cx="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2532B2E6-2271-4A34-8F20-ED5DEC76C621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3429000" y="1713923"/>
              <a:ext cx="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F470CFB5-2BA0-4001-BCEF-6700E78C6554}"/>
                </a:ext>
              </a:extLst>
            </p:cNvPr>
            <p:cNvSpPr/>
            <p:nvPr/>
          </p:nvSpPr>
          <p:spPr>
            <a:xfrm>
              <a:off x="3041650" y="2317173"/>
              <a:ext cx="7747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400" b="1" dirty="0">
                  <a:solidFill>
                    <a:schemeClr val="tx1"/>
                  </a:solidFill>
                </a:rPr>
                <a:t>Loading</a:t>
              </a:r>
            </a:p>
          </p:txBody>
        </p: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2EFBDDED-5AFA-48F8-B09D-7272C0737B81}"/>
                </a:ext>
              </a:extLst>
            </p:cNvPr>
            <p:cNvCxnSpPr>
              <a:cxnSpLocks/>
              <a:stCxn id="5" idx="2"/>
              <a:endCxn id="19" idx="0"/>
            </p:cNvCxnSpPr>
            <p:nvPr/>
          </p:nvCxnSpPr>
          <p:spPr>
            <a:xfrm>
              <a:off x="3429000" y="2171123"/>
              <a:ext cx="0" cy="1460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D8C8D11F-3D30-40D9-8C1E-D32A4DE733BB}"/>
                </a:ext>
              </a:extLst>
            </p:cNvPr>
            <p:cNvCxnSpPr>
              <a:cxnSpLocks/>
              <a:stCxn id="19" idx="2"/>
              <a:endCxn id="6" idx="0"/>
            </p:cNvCxnSpPr>
            <p:nvPr/>
          </p:nvCxnSpPr>
          <p:spPr>
            <a:xfrm>
              <a:off x="3429000" y="2621973"/>
              <a:ext cx="0" cy="1460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: angular 41">
              <a:extLst>
                <a:ext uri="{FF2B5EF4-FFF2-40B4-BE49-F238E27FC236}">
                  <a16:creationId xmlns:a16="http://schemas.microsoft.com/office/drawing/2014/main" id="{393055DA-A0A4-4E61-8099-09DA46FAF360}"/>
                </a:ext>
              </a:extLst>
            </p:cNvPr>
            <p:cNvCxnSpPr>
              <a:stCxn id="6" idx="2"/>
            </p:cNvCxnSpPr>
            <p:nvPr/>
          </p:nvCxnSpPr>
          <p:spPr>
            <a:xfrm rot="16200000" flipH="1">
              <a:off x="3814762" y="2687060"/>
              <a:ext cx="234950" cy="100647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de flecha 52">
              <a:extLst>
                <a:ext uri="{FF2B5EF4-FFF2-40B4-BE49-F238E27FC236}">
                  <a16:creationId xmlns:a16="http://schemas.microsoft.com/office/drawing/2014/main" id="{B5DD3AAE-4CF6-49AA-8D7A-01E8A5EDD3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16351" y="1548823"/>
              <a:ext cx="6191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CFE26BD3-83A2-48E5-AAFB-30FABF6468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9127" y="1561525"/>
              <a:ext cx="6348" cy="1746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CuadroTexto 64">
            <a:extLst>
              <a:ext uri="{FF2B5EF4-FFF2-40B4-BE49-F238E27FC236}">
                <a16:creationId xmlns:a16="http://schemas.microsoft.com/office/drawing/2014/main" id="{2AE90FBA-232C-44C3-B0BC-DA63055BF6DE}"/>
              </a:ext>
            </a:extLst>
          </p:cNvPr>
          <p:cNvSpPr txBox="1"/>
          <p:nvPr/>
        </p:nvSpPr>
        <p:spPr>
          <a:xfrm>
            <a:off x="1578179" y="271051"/>
            <a:ext cx="3701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/>
              <a:t>Scene Navigation Diagram</a:t>
            </a:r>
          </a:p>
        </p:txBody>
      </p:sp>
    </p:spTree>
    <p:extLst>
      <p:ext uri="{BB962C8B-B14F-4D97-AF65-F5344CB8AC3E}">
        <p14:creationId xmlns:p14="http://schemas.microsoft.com/office/powerpoint/2010/main" val="166389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>
            <a:extLst>
              <a:ext uri="{FF2B5EF4-FFF2-40B4-BE49-F238E27FC236}">
                <a16:creationId xmlns:a16="http://schemas.microsoft.com/office/drawing/2014/main" id="{CBC9683D-B9F9-4519-8B19-04941E6E0290}"/>
              </a:ext>
            </a:extLst>
          </p:cNvPr>
          <p:cNvSpPr txBox="1"/>
          <p:nvPr/>
        </p:nvSpPr>
        <p:spPr>
          <a:xfrm>
            <a:off x="900073" y="438070"/>
            <a:ext cx="5057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Sequence Diagram Of The Gameplay</a:t>
            </a:r>
            <a:endParaRPr lang="es-CL" sz="2400" b="1" dirty="0"/>
          </a:p>
        </p:txBody>
      </p:sp>
      <p:grpSp>
        <p:nvGrpSpPr>
          <p:cNvPr id="211" name="Grupo 210">
            <a:extLst>
              <a:ext uri="{FF2B5EF4-FFF2-40B4-BE49-F238E27FC236}">
                <a16:creationId xmlns:a16="http://schemas.microsoft.com/office/drawing/2014/main" id="{DBF19624-BFF9-4028-A3A4-260717C26360}"/>
              </a:ext>
            </a:extLst>
          </p:cNvPr>
          <p:cNvGrpSpPr/>
          <p:nvPr/>
        </p:nvGrpSpPr>
        <p:grpSpPr>
          <a:xfrm>
            <a:off x="554607" y="1239635"/>
            <a:ext cx="5539257" cy="4469765"/>
            <a:chOff x="164082" y="1239635"/>
            <a:chExt cx="5539257" cy="4469765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D581DE16-CA97-4BDF-B2E7-C7CBFD0021EE}"/>
                </a:ext>
              </a:extLst>
            </p:cNvPr>
            <p:cNvSpPr/>
            <p:nvPr/>
          </p:nvSpPr>
          <p:spPr>
            <a:xfrm>
              <a:off x="1562735" y="1696835"/>
              <a:ext cx="3092450" cy="3048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PREPARING BOARD</a:t>
              </a: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C37A62E1-A204-4177-9733-D9DD3B527A42}"/>
                </a:ext>
              </a:extLst>
            </p:cNvPr>
            <p:cNvSpPr/>
            <p:nvPr/>
          </p:nvSpPr>
          <p:spPr>
            <a:xfrm>
              <a:off x="1562735" y="2154035"/>
              <a:ext cx="3092450" cy="3048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RAISING CURTAIN</a:t>
              </a: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2C40472-3704-46F9-911F-D3BC6495A503}"/>
                </a:ext>
              </a:extLst>
            </p:cNvPr>
            <p:cNvSpPr/>
            <p:nvPr/>
          </p:nvSpPr>
          <p:spPr>
            <a:xfrm>
              <a:off x="3521331" y="4137140"/>
              <a:ext cx="1866332" cy="3048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NEXT LEVEL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7F877612-D5ED-4302-927A-D88246386EF1}"/>
                </a:ext>
              </a:extLst>
            </p:cNvPr>
            <p:cNvSpPr/>
            <p:nvPr/>
          </p:nvSpPr>
          <p:spPr>
            <a:xfrm>
              <a:off x="1562735" y="3062085"/>
              <a:ext cx="3092450" cy="3048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EXTRACTING STATISTICS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56F1C4CE-03F8-48DB-A556-CA5F51BD3FAD}"/>
                </a:ext>
              </a:extLst>
            </p:cNvPr>
            <p:cNvSpPr/>
            <p:nvPr/>
          </p:nvSpPr>
          <p:spPr>
            <a:xfrm>
              <a:off x="1562735" y="1239635"/>
              <a:ext cx="309245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400" b="1" dirty="0">
                  <a:solidFill>
                    <a:schemeClr val="tx1"/>
                  </a:solidFill>
                </a:rPr>
                <a:t>Start</a:t>
              </a:r>
            </a:p>
          </p:txBody>
        </p: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881B54F9-536A-4252-A90F-FF4B999AA7C5}"/>
                </a:ext>
              </a:extLst>
            </p:cNvPr>
            <p:cNvCxnSpPr>
              <a:cxnSpLocks/>
              <a:stCxn id="8" idx="2"/>
              <a:endCxn id="4" idx="0"/>
            </p:cNvCxnSpPr>
            <p:nvPr/>
          </p:nvCxnSpPr>
          <p:spPr>
            <a:xfrm>
              <a:off x="3108960" y="1544435"/>
              <a:ext cx="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2532B2E6-2271-4A34-8F20-ED5DEC76C621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3108960" y="2001635"/>
              <a:ext cx="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F470CFB5-2BA0-4001-BCEF-6700E78C6554}"/>
                </a:ext>
              </a:extLst>
            </p:cNvPr>
            <p:cNvSpPr/>
            <p:nvPr/>
          </p:nvSpPr>
          <p:spPr>
            <a:xfrm>
              <a:off x="1562735" y="2576310"/>
              <a:ext cx="3092450" cy="3048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RUNNING GAMEPLAY</a:t>
              </a:r>
            </a:p>
          </p:txBody>
        </p: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2EFBDDED-5AFA-48F8-B09D-7272C0737B81}"/>
                </a:ext>
              </a:extLst>
            </p:cNvPr>
            <p:cNvCxnSpPr>
              <a:cxnSpLocks/>
              <a:stCxn id="5" idx="2"/>
              <a:endCxn id="19" idx="0"/>
            </p:cNvCxnSpPr>
            <p:nvPr/>
          </p:nvCxnSpPr>
          <p:spPr>
            <a:xfrm>
              <a:off x="3108960" y="2458835"/>
              <a:ext cx="0" cy="1174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26B1BDEC-3C37-477A-8CD8-281EEC86135E}"/>
                </a:ext>
              </a:extLst>
            </p:cNvPr>
            <p:cNvCxnSpPr>
              <a:cxnSpLocks/>
              <a:stCxn id="19" idx="2"/>
              <a:endCxn id="7" idx="0"/>
            </p:cNvCxnSpPr>
            <p:nvPr/>
          </p:nvCxnSpPr>
          <p:spPr>
            <a:xfrm>
              <a:off x="3108960" y="2881110"/>
              <a:ext cx="0" cy="1809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4B6217D7-1F70-481F-AB27-4F58E7F5E406}"/>
                </a:ext>
              </a:extLst>
            </p:cNvPr>
            <p:cNvCxnSpPr>
              <a:cxnSpLocks/>
              <a:stCxn id="7" idx="2"/>
              <a:endCxn id="30" idx="0"/>
            </p:cNvCxnSpPr>
            <p:nvPr/>
          </p:nvCxnSpPr>
          <p:spPr>
            <a:xfrm flipH="1">
              <a:off x="3108895" y="3366885"/>
              <a:ext cx="65" cy="1968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D8C8D11F-3D30-40D9-8C1E-D32A4DE733BB}"/>
                </a:ext>
              </a:extLst>
            </p:cNvPr>
            <p:cNvCxnSpPr>
              <a:cxnSpLocks/>
              <a:stCxn id="30" idx="3"/>
              <a:endCxn id="6" idx="0"/>
            </p:cNvCxnSpPr>
            <p:nvPr/>
          </p:nvCxnSpPr>
          <p:spPr>
            <a:xfrm>
              <a:off x="3548787" y="3716135"/>
              <a:ext cx="905710" cy="4210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de flecha 52">
              <a:extLst>
                <a:ext uri="{FF2B5EF4-FFF2-40B4-BE49-F238E27FC236}">
                  <a16:creationId xmlns:a16="http://schemas.microsoft.com/office/drawing/2014/main" id="{B5DD3AAE-4CF6-49AA-8D7A-01E8A5EDD3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7247" y="1403465"/>
              <a:ext cx="10064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CFE26BD3-83A2-48E5-AAFB-30FABF6468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71883" y="1406438"/>
              <a:ext cx="31456" cy="28811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FAB0AB0E-C37A-441A-89F8-0394E32ADD57}"/>
                </a:ext>
              </a:extLst>
            </p:cNvPr>
            <p:cNvSpPr/>
            <p:nvPr/>
          </p:nvSpPr>
          <p:spPr>
            <a:xfrm>
              <a:off x="845143" y="4137140"/>
              <a:ext cx="1866332" cy="3048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SHOWING RESULT</a:t>
              </a:r>
            </a:p>
          </p:txBody>
        </p:sp>
        <p:cxnSp>
          <p:nvCxnSpPr>
            <p:cNvPr id="45" name="Conector recto de flecha 44">
              <a:extLst>
                <a:ext uri="{FF2B5EF4-FFF2-40B4-BE49-F238E27FC236}">
                  <a16:creationId xmlns:a16="http://schemas.microsoft.com/office/drawing/2014/main" id="{D0C57B10-3019-4331-8933-DA56BB6B0F5F}"/>
                </a:ext>
              </a:extLst>
            </p:cNvPr>
            <p:cNvCxnSpPr>
              <a:cxnSpLocks/>
              <a:stCxn id="30" idx="1"/>
              <a:endCxn id="44" idx="0"/>
            </p:cNvCxnSpPr>
            <p:nvPr/>
          </p:nvCxnSpPr>
          <p:spPr>
            <a:xfrm flipH="1">
              <a:off x="1778309" y="3716135"/>
              <a:ext cx="890694" cy="4210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59DDACB2-8FC9-45FD-97E6-F638E2F481D9}"/>
                </a:ext>
              </a:extLst>
            </p:cNvPr>
            <p:cNvSpPr/>
            <p:nvPr/>
          </p:nvSpPr>
          <p:spPr>
            <a:xfrm>
              <a:off x="837268" y="4782380"/>
              <a:ext cx="1893084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LOWERING CURTAIN</a:t>
              </a:r>
            </a:p>
          </p:txBody>
        </p: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22133401-81E9-4981-AF34-A7FEF586DAAC}"/>
                </a:ext>
              </a:extLst>
            </p:cNvPr>
            <p:cNvCxnSpPr>
              <a:cxnSpLocks/>
              <a:stCxn id="46" idx="2"/>
              <a:endCxn id="72" idx="0"/>
            </p:cNvCxnSpPr>
            <p:nvPr/>
          </p:nvCxnSpPr>
          <p:spPr>
            <a:xfrm flipH="1">
              <a:off x="1778309" y="5087180"/>
              <a:ext cx="5501" cy="3174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64E5F195-D366-4D88-8029-0D9E924591FE}"/>
                </a:ext>
              </a:extLst>
            </p:cNvPr>
            <p:cNvSpPr/>
            <p:nvPr/>
          </p:nvSpPr>
          <p:spPr>
            <a:xfrm>
              <a:off x="1045168" y="5404600"/>
              <a:ext cx="1466281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400" b="1" dirty="0">
                  <a:solidFill>
                    <a:schemeClr val="tx1"/>
                  </a:solidFill>
                </a:rPr>
                <a:t>Menu</a:t>
              </a:r>
            </a:p>
          </p:txBody>
        </p:sp>
        <p:cxnSp>
          <p:nvCxnSpPr>
            <p:cNvPr id="81" name="Conector: angular 80">
              <a:extLst>
                <a:ext uri="{FF2B5EF4-FFF2-40B4-BE49-F238E27FC236}">
                  <a16:creationId xmlns:a16="http://schemas.microsoft.com/office/drawing/2014/main" id="{E3631483-C92A-4EEE-BDE6-88CE3D19A958}"/>
                </a:ext>
              </a:extLst>
            </p:cNvPr>
            <p:cNvCxnSpPr>
              <a:cxnSpLocks/>
              <a:stCxn id="201" idx="3"/>
            </p:cNvCxnSpPr>
            <p:nvPr/>
          </p:nvCxnSpPr>
          <p:spPr>
            <a:xfrm flipV="1">
              <a:off x="5401039" y="4287635"/>
              <a:ext cx="301068" cy="640162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iagrama de flujo: preparación 29">
              <a:extLst>
                <a:ext uri="{FF2B5EF4-FFF2-40B4-BE49-F238E27FC236}">
                  <a16:creationId xmlns:a16="http://schemas.microsoft.com/office/drawing/2014/main" id="{4856DEF6-3988-46B6-A153-807184DBE812}"/>
                </a:ext>
              </a:extLst>
            </p:cNvPr>
            <p:cNvSpPr/>
            <p:nvPr/>
          </p:nvSpPr>
          <p:spPr>
            <a:xfrm>
              <a:off x="2669003" y="3563735"/>
              <a:ext cx="879784" cy="304800"/>
            </a:xfrm>
            <a:prstGeom prst="flowChartPrepa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400" b="1" dirty="0">
                  <a:solidFill>
                    <a:schemeClr val="tx1"/>
                  </a:solidFill>
                </a:rPr>
                <a:t>Win</a:t>
              </a:r>
            </a:p>
          </p:txBody>
        </p: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47208C8E-D45B-4D89-9088-05CE5227900B}"/>
                </a:ext>
              </a:extLst>
            </p:cNvPr>
            <p:cNvSpPr txBox="1"/>
            <p:nvPr/>
          </p:nvSpPr>
          <p:spPr>
            <a:xfrm>
              <a:off x="3883738" y="3682516"/>
              <a:ext cx="4612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000" b="1" dirty="0"/>
                <a:t>true</a:t>
              </a:r>
            </a:p>
          </p:txBody>
        </p:sp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E0185CE7-F2C8-4746-AF0E-5BFC199CF7A5}"/>
                </a:ext>
              </a:extLst>
            </p:cNvPr>
            <p:cNvSpPr txBox="1"/>
            <p:nvPr/>
          </p:nvSpPr>
          <p:spPr>
            <a:xfrm>
              <a:off x="1975545" y="3685136"/>
              <a:ext cx="4612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000" b="1" dirty="0"/>
                <a:t>false</a:t>
              </a:r>
            </a:p>
          </p:txBody>
        </p: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7C86345B-31DC-4EBC-BBCD-4377B87D0C8C}"/>
                </a:ext>
              </a:extLst>
            </p:cNvPr>
            <p:cNvCxnSpPr>
              <a:cxnSpLocks/>
              <a:endCxn id="148" idx="2"/>
            </p:cNvCxnSpPr>
            <p:nvPr/>
          </p:nvCxnSpPr>
          <p:spPr>
            <a:xfrm flipV="1">
              <a:off x="657225" y="3583456"/>
              <a:ext cx="0" cy="7083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: angular 88">
              <a:extLst>
                <a:ext uri="{FF2B5EF4-FFF2-40B4-BE49-F238E27FC236}">
                  <a16:creationId xmlns:a16="http://schemas.microsoft.com/office/drawing/2014/main" id="{6B1848FF-61E0-4EF6-97E3-42C242CF35F2}"/>
                </a:ext>
              </a:extLst>
            </p:cNvPr>
            <p:cNvCxnSpPr>
              <a:cxnSpLocks/>
            </p:cNvCxnSpPr>
            <p:nvPr/>
          </p:nvCxnSpPr>
          <p:spPr>
            <a:xfrm>
              <a:off x="657225" y="4287635"/>
              <a:ext cx="161166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de flecha 90">
              <a:extLst>
                <a:ext uri="{FF2B5EF4-FFF2-40B4-BE49-F238E27FC236}">
                  <a16:creationId xmlns:a16="http://schemas.microsoft.com/office/drawing/2014/main" id="{84434EAC-AFA5-49A5-8091-16314165C4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225" y="2717280"/>
              <a:ext cx="905510" cy="145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2D584541-E7A7-448E-AC8E-C3AE04B28CA6}"/>
                </a:ext>
              </a:extLst>
            </p:cNvPr>
            <p:cNvSpPr/>
            <p:nvPr/>
          </p:nvSpPr>
          <p:spPr>
            <a:xfrm>
              <a:off x="164082" y="3278656"/>
              <a:ext cx="986286" cy="3048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RESTART</a:t>
              </a:r>
            </a:p>
          </p:txBody>
        </p:sp>
        <p:cxnSp>
          <p:nvCxnSpPr>
            <p:cNvPr id="164" name="Conector recto de flecha 163">
              <a:extLst>
                <a:ext uri="{FF2B5EF4-FFF2-40B4-BE49-F238E27FC236}">
                  <a16:creationId xmlns:a16="http://schemas.microsoft.com/office/drawing/2014/main" id="{F5BF2569-129E-4BEC-8FDD-0309885B67FC}"/>
                </a:ext>
              </a:extLst>
            </p:cNvPr>
            <p:cNvCxnSpPr>
              <a:cxnSpLocks/>
              <a:stCxn id="44" idx="2"/>
              <a:endCxn id="46" idx="0"/>
            </p:cNvCxnSpPr>
            <p:nvPr/>
          </p:nvCxnSpPr>
          <p:spPr>
            <a:xfrm>
              <a:off x="1778309" y="4441940"/>
              <a:ext cx="5501" cy="3404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>
              <a:extLst>
                <a:ext uri="{FF2B5EF4-FFF2-40B4-BE49-F238E27FC236}">
                  <a16:creationId xmlns:a16="http://schemas.microsoft.com/office/drawing/2014/main" id="{83C658EF-B64F-4E2A-8A15-CA1F82C06EF3}"/>
                </a:ext>
              </a:extLst>
            </p:cNvPr>
            <p:cNvCxnSpPr>
              <a:cxnSpLocks/>
              <a:stCxn id="148" idx="0"/>
            </p:cNvCxnSpPr>
            <p:nvPr/>
          </p:nvCxnSpPr>
          <p:spPr>
            <a:xfrm flipV="1">
              <a:off x="657225" y="2724972"/>
              <a:ext cx="0" cy="5536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CuadroTexto 179">
              <a:extLst>
                <a:ext uri="{FF2B5EF4-FFF2-40B4-BE49-F238E27FC236}">
                  <a16:creationId xmlns:a16="http://schemas.microsoft.com/office/drawing/2014/main" id="{1F94B200-EE94-421D-BCE9-5BAD24D06C7A}"/>
                </a:ext>
              </a:extLst>
            </p:cNvPr>
            <p:cNvSpPr txBox="1"/>
            <p:nvPr/>
          </p:nvSpPr>
          <p:spPr>
            <a:xfrm>
              <a:off x="614495" y="3765904"/>
              <a:ext cx="7276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000" b="1" dirty="0"/>
                <a:t>Restart</a:t>
              </a:r>
            </a:p>
          </p:txBody>
        </p:sp>
        <p:sp>
          <p:nvSpPr>
            <p:cNvPr id="184" name="CuadroTexto 183">
              <a:extLst>
                <a:ext uri="{FF2B5EF4-FFF2-40B4-BE49-F238E27FC236}">
                  <a16:creationId xmlns:a16="http://schemas.microsoft.com/office/drawing/2014/main" id="{45B9B8C0-1CC5-44FC-ACDD-8C7F6D16FCC5}"/>
                </a:ext>
              </a:extLst>
            </p:cNvPr>
            <p:cNvSpPr txBox="1"/>
            <p:nvPr/>
          </p:nvSpPr>
          <p:spPr>
            <a:xfrm>
              <a:off x="1421195" y="4446904"/>
              <a:ext cx="5511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000" b="1" dirty="0"/>
                <a:t>Exit</a:t>
              </a:r>
            </a:p>
          </p:txBody>
        </p:sp>
        <p:cxnSp>
          <p:nvCxnSpPr>
            <p:cNvPr id="185" name="Conector recto de flecha 184">
              <a:extLst>
                <a:ext uri="{FF2B5EF4-FFF2-40B4-BE49-F238E27FC236}">
                  <a16:creationId xmlns:a16="http://schemas.microsoft.com/office/drawing/2014/main" id="{C04286BC-D601-4D64-90AA-BC607D1B78A1}"/>
                </a:ext>
              </a:extLst>
            </p:cNvPr>
            <p:cNvCxnSpPr>
              <a:cxnSpLocks/>
              <a:stCxn id="6" idx="2"/>
              <a:endCxn id="201" idx="0"/>
            </p:cNvCxnSpPr>
            <p:nvPr/>
          </p:nvCxnSpPr>
          <p:spPr>
            <a:xfrm>
              <a:off x="4454497" y="4441940"/>
              <a:ext cx="0" cy="3334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Rectángulo 200">
              <a:extLst>
                <a:ext uri="{FF2B5EF4-FFF2-40B4-BE49-F238E27FC236}">
                  <a16:creationId xmlns:a16="http://schemas.microsoft.com/office/drawing/2014/main" id="{B8243939-F89E-4CEA-8C85-9FB668660195}"/>
                </a:ext>
              </a:extLst>
            </p:cNvPr>
            <p:cNvSpPr/>
            <p:nvPr/>
          </p:nvSpPr>
          <p:spPr>
            <a:xfrm>
              <a:off x="3507955" y="4775397"/>
              <a:ext cx="1893084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LOWERING CURTAIN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24823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580</TotalTime>
  <Words>40</Words>
  <Application>Microsoft Office PowerPoint</Application>
  <PresentationFormat>Carta (216 x 279 mm)</PresentationFormat>
  <Paragraphs>25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</dc:creator>
  <cp:lastModifiedBy>andres</cp:lastModifiedBy>
  <cp:revision>13</cp:revision>
  <dcterms:created xsi:type="dcterms:W3CDTF">2017-12-09T11:17:06Z</dcterms:created>
  <dcterms:modified xsi:type="dcterms:W3CDTF">2017-12-11T02:53:20Z</dcterms:modified>
</cp:coreProperties>
</file>