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34"/>
  </p:notesMasterIdLst>
  <p:sldIdLst>
    <p:sldId id="256" r:id="rId6"/>
    <p:sldId id="263" r:id="rId7"/>
    <p:sldId id="297" r:id="rId8"/>
    <p:sldId id="257" r:id="rId9"/>
    <p:sldId id="298" r:id="rId10"/>
    <p:sldId id="264" r:id="rId11"/>
    <p:sldId id="299" r:id="rId12"/>
    <p:sldId id="306" r:id="rId13"/>
    <p:sldId id="327" r:id="rId14"/>
    <p:sldId id="319" r:id="rId15"/>
    <p:sldId id="302" r:id="rId16"/>
    <p:sldId id="261" r:id="rId17"/>
    <p:sldId id="300" r:id="rId18"/>
    <p:sldId id="316" r:id="rId19"/>
    <p:sldId id="259" r:id="rId20"/>
    <p:sldId id="323" r:id="rId21"/>
    <p:sldId id="324" r:id="rId22"/>
    <p:sldId id="325" r:id="rId23"/>
    <p:sldId id="314" r:id="rId24"/>
    <p:sldId id="312" r:id="rId25"/>
    <p:sldId id="317" r:id="rId26"/>
    <p:sldId id="321" r:id="rId27"/>
    <p:sldId id="328" r:id="rId28"/>
    <p:sldId id="322" r:id="rId29"/>
    <p:sldId id="318" r:id="rId30"/>
    <p:sldId id="329" r:id="rId31"/>
    <p:sldId id="301" r:id="rId32"/>
    <p:sldId id="271" r:id="rId33"/>
  </p:sldIdLst>
  <p:sldSz cx="9144000" cy="5143500" type="screen16x9"/>
  <p:notesSz cx="6858000" cy="9144000"/>
  <p:embeddedFontLst>
    <p:embeddedFont>
      <p:font typeface="Advent Pro SemiBold" panose="020B0604020202020204" charset="0"/>
      <p:regular r:id="rId35"/>
      <p:bold r:id="rId36"/>
      <p:italic r:id="rId37"/>
      <p:boldItalic r:id="rId38"/>
    </p:embeddedFont>
    <p:embeddedFont>
      <p:font typeface="Fira Sans Condensed Medium" panose="020B0604020202020204" charset="0"/>
      <p:regular r:id="rId39"/>
      <p:bold r:id="rId40"/>
      <p:italic r:id="rId41"/>
      <p:boldItalic r:id="rId42"/>
    </p:embeddedFont>
    <p:embeddedFont>
      <p:font typeface="Maven Pro" panose="020B0604020202020204" charset="0"/>
      <p:regular r:id="rId43"/>
      <p:bold r:id="rId44"/>
    </p:embeddedFont>
    <p:embeddedFont>
      <p:font typeface="Share Tech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8CBC3-4055-4C1B-9DD7-AD4D6DE8E703}" v="4" dt="2023-12-04T18:40:04.683"/>
    <p1510:client id="{34151226-548E-9F43-BEDA-BAE68D10E869}" vWet="7" dt="2023-12-05T03:03:01.840"/>
    <p1510:client id="{B0DFFA1B-37BE-4C12-916B-C4DE38EEFB96}" v="4" dt="2023-12-04T18:38:55.493"/>
    <p1510:client id="{BE293FDF-1E31-4185-ABDA-8F05D6E3DBA1}" v="334" dt="2023-12-05T03:05:33.704"/>
    <p1510:client id="{C8298388-ECD3-4B61-8746-ADF19FFA8F66}" v="31" dt="2023-12-04T22:44:07.706"/>
  </p1510:revLst>
</p1510:revInfo>
</file>

<file path=ppt/tableStyles.xml><?xml version="1.0" encoding="utf-8"?>
<a:tblStyleLst xmlns:a="http://schemas.openxmlformats.org/drawingml/2006/main" def="{FDEAB5B1-080F-406F-9A5C-52BBB32160F4}">
  <a:tblStyle styleId="{FDEAB5B1-080F-406F-9A5C-52BBB32160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5.fntdata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a Arrieta Salgado" userId="dc54e56f-082e-409f-81bd-996d7214a758" providerId="ADAL" clId="{BE293FDF-1E31-4185-ABDA-8F05D6E3DBA1}"/>
    <pc:docChg chg="undo redo custSel addSld delSld modSld sldOrd">
      <pc:chgData name="Karolina Arrieta Salgado" userId="dc54e56f-082e-409f-81bd-996d7214a758" providerId="ADAL" clId="{BE293FDF-1E31-4185-ABDA-8F05D6E3DBA1}" dt="2023-12-05T03:05:33.704" v="4397" actId="20577"/>
      <pc:docMkLst>
        <pc:docMk/>
      </pc:docMkLst>
      <pc:sldChg chg="modSp mod">
        <pc:chgData name="Karolina Arrieta Salgado" userId="dc54e56f-082e-409f-81bd-996d7214a758" providerId="ADAL" clId="{BE293FDF-1E31-4185-ABDA-8F05D6E3DBA1}" dt="2023-11-29T00:06:35.521" v="245" actId="20577"/>
        <pc:sldMkLst>
          <pc:docMk/>
          <pc:sldMk cId="0" sldId="256"/>
        </pc:sldMkLst>
        <pc:spChg chg="mod">
          <ac:chgData name="Karolina Arrieta Salgado" userId="dc54e56f-082e-409f-81bd-996d7214a758" providerId="ADAL" clId="{BE293FDF-1E31-4185-ABDA-8F05D6E3DBA1}" dt="2023-11-29T00:06:35.521" v="245" actId="20577"/>
          <ac:spMkLst>
            <pc:docMk/>
            <pc:sldMk cId="0" sldId="256"/>
            <ac:spMk id="435" creationId="{00000000-0000-0000-0000-000000000000}"/>
          </ac:spMkLst>
        </pc:spChg>
      </pc:sldChg>
      <pc:sldChg chg="addSp modSp mod ord">
        <pc:chgData name="Karolina Arrieta Salgado" userId="dc54e56f-082e-409f-81bd-996d7214a758" providerId="ADAL" clId="{BE293FDF-1E31-4185-ABDA-8F05D6E3DBA1}" dt="2023-12-05T01:06:47.768" v="4002" actId="20577"/>
        <pc:sldMkLst>
          <pc:docMk/>
          <pc:sldMk cId="0" sldId="257"/>
        </pc:sldMkLst>
        <pc:spChg chg="mod">
          <ac:chgData name="Karolina Arrieta Salgado" userId="dc54e56f-082e-409f-81bd-996d7214a758" providerId="ADAL" clId="{BE293FDF-1E31-4185-ABDA-8F05D6E3DBA1}" dt="2023-12-05T01:06:47.768" v="4002" actId="20577"/>
          <ac:spMkLst>
            <pc:docMk/>
            <pc:sldMk cId="0" sldId="257"/>
            <ac:spMk id="466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0:06:06.431" v="243" actId="1076"/>
          <ac:spMkLst>
            <pc:docMk/>
            <pc:sldMk cId="0" sldId="257"/>
            <ac:spMk id="467" creationId="{00000000-0000-0000-0000-000000000000}"/>
          </ac:spMkLst>
        </pc:spChg>
        <pc:picChg chg="add mod">
          <ac:chgData name="Karolina Arrieta Salgado" userId="dc54e56f-082e-409f-81bd-996d7214a758" providerId="ADAL" clId="{BE293FDF-1E31-4185-ABDA-8F05D6E3DBA1}" dt="2023-11-29T00:04:52.558" v="237" actId="1076"/>
          <ac:picMkLst>
            <pc:docMk/>
            <pc:sldMk cId="0" sldId="257"/>
            <ac:picMk id="3" creationId="{5A2F06C1-E17F-F8E7-E8B0-DCB524AF41C5}"/>
          </ac:picMkLst>
        </pc:picChg>
      </pc:sldChg>
      <pc:sldChg chg="addSp delSp modSp mod ord">
        <pc:chgData name="Karolina Arrieta Salgado" userId="dc54e56f-082e-409f-81bd-996d7214a758" providerId="ADAL" clId="{BE293FDF-1E31-4185-ABDA-8F05D6E3DBA1}" dt="2023-12-03T03:45:57.296" v="3151" actId="1076"/>
        <pc:sldMkLst>
          <pc:docMk/>
          <pc:sldMk cId="0" sldId="259"/>
        </pc:sldMkLst>
        <pc:spChg chg="add del mod">
          <ac:chgData name="Karolina Arrieta Salgado" userId="dc54e56f-082e-409f-81bd-996d7214a758" providerId="ADAL" clId="{BE293FDF-1E31-4185-ABDA-8F05D6E3DBA1}" dt="2023-11-29T01:30:34.936" v="1133" actId="478"/>
          <ac:spMkLst>
            <pc:docMk/>
            <pc:sldMk cId="0" sldId="259"/>
            <ac:spMk id="3" creationId="{8948F73D-957D-3850-690E-65A1F2AEFC15}"/>
          </ac:spMkLst>
        </pc:spChg>
        <pc:spChg chg="add mod">
          <ac:chgData name="Karolina Arrieta Salgado" userId="dc54e56f-082e-409f-81bd-996d7214a758" providerId="ADAL" clId="{BE293FDF-1E31-4185-ABDA-8F05D6E3DBA1}" dt="2023-12-03T03:45:57.296" v="3151" actId="1076"/>
          <ac:spMkLst>
            <pc:docMk/>
            <pc:sldMk cId="0" sldId="259"/>
            <ac:spMk id="4" creationId="{4DD4A3E1-5177-2F6F-393B-4F0AAAAD8368}"/>
          </ac:spMkLst>
        </pc:spChg>
        <pc:spChg chg="add del mod">
          <ac:chgData name="Karolina Arrieta Salgado" userId="dc54e56f-082e-409f-81bd-996d7214a758" providerId="ADAL" clId="{BE293FDF-1E31-4185-ABDA-8F05D6E3DBA1}" dt="2023-11-29T01:38:11.038" v="1228" actId="478"/>
          <ac:spMkLst>
            <pc:docMk/>
            <pc:sldMk cId="0" sldId="259"/>
            <ac:spMk id="4" creationId="{920BBC28-CBC4-DFEB-54B5-F76479B69A33}"/>
          </ac:spMkLst>
        </pc:spChg>
        <pc:spChg chg="add mod">
          <ac:chgData name="Karolina Arrieta Salgado" userId="dc54e56f-082e-409f-81bd-996d7214a758" providerId="ADAL" clId="{BE293FDF-1E31-4185-ABDA-8F05D6E3DBA1}" dt="2023-12-03T03:44:22.069" v="3138" actId="12"/>
          <ac:spMkLst>
            <pc:docMk/>
            <pc:sldMk cId="0" sldId="259"/>
            <ac:spMk id="6" creationId="{9327AA08-E5BC-5442-3B82-95551BCE34FD}"/>
          </ac:spMkLst>
        </pc:spChg>
        <pc:spChg chg="add mod">
          <ac:chgData name="Karolina Arrieta Salgado" userId="dc54e56f-082e-409f-81bd-996d7214a758" providerId="ADAL" clId="{BE293FDF-1E31-4185-ABDA-8F05D6E3DBA1}" dt="2023-12-03T03:44:55.839" v="3144" actId="1076"/>
          <ac:spMkLst>
            <pc:docMk/>
            <pc:sldMk cId="0" sldId="259"/>
            <ac:spMk id="7" creationId="{6BF7CE2A-69A2-8C78-23EE-44FDC599ED88}"/>
          </ac:spMkLst>
        </pc:spChg>
        <pc:spChg chg="add mod">
          <ac:chgData name="Karolina Arrieta Salgado" userId="dc54e56f-082e-409f-81bd-996d7214a758" providerId="ADAL" clId="{BE293FDF-1E31-4185-ABDA-8F05D6E3DBA1}" dt="2023-12-03T03:45:33.506" v="3149" actId="1076"/>
          <ac:spMkLst>
            <pc:docMk/>
            <pc:sldMk cId="0" sldId="259"/>
            <ac:spMk id="8" creationId="{A946006E-638C-203C-A20B-CC3DAE512EE5}"/>
          </ac:spMkLst>
        </pc:spChg>
        <pc:spChg chg="mod">
          <ac:chgData name="Karolina Arrieta Salgado" userId="dc54e56f-082e-409f-81bd-996d7214a758" providerId="ADAL" clId="{BE293FDF-1E31-4185-ABDA-8F05D6E3DBA1}" dt="2023-12-03T03:44:37.578" v="3142" actId="1076"/>
          <ac:spMkLst>
            <pc:docMk/>
            <pc:sldMk cId="0" sldId="259"/>
            <ac:spMk id="507" creationId="{00000000-0000-0000-0000-000000000000}"/>
          </ac:spMkLst>
        </pc:spChg>
        <pc:spChg chg="add del mod">
          <ac:chgData name="Karolina Arrieta Salgado" userId="dc54e56f-082e-409f-81bd-996d7214a758" providerId="ADAL" clId="{BE293FDF-1E31-4185-ABDA-8F05D6E3DBA1}" dt="2023-12-03T03:45:50.997" v="3150" actId="1076"/>
          <ac:spMkLst>
            <pc:docMk/>
            <pc:sldMk cId="0" sldId="259"/>
            <ac:spMk id="508" creationId="{00000000-0000-0000-0000-000000000000}"/>
          </ac:spMkLst>
        </pc:spChg>
        <pc:grpChg chg="del">
          <ac:chgData name="Karolina Arrieta Salgado" userId="dc54e56f-082e-409f-81bd-996d7214a758" providerId="ADAL" clId="{BE293FDF-1E31-4185-ABDA-8F05D6E3DBA1}" dt="2023-11-29T01:30:13.449" v="1127" actId="478"/>
          <ac:grpSpMkLst>
            <pc:docMk/>
            <pc:sldMk cId="0" sldId="259"/>
            <ac:grpSpMk id="509" creationId="{00000000-0000-0000-0000-000000000000}"/>
          </ac:grpSpMkLst>
        </pc:grpChg>
        <pc:grpChg chg="del">
          <ac:chgData name="Karolina Arrieta Salgado" userId="dc54e56f-082e-409f-81bd-996d7214a758" providerId="ADAL" clId="{BE293FDF-1E31-4185-ABDA-8F05D6E3DBA1}" dt="2023-12-03T03:40:13.728" v="3113" actId="478"/>
          <ac:grpSpMkLst>
            <pc:docMk/>
            <pc:sldMk cId="0" sldId="259"/>
            <ac:grpSpMk id="529" creationId="{00000000-0000-0000-0000-000000000000}"/>
          </ac:grpSpMkLst>
        </pc:grpChg>
        <pc:grpChg chg="add del">
          <ac:chgData name="Karolina Arrieta Salgado" userId="dc54e56f-082e-409f-81bd-996d7214a758" providerId="ADAL" clId="{BE293FDF-1E31-4185-ABDA-8F05D6E3DBA1}" dt="2023-11-29T01:34:45.373" v="1217" actId="478"/>
          <ac:grpSpMkLst>
            <pc:docMk/>
            <pc:sldMk cId="0" sldId="259"/>
            <ac:grpSpMk id="535" creationId="{00000000-0000-0000-0000-000000000000}"/>
          </ac:grpSpMkLst>
        </pc:grpChg>
        <pc:picChg chg="add mod">
          <ac:chgData name="Karolina Arrieta Salgado" userId="dc54e56f-082e-409f-81bd-996d7214a758" providerId="ADAL" clId="{BE293FDF-1E31-4185-ABDA-8F05D6E3DBA1}" dt="2023-12-03T03:44:33.445" v="3141" actId="1076"/>
          <ac:picMkLst>
            <pc:docMk/>
            <pc:sldMk cId="0" sldId="259"/>
            <ac:picMk id="2" creationId="{C8F44566-9798-49ED-F32C-0299F6BE3C53}"/>
          </ac:picMkLst>
        </pc:picChg>
        <pc:picChg chg="add mod">
          <ac:chgData name="Karolina Arrieta Salgado" userId="dc54e56f-082e-409f-81bd-996d7214a758" providerId="ADAL" clId="{BE293FDF-1E31-4185-ABDA-8F05D6E3DBA1}" dt="2023-12-03T03:44:33.445" v="3141" actId="1076"/>
          <ac:picMkLst>
            <pc:docMk/>
            <pc:sldMk cId="0" sldId="259"/>
            <ac:picMk id="3" creationId="{6764FEE9-F0D9-8F00-318A-12F461CDD57F}"/>
          </ac:picMkLst>
        </pc:picChg>
        <pc:picChg chg="add del mod">
          <ac:chgData name="Karolina Arrieta Salgado" userId="dc54e56f-082e-409f-81bd-996d7214a758" providerId="ADAL" clId="{BE293FDF-1E31-4185-ABDA-8F05D6E3DBA1}" dt="2023-12-03T03:43:24.247" v="3126" actId="478"/>
          <ac:picMkLst>
            <pc:docMk/>
            <pc:sldMk cId="0" sldId="259"/>
            <ac:picMk id="1026" creationId="{89BC61BB-0B2E-67F6-9081-1F730E1E423C}"/>
          </ac:picMkLst>
        </pc:picChg>
      </pc:sldChg>
      <pc:sldChg chg="modSp del mod">
        <pc:chgData name="Karolina Arrieta Salgado" userId="dc54e56f-082e-409f-81bd-996d7214a758" providerId="ADAL" clId="{BE293FDF-1E31-4185-ABDA-8F05D6E3DBA1}" dt="2023-11-29T02:04:48.006" v="1596" actId="47"/>
        <pc:sldMkLst>
          <pc:docMk/>
          <pc:sldMk cId="0" sldId="260"/>
        </pc:sldMkLst>
        <pc:grpChg chg="mod">
          <ac:chgData name="Karolina Arrieta Salgado" userId="dc54e56f-082e-409f-81bd-996d7214a758" providerId="ADAL" clId="{BE293FDF-1E31-4185-ABDA-8F05D6E3DBA1}" dt="2023-11-29T01:21:17.466" v="1012" actId="1076"/>
          <ac:grpSpMkLst>
            <pc:docMk/>
            <pc:sldMk cId="0" sldId="260"/>
            <ac:grpSpMk id="577" creationId="{00000000-0000-0000-0000-000000000000}"/>
          </ac:grpSpMkLst>
        </pc:grpChg>
      </pc:sldChg>
      <pc:sldChg chg="addSp delSp modSp mod ord modNotes">
        <pc:chgData name="Karolina Arrieta Salgado" userId="dc54e56f-082e-409f-81bd-996d7214a758" providerId="ADAL" clId="{BE293FDF-1E31-4185-ABDA-8F05D6E3DBA1}" dt="2023-12-05T01:11:17.587" v="4012" actId="27309"/>
        <pc:sldMkLst>
          <pc:docMk/>
          <pc:sldMk cId="0" sldId="261"/>
        </pc:sldMkLst>
        <pc:spChg chg="add del mod">
          <ac:chgData name="Karolina Arrieta Salgado" userId="dc54e56f-082e-409f-81bd-996d7214a758" providerId="ADAL" clId="{BE293FDF-1E31-4185-ABDA-8F05D6E3DBA1}" dt="2023-11-29T00:34:18.827" v="645" actId="478"/>
          <ac:spMkLst>
            <pc:docMk/>
            <pc:sldMk cId="0" sldId="261"/>
            <ac:spMk id="3" creationId="{99C0197D-1131-0E0A-190D-7A3A44BB9AA6}"/>
          </ac:spMkLst>
        </pc:spChg>
        <pc:spChg chg="add del">
          <ac:chgData name="Karolina Arrieta Salgado" userId="dc54e56f-082e-409f-81bd-996d7214a758" providerId="ADAL" clId="{BE293FDF-1E31-4185-ABDA-8F05D6E3DBA1}" dt="2023-11-30T00:22:53.933" v="2079" actId="22"/>
          <ac:spMkLst>
            <pc:docMk/>
            <pc:sldMk cId="0" sldId="261"/>
            <ac:spMk id="3" creationId="{B77A692B-C73F-B8F7-09B0-5895138BF5EC}"/>
          </ac:spMkLst>
        </pc:spChg>
        <pc:spChg chg="add del mod">
          <ac:chgData name="Karolina Arrieta Salgado" userId="dc54e56f-082e-409f-81bd-996d7214a758" providerId="ADAL" clId="{BE293FDF-1E31-4185-ABDA-8F05D6E3DBA1}" dt="2023-11-29T01:02:46.811" v="996" actId="478"/>
          <ac:spMkLst>
            <pc:docMk/>
            <pc:sldMk cId="0" sldId="261"/>
            <ac:spMk id="4" creationId="{A5DA040B-4A66-6000-A3B8-A4D3AF6E9E24}"/>
          </ac:spMkLst>
        </pc:spChg>
        <pc:spChg chg="add del mod">
          <ac:chgData name="Karolina Arrieta Salgado" userId="dc54e56f-082e-409f-81bd-996d7214a758" providerId="ADAL" clId="{BE293FDF-1E31-4185-ABDA-8F05D6E3DBA1}" dt="2023-11-30T00:25:21.050" v="2093" actId="478"/>
          <ac:spMkLst>
            <pc:docMk/>
            <pc:sldMk cId="0" sldId="261"/>
            <ac:spMk id="5" creationId="{84184DD8-D5F9-F771-0767-67094EC76A59}"/>
          </ac:spMkLst>
        </pc:spChg>
        <pc:spChg chg="add mod">
          <ac:chgData name="Karolina Arrieta Salgado" userId="dc54e56f-082e-409f-81bd-996d7214a758" providerId="ADAL" clId="{BE293FDF-1E31-4185-ABDA-8F05D6E3DBA1}" dt="2023-11-30T01:42:33.093" v="2612" actId="1076"/>
          <ac:spMkLst>
            <pc:docMk/>
            <pc:sldMk cId="0" sldId="261"/>
            <ac:spMk id="6" creationId="{67FE7C0F-9807-C7AF-5C75-196C2B9B561D}"/>
          </ac:spMkLst>
        </pc:spChg>
        <pc:spChg chg="add del mod">
          <ac:chgData name="Karolina Arrieta Salgado" userId="dc54e56f-082e-409f-81bd-996d7214a758" providerId="ADAL" clId="{BE293FDF-1E31-4185-ABDA-8F05D6E3DBA1}" dt="2023-11-29T00:43:43.426" v="808" actId="478"/>
          <ac:spMkLst>
            <pc:docMk/>
            <pc:sldMk cId="0" sldId="261"/>
            <ac:spMk id="6" creationId="{B3C73EDF-B930-00CB-1AD1-48280D28FB85}"/>
          </ac:spMkLst>
        </pc:spChg>
        <pc:spChg chg="add del mod">
          <ac:chgData name="Karolina Arrieta Salgado" userId="dc54e56f-082e-409f-81bd-996d7214a758" providerId="ADAL" clId="{BE293FDF-1E31-4185-ABDA-8F05D6E3DBA1}" dt="2023-11-29T00:43:48.443" v="810" actId="478"/>
          <ac:spMkLst>
            <pc:docMk/>
            <pc:sldMk cId="0" sldId="261"/>
            <ac:spMk id="8" creationId="{EC193D2A-C542-D6F0-FF3D-831004C3F9BA}"/>
          </ac:spMkLst>
        </pc:spChg>
        <pc:spChg chg="add mod">
          <ac:chgData name="Karolina Arrieta Salgado" userId="dc54e56f-082e-409f-81bd-996d7214a758" providerId="ADAL" clId="{BE293FDF-1E31-4185-ABDA-8F05D6E3DBA1}" dt="2023-11-29T02:29:58.638" v="1714" actId="1076"/>
          <ac:spMkLst>
            <pc:docMk/>
            <pc:sldMk cId="0" sldId="261"/>
            <ac:spMk id="9" creationId="{CBF57A20-BAA1-0725-86D3-96492E70EBC8}"/>
          </ac:spMkLst>
        </pc:spChg>
        <pc:spChg chg="add mod">
          <ac:chgData name="Karolina Arrieta Salgado" userId="dc54e56f-082e-409f-81bd-996d7214a758" providerId="ADAL" clId="{BE293FDF-1E31-4185-ABDA-8F05D6E3DBA1}" dt="2023-11-29T01:05:55.864" v="1010" actId="1076"/>
          <ac:spMkLst>
            <pc:docMk/>
            <pc:sldMk cId="0" sldId="261"/>
            <ac:spMk id="10" creationId="{BE6E7FCE-7D4E-3895-846C-D93B619A9393}"/>
          </ac:spMkLst>
        </pc:spChg>
        <pc:spChg chg="mod">
          <ac:chgData name="Karolina Arrieta Salgado" userId="dc54e56f-082e-409f-81bd-996d7214a758" providerId="ADAL" clId="{BE293FDF-1E31-4185-ABDA-8F05D6E3DBA1}" dt="2023-11-29T00:45:30.057" v="865"/>
          <ac:spMkLst>
            <pc:docMk/>
            <pc:sldMk cId="0" sldId="261"/>
            <ac:spMk id="16" creationId="{A2222215-F473-CCF5-FDED-803EFC1A24F4}"/>
          </ac:spMkLst>
        </pc:spChg>
        <pc:spChg chg="mod">
          <ac:chgData name="Karolina Arrieta Salgado" userId="dc54e56f-082e-409f-81bd-996d7214a758" providerId="ADAL" clId="{BE293FDF-1E31-4185-ABDA-8F05D6E3DBA1}" dt="2023-11-29T00:45:30.057" v="865"/>
          <ac:spMkLst>
            <pc:docMk/>
            <pc:sldMk cId="0" sldId="261"/>
            <ac:spMk id="17" creationId="{97E44367-5FDF-DC3F-57E5-E61EBC5D5ADC}"/>
          </ac:spMkLst>
        </pc:spChg>
        <pc:spChg chg="del mod">
          <ac:chgData name="Karolina Arrieta Salgado" userId="dc54e56f-082e-409f-81bd-996d7214a758" providerId="ADAL" clId="{BE293FDF-1E31-4185-ABDA-8F05D6E3DBA1}" dt="2023-11-29T00:49:22.189" v="913" actId="478"/>
          <ac:spMkLst>
            <pc:docMk/>
            <pc:sldMk cId="0" sldId="261"/>
            <ac:spMk id="18" creationId="{33F7BCDD-DD70-8182-43C3-AB2E15CB3F5E}"/>
          </ac:spMkLst>
        </pc:spChg>
        <pc:spChg chg="mod">
          <ac:chgData name="Karolina Arrieta Salgado" userId="dc54e56f-082e-409f-81bd-996d7214a758" providerId="ADAL" clId="{BE293FDF-1E31-4185-ABDA-8F05D6E3DBA1}" dt="2023-11-29T00:45:30.057" v="865"/>
          <ac:spMkLst>
            <pc:docMk/>
            <pc:sldMk cId="0" sldId="261"/>
            <ac:spMk id="19" creationId="{5810F8EB-6B80-4B58-B8F9-D600F4EA47FF}"/>
          </ac:spMkLst>
        </pc:spChg>
        <pc:spChg chg="mod">
          <ac:chgData name="Karolina Arrieta Salgado" userId="dc54e56f-082e-409f-81bd-996d7214a758" providerId="ADAL" clId="{BE293FDF-1E31-4185-ABDA-8F05D6E3DBA1}" dt="2023-11-29T00:45:30.057" v="865"/>
          <ac:spMkLst>
            <pc:docMk/>
            <pc:sldMk cId="0" sldId="261"/>
            <ac:spMk id="20" creationId="{AEA4870E-F2CE-BDDA-9209-961BE192DFF4}"/>
          </ac:spMkLst>
        </pc:spChg>
        <pc:spChg chg="add del mod">
          <ac:chgData name="Karolina Arrieta Salgado" userId="dc54e56f-082e-409f-81bd-996d7214a758" providerId="ADAL" clId="{BE293FDF-1E31-4185-ABDA-8F05D6E3DBA1}" dt="2023-11-29T01:02:03.504" v="984" actId="478"/>
          <ac:spMkLst>
            <pc:docMk/>
            <pc:sldMk cId="0" sldId="261"/>
            <ac:spMk id="24" creationId="{58CDB7B1-7587-8F51-67D9-342748056C08}"/>
          </ac:spMkLst>
        </pc:spChg>
        <pc:spChg chg="add del mod">
          <ac:chgData name="Karolina Arrieta Salgado" userId="dc54e56f-082e-409f-81bd-996d7214a758" providerId="ADAL" clId="{BE293FDF-1E31-4185-ABDA-8F05D6E3DBA1}" dt="2023-11-29T01:02:09.502" v="986" actId="478"/>
          <ac:spMkLst>
            <pc:docMk/>
            <pc:sldMk cId="0" sldId="261"/>
            <ac:spMk id="26" creationId="{4D444869-9B6C-CB45-D6DC-514BAE3080A7}"/>
          </ac:spMkLst>
        </pc:spChg>
        <pc:spChg chg="add del mod">
          <ac:chgData name="Karolina Arrieta Salgado" userId="dc54e56f-082e-409f-81bd-996d7214a758" providerId="ADAL" clId="{BE293FDF-1E31-4185-ABDA-8F05D6E3DBA1}" dt="2023-11-29T01:02:15.821" v="989" actId="478"/>
          <ac:spMkLst>
            <pc:docMk/>
            <pc:sldMk cId="0" sldId="261"/>
            <ac:spMk id="28" creationId="{A5AE5B00-76BD-8E28-0257-710B776B2500}"/>
          </ac:spMkLst>
        </pc:spChg>
        <pc:spChg chg="add del mod">
          <ac:chgData name="Karolina Arrieta Salgado" userId="dc54e56f-082e-409f-81bd-996d7214a758" providerId="ADAL" clId="{BE293FDF-1E31-4185-ABDA-8F05D6E3DBA1}" dt="2023-11-29T01:02:21.448" v="991" actId="478"/>
          <ac:spMkLst>
            <pc:docMk/>
            <pc:sldMk cId="0" sldId="261"/>
            <ac:spMk id="30" creationId="{87A940B2-FBE2-5355-7790-D601E10FE763}"/>
          </ac:spMkLst>
        </pc:spChg>
        <pc:spChg chg="add del mod">
          <ac:chgData name="Karolina Arrieta Salgado" userId="dc54e56f-082e-409f-81bd-996d7214a758" providerId="ADAL" clId="{BE293FDF-1E31-4185-ABDA-8F05D6E3DBA1}" dt="2023-11-29T02:29:35.407" v="1712" actId="478"/>
          <ac:spMkLst>
            <pc:docMk/>
            <pc:sldMk cId="0" sldId="261"/>
            <ac:spMk id="33" creationId="{CE771F92-192D-2520-7876-B3C8A9FF8FA4}"/>
          </ac:spMkLst>
        </pc:spChg>
        <pc:spChg chg="add mod">
          <ac:chgData name="Karolina Arrieta Salgado" userId="dc54e56f-082e-409f-81bd-996d7214a758" providerId="ADAL" clId="{BE293FDF-1E31-4185-ABDA-8F05D6E3DBA1}" dt="2023-11-30T01:41:18.905" v="2569" actId="1076"/>
          <ac:spMkLst>
            <pc:docMk/>
            <pc:sldMk cId="0" sldId="261"/>
            <ac:spMk id="34" creationId="{7BC3E63F-4839-EC60-666A-A59E66B7216B}"/>
          </ac:spMkLst>
        </pc:spChg>
        <pc:spChg chg="del">
          <ac:chgData name="Karolina Arrieta Salgado" userId="dc54e56f-082e-409f-81bd-996d7214a758" providerId="ADAL" clId="{BE293FDF-1E31-4185-ABDA-8F05D6E3DBA1}" dt="2023-11-29T00:33:41.043" v="640" actId="478"/>
          <ac:spMkLst>
            <pc:docMk/>
            <pc:sldMk cId="0" sldId="261"/>
            <ac:spMk id="601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0:43:41.096" v="807" actId="478"/>
          <ac:spMkLst>
            <pc:docMk/>
            <pc:sldMk cId="0" sldId="261"/>
            <ac:spMk id="602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01:55.777" v="983" actId="478"/>
          <ac:spMkLst>
            <pc:docMk/>
            <pc:sldMk cId="0" sldId="261"/>
            <ac:spMk id="603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1:02:18.751" v="990" actId="478"/>
          <ac:spMkLst>
            <pc:docMk/>
            <pc:sldMk cId="0" sldId="261"/>
            <ac:spMk id="604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2:54:23.227" v="2001" actId="1076"/>
          <ac:spMkLst>
            <pc:docMk/>
            <pc:sldMk cId="0" sldId="261"/>
            <ac:spMk id="605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2:54:26.169" v="2002" actId="1076"/>
          <ac:spMkLst>
            <pc:docMk/>
            <pc:sldMk cId="0" sldId="261"/>
            <ac:spMk id="606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0:43:45.310" v="809" actId="478"/>
          <ac:spMkLst>
            <pc:docMk/>
            <pc:sldMk cId="0" sldId="261"/>
            <ac:spMk id="607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02:06.678" v="985" actId="478"/>
          <ac:spMkLst>
            <pc:docMk/>
            <pc:sldMk cId="0" sldId="261"/>
            <ac:spMk id="608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02:11.205" v="988" actId="478"/>
          <ac:spMkLst>
            <pc:docMk/>
            <pc:sldMk cId="0" sldId="261"/>
            <ac:spMk id="609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1:04:01.595" v="1004" actId="1076"/>
          <ac:spMkLst>
            <pc:docMk/>
            <pc:sldMk cId="0" sldId="261"/>
            <ac:spMk id="610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1:01:55.777" v="983" actId="478"/>
          <ac:spMkLst>
            <pc:docMk/>
            <pc:sldMk cId="0" sldId="261"/>
            <ac:spMk id="611" creationId="{00000000-0000-0000-0000-000000000000}"/>
          </ac:spMkLst>
        </pc:spChg>
        <pc:spChg chg="add del mod">
          <ac:chgData name="Karolina Arrieta Salgado" userId="dc54e56f-082e-409f-81bd-996d7214a758" providerId="ADAL" clId="{BE293FDF-1E31-4185-ABDA-8F05D6E3DBA1}" dt="2023-11-29T01:04:01.595" v="1004" actId="1076"/>
          <ac:spMkLst>
            <pc:docMk/>
            <pc:sldMk cId="0" sldId="261"/>
            <ac:spMk id="612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1:01:55.777" v="983" actId="478"/>
          <ac:spMkLst>
            <pc:docMk/>
            <pc:sldMk cId="0" sldId="261"/>
            <ac:spMk id="613" creationId="{00000000-0000-0000-0000-000000000000}"/>
          </ac:spMkLst>
        </pc:spChg>
        <pc:grpChg chg="add del mod">
          <ac:chgData name="Karolina Arrieta Salgado" userId="dc54e56f-082e-409f-81bd-996d7214a758" providerId="ADAL" clId="{BE293FDF-1E31-4185-ABDA-8F05D6E3DBA1}" dt="2023-11-29T00:49:23.647" v="914" actId="478"/>
          <ac:grpSpMkLst>
            <pc:docMk/>
            <pc:sldMk cId="0" sldId="261"/>
            <ac:grpSpMk id="15" creationId="{F9BFF94C-62E5-33E5-3D39-61732485D492}"/>
          </ac:grpSpMkLst>
        </pc:grpChg>
        <pc:grpChg chg="del">
          <ac:chgData name="Karolina Arrieta Salgado" userId="dc54e56f-082e-409f-81bd-996d7214a758" providerId="ADAL" clId="{BE293FDF-1E31-4185-ABDA-8F05D6E3DBA1}" dt="2023-11-29T01:01:55.777" v="983" actId="478"/>
          <ac:grpSpMkLst>
            <pc:docMk/>
            <pc:sldMk cId="0" sldId="261"/>
            <ac:grpSpMk id="617" creationId="{00000000-0000-0000-0000-000000000000}"/>
          </ac:grpSpMkLst>
        </pc:grpChg>
        <pc:grpChg chg="del">
          <ac:chgData name="Karolina Arrieta Salgado" userId="dc54e56f-082e-409f-81bd-996d7214a758" providerId="ADAL" clId="{BE293FDF-1E31-4185-ABDA-8F05D6E3DBA1}" dt="2023-11-29T01:01:55.777" v="983" actId="478"/>
          <ac:grpSpMkLst>
            <pc:docMk/>
            <pc:sldMk cId="0" sldId="261"/>
            <ac:grpSpMk id="623" creationId="{00000000-0000-0000-0000-000000000000}"/>
          </ac:grpSpMkLst>
        </pc:grpChg>
        <pc:grpChg chg="del">
          <ac:chgData name="Karolina Arrieta Salgado" userId="dc54e56f-082e-409f-81bd-996d7214a758" providerId="ADAL" clId="{BE293FDF-1E31-4185-ABDA-8F05D6E3DBA1}" dt="2023-11-29T00:45:27.528" v="864" actId="21"/>
          <ac:grpSpMkLst>
            <pc:docMk/>
            <pc:sldMk cId="0" sldId="261"/>
            <ac:grpSpMk id="631" creationId="{00000000-0000-0000-0000-000000000000}"/>
          </ac:grpSpMkLst>
        </pc:grpChg>
        <pc:grpChg chg="del">
          <ac:chgData name="Karolina Arrieta Salgado" userId="dc54e56f-082e-409f-81bd-996d7214a758" providerId="ADAL" clId="{BE293FDF-1E31-4185-ABDA-8F05D6E3DBA1}" dt="2023-11-29T00:35:57.718" v="668" actId="478"/>
          <ac:grpSpMkLst>
            <pc:docMk/>
            <pc:sldMk cId="0" sldId="261"/>
            <ac:grpSpMk id="637" creationId="{00000000-0000-0000-0000-000000000000}"/>
          </ac:grpSpMkLst>
        </pc:grpChg>
        <pc:graphicFrameChg chg="add del modGraphic">
          <ac:chgData name="Karolina Arrieta Salgado" userId="dc54e56f-082e-409f-81bd-996d7214a758" providerId="ADAL" clId="{BE293FDF-1E31-4185-ABDA-8F05D6E3DBA1}" dt="2023-12-05T01:11:17.587" v="4012" actId="27309"/>
          <ac:graphicFrameMkLst>
            <pc:docMk/>
            <pc:sldMk cId="0" sldId="261"/>
            <ac:graphicFrameMk id="3" creationId="{0778C2DB-BB20-B0A9-EB6C-FB19837F6C2F}"/>
          </ac:graphicFrameMkLst>
        </pc:graphicFrameChg>
        <pc:graphicFrameChg chg="add del modGraphic">
          <ac:chgData name="Karolina Arrieta Salgado" userId="dc54e56f-082e-409f-81bd-996d7214a758" providerId="ADAL" clId="{BE293FDF-1E31-4185-ABDA-8F05D6E3DBA1}" dt="2023-12-05T01:11:17.587" v="4012" actId="27309"/>
          <ac:graphicFrameMkLst>
            <pc:docMk/>
            <pc:sldMk cId="0" sldId="261"/>
            <ac:graphicFrameMk id="5" creationId="{0E6E30F5-7806-C72C-6BB7-0F7B5EC7FB2A}"/>
          </ac:graphicFrameMkLst>
        </pc:graphicFrameChg>
        <pc:picChg chg="add mod">
          <ac:chgData name="Karolina Arrieta Salgado" userId="dc54e56f-082e-409f-81bd-996d7214a758" providerId="ADAL" clId="{BE293FDF-1E31-4185-ABDA-8F05D6E3DBA1}" dt="2023-11-29T01:04:01.595" v="1004" actId="1076"/>
          <ac:picMkLst>
            <pc:docMk/>
            <pc:sldMk cId="0" sldId="261"/>
            <ac:picMk id="22" creationId="{96B25018-0053-FBFC-E18B-6E2E71F879E8}"/>
          </ac:picMkLst>
        </pc:picChg>
        <pc:picChg chg="add mod">
          <ac:chgData name="Karolina Arrieta Salgado" userId="dc54e56f-082e-409f-81bd-996d7214a758" providerId="ADAL" clId="{BE293FDF-1E31-4185-ABDA-8F05D6E3DBA1}" dt="2023-11-29T01:04:01.595" v="1004" actId="1076"/>
          <ac:picMkLst>
            <pc:docMk/>
            <pc:sldMk cId="0" sldId="261"/>
            <ac:picMk id="32" creationId="{3A79C3D1-5A43-DF84-E8C6-8B9FC87F609C}"/>
          </ac:picMkLst>
        </pc:picChg>
        <pc:cxnChg chg="mod">
          <ac:chgData name="Karolina Arrieta Salgado" userId="dc54e56f-082e-409f-81bd-996d7214a758" providerId="ADAL" clId="{BE293FDF-1E31-4185-ABDA-8F05D6E3DBA1}" dt="2023-11-29T01:04:01.595" v="1004" actId="1076"/>
          <ac:cxnSpMkLst>
            <pc:docMk/>
            <pc:sldMk cId="0" sldId="261"/>
            <ac:cxnSpMk id="614" creationId="{00000000-0000-0000-0000-000000000000}"/>
          </ac:cxnSpMkLst>
        </pc:cxnChg>
        <pc:cxnChg chg="del mod">
          <ac:chgData name="Karolina Arrieta Salgado" userId="dc54e56f-082e-409f-81bd-996d7214a758" providerId="ADAL" clId="{BE293FDF-1E31-4185-ABDA-8F05D6E3DBA1}" dt="2023-11-29T01:02:23.293" v="992" actId="478"/>
          <ac:cxnSpMkLst>
            <pc:docMk/>
            <pc:sldMk cId="0" sldId="261"/>
            <ac:cxnSpMk id="615" creationId="{00000000-0000-0000-0000-000000000000}"/>
          </ac:cxnSpMkLst>
        </pc:cxnChg>
        <pc:cxnChg chg="del mod">
          <ac:chgData name="Karolina Arrieta Salgado" userId="dc54e56f-082e-409f-81bd-996d7214a758" providerId="ADAL" clId="{BE293FDF-1E31-4185-ABDA-8F05D6E3DBA1}" dt="2023-11-29T01:01:55.777" v="983" actId="478"/>
          <ac:cxnSpMkLst>
            <pc:docMk/>
            <pc:sldMk cId="0" sldId="261"/>
            <ac:cxnSpMk id="616" creationId="{00000000-0000-0000-0000-000000000000}"/>
          </ac:cxnSpMkLst>
        </pc:cxnChg>
      </pc:sldChg>
      <pc:sldChg chg="del">
        <pc:chgData name="Karolina Arrieta Salgado" userId="dc54e56f-082e-409f-81bd-996d7214a758" providerId="ADAL" clId="{BE293FDF-1E31-4185-ABDA-8F05D6E3DBA1}" dt="2023-11-29T02:04:46.098" v="1595" actId="47"/>
        <pc:sldMkLst>
          <pc:docMk/>
          <pc:sldMk cId="0" sldId="262"/>
        </pc:sldMkLst>
      </pc:sldChg>
      <pc:sldChg chg="addSp delSp modSp mod ord modNotes">
        <pc:chgData name="Karolina Arrieta Salgado" userId="dc54e56f-082e-409f-81bd-996d7214a758" providerId="ADAL" clId="{BE293FDF-1E31-4185-ABDA-8F05D6E3DBA1}" dt="2023-12-05T01:06:59.485" v="4004" actId="478"/>
        <pc:sldMkLst>
          <pc:docMk/>
          <pc:sldMk cId="0" sldId="263"/>
        </pc:sldMkLst>
        <pc:spChg chg="add del mod">
          <ac:chgData name="Karolina Arrieta Salgado" userId="dc54e56f-082e-409f-81bd-996d7214a758" providerId="ADAL" clId="{BE293FDF-1E31-4185-ABDA-8F05D6E3DBA1}" dt="2023-12-05T01:06:59.485" v="4004" actId="478"/>
          <ac:spMkLst>
            <pc:docMk/>
            <pc:sldMk cId="0" sldId="263"/>
            <ac:spMk id="3" creationId="{432D3D96-1076-13B2-840A-E34D57A948D6}"/>
          </ac:spMkLst>
        </pc:spChg>
        <pc:spChg chg="add del mod">
          <ac:chgData name="Karolina Arrieta Salgado" userId="dc54e56f-082e-409f-81bd-996d7214a758" providerId="ADAL" clId="{BE293FDF-1E31-4185-ABDA-8F05D6E3DBA1}" dt="2023-11-29T00:08:19.930" v="268" actId="478"/>
          <ac:spMkLst>
            <pc:docMk/>
            <pc:sldMk cId="0" sldId="263"/>
            <ac:spMk id="3" creationId="{6BD41814-4034-ECDB-9F96-15AC6EE589A6}"/>
          </ac:spMkLst>
        </pc:spChg>
        <pc:spChg chg="mod">
          <ac:chgData name="Karolina Arrieta Salgado" userId="dc54e56f-082e-409f-81bd-996d7214a758" providerId="ADAL" clId="{BE293FDF-1E31-4185-ABDA-8F05D6E3DBA1}" dt="2023-11-29T00:08:25.590" v="270" actId="1076"/>
          <ac:spMkLst>
            <pc:docMk/>
            <pc:sldMk cId="0" sldId="263"/>
            <ac:spMk id="688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0:08:17.791" v="267" actId="478"/>
          <ac:spMkLst>
            <pc:docMk/>
            <pc:sldMk cId="0" sldId="263"/>
            <ac:spMk id="689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2-05T01:06:56.922" v="4003" actId="478"/>
          <ac:spMkLst>
            <pc:docMk/>
            <pc:sldMk cId="0" sldId="263"/>
            <ac:spMk id="691" creationId="{00000000-0000-0000-0000-000000000000}"/>
          </ac:spMkLst>
        </pc:spChg>
      </pc:sldChg>
      <pc:sldChg chg="addSp delSp modSp mod ord modNotes">
        <pc:chgData name="Karolina Arrieta Salgado" userId="dc54e56f-082e-409f-81bd-996d7214a758" providerId="ADAL" clId="{BE293FDF-1E31-4185-ABDA-8F05D6E3DBA1}" dt="2023-11-29T00:34:27.229" v="646" actId="14100"/>
        <pc:sldMkLst>
          <pc:docMk/>
          <pc:sldMk cId="0" sldId="264"/>
        </pc:sldMkLst>
        <pc:spChg chg="add del mod">
          <ac:chgData name="Karolina Arrieta Salgado" userId="dc54e56f-082e-409f-81bd-996d7214a758" providerId="ADAL" clId="{BE293FDF-1E31-4185-ABDA-8F05D6E3DBA1}" dt="2023-11-29T00:13:24.519" v="433" actId="478"/>
          <ac:spMkLst>
            <pc:docMk/>
            <pc:sldMk cId="0" sldId="264"/>
            <ac:spMk id="3" creationId="{3726C8FC-F4F8-5891-8CBF-A62A89C0F5B1}"/>
          </ac:spMkLst>
        </pc:spChg>
        <pc:spChg chg="add del">
          <ac:chgData name="Karolina Arrieta Salgado" userId="dc54e56f-082e-409f-81bd-996d7214a758" providerId="ADAL" clId="{BE293FDF-1E31-4185-ABDA-8F05D6E3DBA1}" dt="2023-11-29T00:21:42.363" v="496" actId="22"/>
          <ac:spMkLst>
            <pc:docMk/>
            <pc:sldMk cId="0" sldId="264"/>
            <ac:spMk id="7" creationId="{7DE41269-4248-08D3-98A2-E1E30573C156}"/>
          </ac:spMkLst>
        </pc:spChg>
        <pc:spChg chg="add mod">
          <ac:chgData name="Karolina Arrieta Salgado" userId="dc54e56f-082e-409f-81bd-996d7214a758" providerId="ADAL" clId="{BE293FDF-1E31-4185-ABDA-8F05D6E3DBA1}" dt="2023-11-29T00:33:07.298" v="637" actId="1076"/>
          <ac:spMkLst>
            <pc:docMk/>
            <pc:sldMk cId="0" sldId="264"/>
            <ac:spMk id="11" creationId="{81F864B5-FB19-E0DD-1490-642F8FA2B3E4}"/>
          </ac:spMkLst>
        </pc:spChg>
        <pc:spChg chg="add mod">
          <ac:chgData name="Karolina Arrieta Salgado" userId="dc54e56f-082e-409f-81bd-996d7214a758" providerId="ADAL" clId="{BE293FDF-1E31-4185-ABDA-8F05D6E3DBA1}" dt="2023-11-29T00:26:58.636" v="603" actId="1076"/>
          <ac:spMkLst>
            <pc:docMk/>
            <pc:sldMk cId="0" sldId="264"/>
            <ac:spMk id="12" creationId="{663CCBFA-3A9E-5FD5-4D46-9C4DC53F2D7F}"/>
          </ac:spMkLst>
        </pc:spChg>
        <pc:spChg chg="del">
          <ac:chgData name="Karolina Arrieta Salgado" userId="dc54e56f-082e-409f-81bd-996d7214a758" providerId="ADAL" clId="{BE293FDF-1E31-4185-ABDA-8F05D6E3DBA1}" dt="2023-11-29T00:13:19.512" v="432" actId="478"/>
          <ac:spMkLst>
            <pc:docMk/>
            <pc:sldMk cId="0" sldId="264"/>
            <ac:spMk id="700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0:13:09.055" v="428" actId="478"/>
          <ac:spMkLst>
            <pc:docMk/>
            <pc:sldMk cId="0" sldId="264"/>
            <ac:spMk id="701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0:23:00.888" v="505" actId="1076"/>
          <ac:spMkLst>
            <pc:docMk/>
            <pc:sldMk cId="0" sldId="264"/>
            <ac:spMk id="702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0:23:00.888" v="505" actId="1076"/>
          <ac:spMkLst>
            <pc:docMk/>
            <pc:sldMk cId="0" sldId="264"/>
            <ac:spMk id="703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0:15:06.384" v="442" actId="478"/>
          <ac:spMkLst>
            <pc:docMk/>
            <pc:sldMk cId="0" sldId="264"/>
            <ac:spMk id="704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0:23:00.888" v="505" actId="1076"/>
          <ac:spMkLst>
            <pc:docMk/>
            <pc:sldMk cId="0" sldId="264"/>
            <ac:spMk id="705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0:16:26.587" v="468" actId="478"/>
          <ac:spMkLst>
            <pc:docMk/>
            <pc:sldMk cId="0" sldId="264"/>
            <ac:spMk id="706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0:15:03.330" v="441" actId="478"/>
          <ac:spMkLst>
            <pc:docMk/>
            <pc:sldMk cId="0" sldId="264"/>
            <ac:spMk id="707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0:16:21.935" v="466" actId="478"/>
          <ac:spMkLst>
            <pc:docMk/>
            <pc:sldMk cId="0" sldId="264"/>
            <ac:spMk id="708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0:23:00.888" v="505" actId="1076"/>
          <ac:spMkLst>
            <pc:docMk/>
            <pc:sldMk cId="0" sldId="264"/>
            <ac:spMk id="709" creationId="{00000000-0000-0000-0000-000000000000}"/>
          </ac:spMkLst>
        </pc:spChg>
        <pc:picChg chg="add mod">
          <ac:chgData name="Karolina Arrieta Salgado" userId="dc54e56f-082e-409f-81bd-996d7214a758" providerId="ADAL" clId="{BE293FDF-1E31-4185-ABDA-8F05D6E3DBA1}" dt="2023-11-29T00:20:59.584" v="494" actId="207"/>
          <ac:picMkLst>
            <pc:docMk/>
            <pc:sldMk cId="0" sldId="264"/>
            <ac:picMk id="5" creationId="{B86DBB67-FE1F-5DC7-6C0F-2AF6906CDC72}"/>
          </ac:picMkLst>
        </pc:picChg>
        <pc:picChg chg="add mod">
          <ac:chgData name="Karolina Arrieta Salgado" userId="dc54e56f-082e-409f-81bd-996d7214a758" providerId="ADAL" clId="{BE293FDF-1E31-4185-ABDA-8F05D6E3DBA1}" dt="2023-11-29T00:34:27.229" v="646" actId="14100"/>
          <ac:picMkLst>
            <pc:docMk/>
            <pc:sldMk cId="0" sldId="264"/>
            <ac:picMk id="9" creationId="{559EBEB3-5360-2D3A-A4B3-B8454AC993BA}"/>
          </ac:picMkLst>
        </pc:picChg>
        <pc:picChg chg="del">
          <ac:chgData name="Karolina Arrieta Salgado" userId="dc54e56f-082e-409f-81bd-996d7214a758" providerId="ADAL" clId="{BE293FDF-1E31-4185-ABDA-8F05D6E3DBA1}" dt="2023-11-29T00:13:10.839" v="429" actId="478"/>
          <ac:picMkLst>
            <pc:docMk/>
            <pc:sldMk cId="0" sldId="264"/>
            <ac:picMk id="699" creationId="{00000000-0000-0000-0000-000000000000}"/>
          </ac:picMkLst>
        </pc:picChg>
      </pc:sldChg>
      <pc:sldChg chg="del">
        <pc:chgData name="Karolina Arrieta Salgado" userId="dc54e56f-082e-409f-81bd-996d7214a758" providerId="ADAL" clId="{BE293FDF-1E31-4185-ABDA-8F05D6E3DBA1}" dt="2023-11-29T02:04:44.747" v="1594" actId="47"/>
        <pc:sldMkLst>
          <pc:docMk/>
          <pc:sldMk cId="0" sldId="265"/>
        </pc:sldMkLst>
      </pc:sldChg>
      <pc:sldChg chg="del">
        <pc:chgData name="Karolina Arrieta Salgado" userId="dc54e56f-082e-409f-81bd-996d7214a758" providerId="ADAL" clId="{BE293FDF-1E31-4185-ABDA-8F05D6E3DBA1}" dt="2023-11-29T02:04:43.200" v="1593" actId="47"/>
        <pc:sldMkLst>
          <pc:docMk/>
          <pc:sldMk cId="0" sldId="266"/>
        </pc:sldMkLst>
      </pc:sldChg>
      <pc:sldChg chg="add del">
        <pc:chgData name="Karolina Arrieta Salgado" userId="dc54e56f-082e-409f-81bd-996d7214a758" providerId="ADAL" clId="{BE293FDF-1E31-4185-ABDA-8F05D6E3DBA1}" dt="2023-11-29T02:04:41.803" v="1592" actId="47"/>
        <pc:sldMkLst>
          <pc:docMk/>
          <pc:sldMk cId="0" sldId="267"/>
        </pc:sldMkLst>
      </pc:sldChg>
      <pc:sldChg chg="del">
        <pc:chgData name="Karolina Arrieta Salgado" userId="dc54e56f-082e-409f-81bd-996d7214a758" providerId="ADAL" clId="{BE293FDF-1E31-4185-ABDA-8F05D6E3DBA1}" dt="2023-11-29T02:04:39.854" v="1591" actId="47"/>
        <pc:sldMkLst>
          <pc:docMk/>
          <pc:sldMk cId="0" sldId="268"/>
        </pc:sldMkLst>
      </pc:sldChg>
      <pc:sldChg chg="del">
        <pc:chgData name="Karolina Arrieta Salgado" userId="dc54e56f-082e-409f-81bd-996d7214a758" providerId="ADAL" clId="{BE293FDF-1E31-4185-ABDA-8F05D6E3DBA1}" dt="2023-11-29T02:04:38.668" v="1590" actId="47"/>
        <pc:sldMkLst>
          <pc:docMk/>
          <pc:sldMk cId="0" sldId="269"/>
        </pc:sldMkLst>
      </pc:sldChg>
      <pc:sldChg chg="del">
        <pc:chgData name="Karolina Arrieta Salgado" userId="dc54e56f-082e-409f-81bd-996d7214a758" providerId="ADAL" clId="{BE293FDF-1E31-4185-ABDA-8F05D6E3DBA1}" dt="2023-11-29T02:04:37.328" v="1589" actId="47"/>
        <pc:sldMkLst>
          <pc:docMk/>
          <pc:sldMk cId="0" sldId="270"/>
        </pc:sldMkLst>
      </pc:sldChg>
      <pc:sldChg chg="addSp delSp modSp mod ord">
        <pc:chgData name="Karolina Arrieta Salgado" userId="dc54e56f-082e-409f-81bd-996d7214a758" providerId="ADAL" clId="{BE293FDF-1E31-4185-ABDA-8F05D6E3DBA1}" dt="2023-11-29T02:02:26.507" v="1543" actId="1076"/>
        <pc:sldMkLst>
          <pc:docMk/>
          <pc:sldMk cId="0" sldId="271"/>
        </pc:sldMkLst>
        <pc:spChg chg="add del mod">
          <ac:chgData name="Karolina Arrieta Salgado" userId="dc54e56f-082e-409f-81bd-996d7214a758" providerId="ADAL" clId="{BE293FDF-1E31-4185-ABDA-8F05D6E3DBA1}" dt="2023-11-29T02:01:08.689" v="1519" actId="478"/>
          <ac:spMkLst>
            <pc:docMk/>
            <pc:sldMk cId="0" sldId="271"/>
            <ac:spMk id="3" creationId="{B7544428-6311-94DD-0E63-C30F3F8A66CC}"/>
          </ac:spMkLst>
        </pc:spChg>
        <pc:spChg chg="add del mod">
          <ac:chgData name="Karolina Arrieta Salgado" userId="dc54e56f-082e-409f-81bd-996d7214a758" providerId="ADAL" clId="{BE293FDF-1E31-4185-ABDA-8F05D6E3DBA1}" dt="2023-11-29T02:01:12.382" v="1521" actId="478"/>
          <ac:spMkLst>
            <pc:docMk/>
            <pc:sldMk cId="0" sldId="271"/>
            <ac:spMk id="5" creationId="{94EF96E8-CE62-4975-31DF-25DA51CFECAA}"/>
          </ac:spMkLst>
        </pc:spChg>
        <pc:spChg chg="add del mod">
          <ac:chgData name="Karolina Arrieta Salgado" userId="dc54e56f-082e-409f-81bd-996d7214a758" providerId="ADAL" clId="{BE293FDF-1E31-4185-ABDA-8F05D6E3DBA1}" dt="2023-11-29T02:01:21.374" v="1523"/>
          <ac:spMkLst>
            <pc:docMk/>
            <pc:sldMk cId="0" sldId="271"/>
            <ac:spMk id="6" creationId="{A40C7D38-1E61-44F8-04C4-40F3C6626C16}"/>
          </ac:spMkLst>
        </pc:spChg>
        <pc:spChg chg="add mod">
          <ac:chgData name="Karolina Arrieta Salgado" userId="dc54e56f-082e-409f-81bd-996d7214a758" providerId="ADAL" clId="{BE293FDF-1E31-4185-ABDA-8F05D6E3DBA1}" dt="2023-11-29T02:02:26.507" v="1543" actId="1076"/>
          <ac:spMkLst>
            <pc:docMk/>
            <pc:sldMk cId="0" sldId="271"/>
            <ac:spMk id="8" creationId="{8EC31EEB-C535-C5DB-EB2D-BC3BCA22A45B}"/>
          </ac:spMkLst>
        </pc:spChg>
        <pc:spChg chg="add mod">
          <ac:chgData name="Karolina Arrieta Salgado" userId="dc54e56f-082e-409f-81bd-996d7214a758" providerId="ADAL" clId="{BE293FDF-1E31-4185-ABDA-8F05D6E3DBA1}" dt="2023-11-29T02:02:26.507" v="1543" actId="1076"/>
          <ac:spMkLst>
            <pc:docMk/>
            <pc:sldMk cId="0" sldId="271"/>
            <ac:spMk id="9" creationId="{47E070FA-5257-0FA5-526B-8615D852F38C}"/>
          </ac:spMkLst>
        </pc:spChg>
        <pc:spChg chg="add mod">
          <ac:chgData name="Karolina Arrieta Salgado" userId="dc54e56f-082e-409f-81bd-996d7214a758" providerId="ADAL" clId="{BE293FDF-1E31-4185-ABDA-8F05D6E3DBA1}" dt="2023-11-29T02:02:26.507" v="1543" actId="1076"/>
          <ac:spMkLst>
            <pc:docMk/>
            <pc:sldMk cId="0" sldId="271"/>
            <ac:spMk id="10" creationId="{8A2F49B9-CC37-AA15-0ED9-8F284CA3AFAC}"/>
          </ac:spMkLst>
        </pc:spChg>
        <pc:spChg chg="add mod">
          <ac:chgData name="Karolina Arrieta Salgado" userId="dc54e56f-082e-409f-81bd-996d7214a758" providerId="ADAL" clId="{BE293FDF-1E31-4185-ABDA-8F05D6E3DBA1}" dt="2023-11-29T02:02:26.507" v="1543" actId="1076"/>
          <ac:spMkLst>
            <pc:docMk/>
            <pc:sldMk cId="0" sldId="271"/>
            <ac:spMk id="11" creationId="{4840F370-1395-9E55-1A23-A9688D49F8DC}"/>
          </ac:spMkLst>
        </pc:spChg>
        <pc:spChg chg="del">
          <ac:chgData name="Karolina Arrieta Salgado" userId="dc54e56f-082e-409f-81bd-996d7214a758" providerId="ADAL" clId="{BE293FDF-1E31-4185-ABDA-8F05D6E3DBA1}" dt="2023-11-29T02:01:10.508" v="1520" actId="478"/>
          <ac:spMkLst>
            <pc:docMk/>
            <pc:sldMk cId="0" sldId="271"/>
            <ac:spMk id="1133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2:01:05.446" v="1518" actId="478"/>
          <ac:spMkLst>
            <pc:docMk/>
            <pc:sldMk cId="0" sldId="271"/>
            <ac:spMk id="1134" creationId="{00000000-0000-0000-0000-000000000000}"/>
          </ac:spMkLst>
        </pc:spChg>
        <pc:picChg chg="add del">
          <ac:chgData name="Karolina Arrieta Salgado" userId="dc54e56f-082e-409f-81bd-996d7214a758" providerId="ADAL" clId="{BE293FDF-1E31-4185-ABDA-8F05D6E3DBA1}" dt="2023-11-29T02:01:24.165" v="1525"/>
          <ac:picMkLst>
            <pc:docMk/>
            <pc:sldMk cId="0" sldId="271"/>
            <ac:picMk id="7" creationId="{7CEC5069-7658-CCC0-6360-1A04FA602829}"/>
          </ac:picMkLst>
        </pc:picChg>
      </pc:sldChg>
      <pc:sldChg chg="del">
        <pc:chgData name="Karolina Arrieta Salgado" userId="dc54e56f-082e-409f-81bd-996d7214a758" providerId="ADAL" clId="{BE293FDF-1E31-4185-ABDA-8F05D6E3DBA1}" dt="2023-11-29T02:04:34.784" v="1588" actId="47"/>
        <pc:sldMkLst>
          <pc:docMk/>
          <pc:sldMk cId="0" sldId="272"/>
        </pc:sldMkLst>
      </pc:sldChg>
      <pc:sldChg chg="del">
        <pc:chgData name="Karolina Arrieta Salgado" userId="dc54e56f-082e-409f-81bd-996d7214a758" providerId="ADAL" clId="{BE293FDF-1E31-4185-ABDA-8F05D6E3DBA1}" dt="2023-11-29T02:04:33.502" v="1587" actId="47"/>
        <pc:sldMkLst>
          <pc:docMk/>
          <pc:sldMk cId="0" sldId="273"/>
        </pc:sldMkLst>
      </pc:sldChg>
      <pc:sldChg chg="del">
        <pc:chgData name="Karolina Arrieta Salgado" userId="dc54e56f-082e-409f-81bd-996d7214a758" providerId="ADAL" clId="{BE293FDF-1E31-4185-ABDA-8F05D6E3DBA1}" dt="2023-11-29T02:04:29.648" v="1586" actId="47"/>
        <pc:sldMkLst>
          <pc:docMk/>
          <pc:sldMk cId="0" sldId="274"/>
        </pc:sldMkLst>
      </pc:sldChg>
      <pc:sldChg chg="addSp delSp modSp del mod ord">
        <pc:chgData name="Karolina Arrieta Salgado" userId="dc54e56f-082e-409f-81bd-996d7214a758" providerId="ADAL" clId="{BE293FDF-1E31-4185-ABDA-8F05D6E3DBA1}" dt="2023-12-03T05:20:59.726" v="3991" actId="47"/>
        <pc:sldMkLst>
          <pc:docMk/>
          <pc:sldMk cId="0" sldId="275"/>
        </pc:sldMkLst>
        <pc:spChg chg="mod">
          <ac:chgData name="Karolina Arrieta Salgado" userId="dc54e56f-082e-409f-81bd-996d7214a758" providerId="ADAL" clId="{BE293FDF-1E31-4185-ABDA-8F05D6E3DBA1}" dt="2023-11-30T23:54:22.930" v="3053" actId="14100"/>
          <ac:spMkLst>
            <pc:docMk/>
            <pc:sldMk cId="0" sldId="275"/>
            <ac:spMk id="1240" creationId="{00000000-0000-0000-0000-000000000000}"/>
          </ac:spMkLst>
        </pc:spChg>
        <pc:spChg chg="add del mod">
          <ac:chgData name="Karolina Arrieta Salgado" userId="dc54e56f-082e-409f-81bd-996d7214a758" providerId="ADAL" clId="{BE293FDF-1E31-4185-ABDA-8F05D6E3DBA1}" dt="2023-11-30T23:54:30.042" v="3055" actId="1076"/>
          <ac:spMkLst>
            <pc:docMk/>
            <pc:sldMk cId="0" sldId="275"/>
            <ac:spMk id="1241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30T23:54:34.270" v="3056" actId="1076"/>
          <ac:spMkLst>
            <pc:docMk/>
            <pc:sldMk cId="0" sldId="275"/>
            <ac:spMk id="1242" creationId="{00000000-0000-0000-0000-000000000000}"/>
          </ac:spMkLst>
        </pc:spChg>
        <pc:grpChg chg="mod">
          <ac:chgData name="Karolina Arrieta Salgado" userId="dc54e56f-082e-409f-81bd-996d7214a758" providerId="ADAL" clId="{BE293FDF-1E31-4185-ABDA-8F05D6E3DBA1}" dt="2023-11-30T23:54:41.741" v="3057" actId="14100"/>
          <ac:grpSpMkLst>
            <pc:docMk/>
            <pc:sldMk cId="0" sldId="275"/>
            <ac:grpSpMk id="1244" creationId="{00000000-0000-0000-0000-000000000000}"/>
          </ac:grpSpMkLst>
        </pc:grpChg>
        <pc:graphicFrameChg chg="del">
          <ac:chgData name="Karolina Arrieta Salgado" userId="dc54e56f-082e-409f-81bd-996d7214a758" providerId="ADAL" clId="{BE293FDF-1E31-4185-ABDA-8F05D6E3DBA1}" dt="2023-11-29T02:04:13.149" v="1581" actId="478"/>
          <ac:graphicFrameMkLst>
            <pc:docMk/>
            <pc:sldMk cId="0" sldId="275"/>
            <ac:graphicFrameMk id="1243" creationId="{00000000-0000-0000-0000-000000000000}"/>
          </ac:graphicFrameMkLst>
        </pc:graphicFrameChg>
      </pc:sldChg>
      <pc:sldChg chg="del">
        <pc:chgData name="Karolina Arrieta Salgado" userId="dc54e56f-082e-409f-81bd-996d7214a758" providerId="ADAL" clId="{BE293FDF-1E31-4185-ABDA-8F05D6E3DBA1}" dt="2023-11-29T02:03:03.532" v="1545" actId="47"/>
        <pc:sldMkLst>
          <pc:docMk/>
          <pc:sldMk cId="0" sldId="276"/>
        </pc:sldMkLst>
      </pc:sldChg>
      <pc:sldChg chg="del">
        <pc:chgData name="Karolina Arrieta Salgado" userId="dc54e56f-082e-409f-81bd-996d7214a758" providerId="ADAL" clId="{BE293FDF-1E31-4185-ABDA-8F05D6E3DBA1}" dt="2023-11-29T02:02:30.038" v="1544" actId="47"/>
        <pc:sldMkLst>
          <pc:docMk/>
          <pc:sldMk cId="0" sldId="277"/>
        </pc:sldMkLst>
      </pc:sldChg>
      <pc:sldChg chg="addSp delSp modSp add del mod">
        <pc:chgData name="Karolina Arrieta Salgado" userId="dc54e56f-082e-409f-81bd-996d7214a758" providerId="ADAL" clId="{BE293FDF-1E31-4185-ABDA-8F05D6E3DBA1}" dt="2023-11-29T02:02:19.568" v="1542" actId="47"/>
        <pc:sldMkLst>
          <pc:docMk/>
          <pc:sldMk cId="0" sldId="278"/>
        </pc:sldMkLst>
        <pc:spChg chg="add del mod">
          <ac:chgData name="Karolina Arrieta Salgado" userId="dc54e56f-082e-409f-81bd-996d7214a758" providerId="ADAL" clId="{BE293FDF-1E31-4185-ABDA-8F05D6E3DBA1}" dt="2023-11-29T02:00:48.322" v="1515" actId="478"/>
          <ac:spMkLst>
            <pc:docMk/>
            <pc:sldMk cId="0" sldId="278"/>
            <ac:spMk id="3" creationId="{A010241D-A724-425C-2AEB-C1B36EB34D93}"/>
          </ac:spMkLst>
        </pc:spChg>
        <pc:spChg chg="mod">
          <ac:chgData name="Karolina Arrieta Salgado" userId="dc54e56f-082e-409f-81bd-996d7214a758" providerId="ADAL" clId="{BE293FDF-1E31-4185-ABDA-8F05D6E3DBA1}" dt="2023-11-29T02:00:34.151" v="1512" actId="20577"/>
          <ac:spMkLst>
            <pc:docMk/>
            <pc:sldMk cId="0" sldId="278"/>
            <ac:spMk id="1355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2:00:45.818" v="1514" actId="478"/>
          <ac:spMkLst>
            <pc:docMk/>
            <pc:sldMk cId="0" sldId="278"/>
            <ac:spMk id="1356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2:00:40.778" v="1513" actId="478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2:00:40.778" v="1513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Karolina Arrieta Salgado" userId="dc54e56f-082e-409f-81bd-996d7214a758" providerId="ADAL" clId="{BE293FDF-1E31-4185-ABDA-8F05D6E3DBA1}" dt="2023-11-29T02:00:40.778" v="1513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Karolina Arrieta Salgado" userId="dc54e56f-082e-409f-81bd-996d7214a758" providerId="ADAL" clId="{BE293FDF-1E31-4185-ABDA-8F05D6E3DBA1}" dt="2023-11-29T02:00:40.778" v="1513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Karolina Arrieta Salgado" userId="dc54e56f-082e-409f-81bd-996d7214a758" providerId="ADAL" clId="{BE293FDF-1E31-4185-ABDA-8F05D6E3DBA1}" dt="2023-11-29T02:00:10.669" v="1504" actId="47"/>
        <pc:sldMkLst>
          <pc:docMk/>
          <pc:sldMk cId="0" sldId="279"/>
        </pc:sldMkLst>
      </pc:sldChg>
      <pc:sldChg chg="del">
        <pc:chgData name="Karolina Arrieta Salgado" userId="dc54e56f-082e-409f-81bd-996d7214a758" providerId="ADAL" clId="{BE293FDF-1E31-4185-ABDA-8F05D6E3DBA1}" dt="2023-11-29T02:00:08.887" v="1503" actId="47"/>
        <pc:sldMkLst>
          <pc:docMk/>
          <pc:sldMk cId="0" sldId="280"/>
        </pc:sldMkLst>
      </pc:sldChg>
      <pc:sldChg chg="del">
        <pc:chgData name="Karolina Arrieta Salgado" userId="dc54e56f-082e-409f-81bd-996d7214a758" providerId="ADAL" clId="{BE293FDF-1E31-4185-ABDA-8F05D6E3DBA1}" dt="2023-11-29T02:00:07.937" v="1502" actId="47"/>
        <pc:sldMkLst>
          <pc:docMk/>
          <pc:sldMk cId="0" sldId="281"/>
        </pc:sldMkLst>
      </pc:sldChg>
      <pc:sldChg chg="delSp modSp mod ord modNotes">
        <pc:chgData name="Karolina Arrieta Salgado" userId="dc54e56f-082e-409f-81bd-996d7214a758" providerId="ADAL" clId="{BE293FDF-1E31-4185-ABDA-8F05D6E3DBA1}" dt="2023-11-29T01:47:58.479" v="1446" actId="478"/>
        <pc:sldMkLst>
          <pc:docMk/>
          <pc:sldMk cId="0" sldId="282"/>
        </pc:sldMkLst>
        <pc:spChg chg="del">
          <ac:chgData name="Karolina Arrieta Salgado" userId="dc54e56f-082e-409f-81bd-996d7214a758" providerId="ADAL" clId="{BE293FDF-1E31-4185-ABDA-8F05D6E3DBA1}" dt="2023-11-29T01:24:44.257" v="1065" actId="478"/>
          <ac:spMkLst>
            <pc:docMk/>
            <pc:sldMk cId="0" sldId="282"/>
            <ac:spMk id="1594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47:58.479" v="1446" actId="478"/>
          <ac:spMkLst>
            <pc:docMk/>
            <pc:sldMk cId="0" sldId="282"/>
            <ac:spMk id="1595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596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597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598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599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0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1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2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3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47:46.540" v="1444" actId="478"/>
          <ac:spMkLst>
            <pc:docMk/>
            <pc:sldMk cId="0" sldId="282"/>
            <ac:spMk id="1604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47:46.540" v="1444" actId="478"/>
          <ac:spMkLst>
            <pc:docMk/>
            <pc:sldMk cId="0" sldId="282"/>
            <ac:spMk id="1605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1:26:12.335" v="1072" actId="1076"/>
          <ac:spMkLst>
            <pc:docMk/>
            <pc:sldMk cId="0" sldId="282"/>
            <ac:spMk id="1606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7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8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09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1:26:12.335" v="1072" actId="1076"/>
          <ac:spMkLst>
            <pc:docMk/>
            <pc:sldMk cId="0" sldId="282"/>
            <ac:spMk id="1610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11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12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13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1:26:12.335" v="1072" actId="1076"/>
          <ac:spMkLst>
            <pc:docMk/>
            <pc:sldMk cId="0" sldId="282"/>
            <ac:spMk id="1614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29T01:25:57.711" v="1070" actId="478"/>
          <ac:spMkLst>
            <pc:docMk/>
            <pc:sldMk cId="0" sldId="282"/>
            <ac:spMk id="1615" creationId="{00000000-0000-0000-0000-000000000000}"/>
          </ac:spMkLst>
        </pc:spChg>
        <pc:picChg chg="del">
          <ac:chgData name="Karolina Arrieta Salgado" userId="dc54e56f-082e-409f-81bd-996d7214a758" providerId="ADAL" clId="{BE293FDF-1E31-4185-ABDA-8F05D6E3DBA1}" dt="2023-11-29T01:47:46.540" v="1444" actId="478"/>
          <ac:picMkLst>
            <pc:docMk/>
            <pc:sldMk cId="0" sldId="282"/>
            <ac:picMk id="4" creationId="{E3BF528A-6E28-3079-2E4F-6E3DE0000C0F}"/>
          </ac:picMkLst>
        </pc:picChg>
        <pc:picChg chg="del">
          <ac:chgData name="Karolina Arrieta Salgado" userId="dc54e56f-082e-409f-81bd-996d7214a758" providerId="ADAL" clId="{BE293FDF-1E31-4185-ABDA-8F05D6E3DBA1}" dt="2023-11-29T01:47:46.540" v="1444" actId="478"/>
          <ac:picMkLst>
            <pc:docMk/>
            <pc:sldMk cId="0" sldId="282"/>
            <ac:picMk id="6" creationId="{2F1DE6F3-1B33-73D5-DA23-6CB15BE69CFE}"/>
          </ac:picMkLst>
        </pc:picChg>
      </pc:sldChg>
      <pc:sldChg chg="del">
        <pc:chgData name="Karolina Arrieta Salgado" userId="dc54e56f-082e-409f-81bd-996d7214a758" providerId="ADAL" clId="{BE293FDF-1E31-4185-ABDA-8F05D6E3DBA1}" dt="2023-11-29T02:00:07.887" v="1501" actId="47"/>
        <pc:sldMkLst>
          <pc:docMk/>
          <pc:sldMk cId="0" sldId="283"/>
        </pc:sldMkLst>
      </pc:sldChg>
      <pc:sldChg chg="del">
        <pc:chgData name="Karolina Arrieta Salgado" userId="dc54e56f-082e-409f-81bd-996d7214a758" providerId="ADAL" clId="{BE293FDF-1E31-4185-ABDA-8F05D6E3DBA1}" dt="2023-11-29T02:00:07.837" v="1500" actId="47"/>
        <pc:sldMkLst>
          <pc:docMk/>
          <pc:sldMk cId="0" sldId="284"/>
        </pc:sldMkLst>
      </pc:sldChg>
      <pc:sldChg chg="del">
        <pc:chgData name="Karolina Arrieta Salgado" userId="dc54e56f-082e-409f-81bd-996d7214a758" providerId="ADAL" clId="{BE293FDF-1E31-4185-ABDA-8F05D6E3DBA1}" dt="2023-11-29T02:00:07.412" v="1499" actId="47"/>
        <pc:sldMkLst>
          <pc:docMk/>
          <pc:sldMk cId="0" sldId="285"/>
        </pc:sldMkLst>
      </pc:sldChg>
      <pc:sldChg chg="del">
        <pc:chgData name="Karolina Arrieta Salgado" userId="dc54e56f-082e-409f-81bd-996d7214a758" providerId="ADAL" clId="{BE293FDF-1E31-4185-ABDA-8F05D6E3DBA1}" dt="2023-11-29T02:00:06.687" v="1498" actId="47"/>
        <pc:sldMkLst>
          <pc:docMk/>
          <pc:sldMk cId="0" sldId="286"/>
        </pc:sldMkLst>
      </pc:sldChg>
      <pc:sldChg chg="del">
        <pc:chgData name="Karolina Arrieta Salgado" userId="dc54e56f-082e-409f-81bd-996d7214a758" providerId="ADAL" clId="{BE293FDF-1E31-4185-ABDA-8F05D6E3DBA1}" dt="2023-11-29T02:00:06.427" v="1497" actId="47"/>
        <pc:sldMkLst>
          <pc:docMk/>
          <pc:sldMk cId="0" sldId="287"/>
        </pc:sldMkLst>
      </pc:sldChg>
      <pc:sldChg chg="del">
        <pc:chgData name="Karolina Arrieta Salgado" userId="dc54e56f-082e-409f-81bd-996d7214a758" providerId="ADAL" clId="{BE293FDF-1E31-4185-ABDA-8F05D6E3DBA1}" dt="2023-11-29T02:00:06.142" v="1496" actId="47"/>
        <pc:sldMkLst>
          <pc:docMk/>
          <pc:sldMk cId="0" sldId="288"/>
        </pc:sldMkLst>
      </pc:sldChg>
      <pc:sldChg chg="del">
        <pc:chgData name="Karolina Arrieta Salgado" userId="dc54e56f-082e-409f-81bd-996d7214a758" providerId="ADAL" clId="{BE293FDF-1E31-4185-ABDA-8F05D6E3DBA1}" dt="2023-11-29T02:00:05.626" v="1495" actId="47"/>
        <pc:sldMkLst>
          <pc:docMk/>
          <pc:sldMk cId="0" sldId="289"/>
        </pc:sldMkLst>
      </pc:sldChg>
      <pc:sldChg chg="del">
        <pc:chgData name="Karolina Arrieta Salgado" userId="dc54e56f-082e-409f-81bd-996d7214a758" providerId="ADAL" clId="{BE293FDF-1E31-4185-ABDA-8F05D6E3DBA1}" dt="2023-11-29T02:00:05.347" v="1494" actId="47"/>
        <pc:sldMkLst>
          <pc:docMk/>
          <pc:sldMk cId="0" sldId="290"/>
        </pc:sldMkLst>
      </pc:sldChg>
      <pc:sldChg chg="del">
        <pc:chgData name="Karolina Arrieta Salgado" userId="dc54e56f-082e-409f-81bd-996d7214a758" providerId="ADAL" clId="{BE293FDF-1E31-4185-ABDA-8F05D6E3DBA1}" dt="2023-11-29T02:00:05.067" v="1493" actId="47"/>
        <pc:sldMkLst>
          <pc:docMk/>
          <pc:sldMk cId="0" sldId="291"/>
        </pc:sldMkLst>
      </pc:sldChg>
      <pc:sldChg chg="del">
        <pc:chgData name="Karolina Arrieta Salgado" userId="dc54e56f-082e-409f-81bd-996d7214a758" providerId="ADAL" clId="{BE293FDF-1E31-4185-ABDA-8F05D6E3DBA1}" dt="2023-11-29T02:00:03.403" v="1492" actId="47"/>
        <pc:sldMkLst>
          <pc:docMk/>
          <pc:sldMk cId="0" sldId="292"/>
        </pc:sldMkLst>
      </pc:sldChg>
      <pc:sldChg chg="del">
        <pc:chgData name="Karolina Arrieta Salgado" userId="dc54e56f-082e-409f-81bd-996d7214a758" providerId="ADAL" clId="{BE293FDF-1E31-4185-ABDA-8F05D6E3DBA1}" dt="2023-11-29T02:00:03.112" v="1491" actId="47"/>
        <pc:sldMkLst>
          <pc:docMk/>
          <pc:sldMk cId="0" sldId="293"/>
        </pc:sldMkLst>
      </pc:sldChg>
      <pc:sldChg chg="del">
        <pc:chgData name="Karolina Arrieta Salgado" userId="dc54e56f-082e-409f-81bd-996d7214a758" providerId="ADAL" clId="{BE293FDF-1E31-4185-ABDA-8F05D6E3DBA1}" dt="2023-11-29T01:59:55.004" v="1490" actId="47"/>
        <pc:sldMkLst>
          <pc:docMk/>
          <pc:sldMk cId="0" sldId="294"/>
        </pc:sldMkLst>
      </pc:sldChg>
      <pc:sldChg chg="del">
        <pc:chgData name="Karolina Arrieta Salgado" userId="dc54e56f-082e-409f-81bd-996d7214a758" providerId="ADAL" clId="{BE293FDF-1E31-4185-ABDA-8F05D6E3DBA1}" dt="2023-11-29T01:59:54.693" v="1489" actId="47"/>
        <pc:sldMkLst>
          <pc:docMk/>
          <pc:sldMk cId="0" sldId="295"/>
        </pc:sldMkLst>
      </pc:sldChg>
      <pc:sldChg chg="del">
        <pc:chgData name="Karolina Arrieta Salgado" userId="dc54e56f-082e-409f-81bd-996d7214a758" providerId="ADAL" clId="{BE293FDF-1E31-4185-ABDA-8F05D6E3DBA1}" dt="2023-11-29T01:59:53.926" v="1488" actId="47"/>
        <pc:sldMkLst>
          <pc:docMk/>
          <pc:sldMk cId="0" sldId="296"/>
        </pc:sldMkLst>
      </pc:sldChg>
      <pc:sldChg chg="addSp delSp modSp mod ord">
        <pc:chgData name="Karolina Arrieta Salgado" userId="dc54e56f-082e-409f-81bd-996d7214a758" providerId="ADAL" clId="{BE293FDF-1E31-4185-ABDA-8F05D6E3DBA1}" dt="2023-12-05T01:06:20.343" v="4001" actId="478"/>
        <pc:sldMkLst>
          <pc:docMk/>
          <pc:sldMk cId="2841344650" sldId="297"/>
        </pc:sldMkLst>
        <pc:spChg chg="add del mod">
          <ac:chgData name="Karolina Arrieta Salgado" userId="dc54e56f-082e-409f-81bd-996d7214a758" providerId="ADAL" clId="{BE293FDF-1E31-4185-ABDA-8F05D6E3DBA1}" dt="2023-12-05T01:06:20.343" v="4001" actId="478"/>
          <ac:spMkLst>
            <pc:docMk/>
            <pc:sldMk cId="2841344650" sldId="297"/>
            <ac:spMk id="4" creationId="{F9C842BE-E030-9368-18F0-1DB228F90AC2}"/>
          </ac:spMkLst>
        </pc:spChg>
        <pc:spChg chg="del">
          <ac:chgData name="Karolina Arrieta Salgado" userId="dc54e56f-082e-409f-81bd-996d7214a758" providerId="ADAL" clId="{BE293FDF-1E31-4185-ABDA-8F05D6E3DBA1}" dt="2023-12-05T01:06:18.133" v="4000" actId="478"/>
          <ac:spMkLst>
            <pc:docMk/>
            <pc:sldMk cId="2841344650" sldId="297"/>
            <ac:spMk id="480" creationId="{00000000-0000-0000-0000-000000000000}"/>
          </ac:spMkLst>
        </pc:spChg>
      </pc:sldChg>
      <pc:sldChg chg="modSp add mod ord">
        <pc:chgData name="Karolina Arrieta Salgado" userId="dc54e56f-082e-409f-81bd-996d7214a758" providerId="ADAL" clId="{BE293FDF-1E31-4185-ABDA-8F05D6E3DBA1}" dt="2023-12-05T01:07:23.863" v="4006" actId="20577"/>
        <pc:sldMkLst>
          <pc:docMk/>
          <pc:sldMk cId="2814585975" sldId="298"/>
        </pc:sldMkLst>
        <pc:spChg chg="mod">
          <ac:chgData name="Karolina Arrieta Salgado" userId="dc54e56f-082e-409f-81bd-996d7214a758" providerId="ADAL" clId="{BE293FDF-1E31-4185-ABDA-8F05D6E3DBA1}" dt="2023-11-29T00:09:04.354" v="321" actId="1076"/>
          <ac:spMkLst>
            <pc:docMk/>
            <pc:sldMk cId="2814585975" sldId="298"/>
            <ac:spMk id="688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2-05T01:07:23.863" v="4006" actId="20577"/>
          <ac:spMkLst>
            <pc:docMk/>
            <pc:sldMk cId="2814585975" sldId="298"/>
            <ac:spMk id="691" creationId="{00000000-0000-0000-0000-000000000000}"/>
          </ac:spMkLst>
        </pc:spChg>
      </pc:sldChg>
      <pc:sldChg chg="modSp add mod">
        <pc:chgData name="Karolina Arrieta Salgado" userId="dc54e56f-082e-409f-81bd-996d7214a758" providerId="ADAL" clId="{BE293FDF-1E31-4185-ABDA-8F05D6E3DBA1}" dt="2023-12-05T01:10:45.521" v="4008" actId="20577"/>
        <pc:sldMkLst>
          <pc:docMk/>
          <pc:sldMk cId="2663074661" sldId="299"/>
        </pc:sldMkLst>
        <pc:spChg chg="mod">
          <ac:chgData name="Karolina Arrieta Salgado" userId="dc54e56f-082e-409f-81bd-996d7214a758" providerId="ADAL" clId="{BE293FDF-1E31-4185-ABDA-8F05D6E3DBA1}" dt="2023-11-29T00:09:49.992" v="357" actId="1076"/>
          <ac:spMkLst>
            <pc:docMk/>
            <pc:sldMk cId="2663074661" sldId="299"/>
            <ac:spMk id="688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2-05T01:10:45.521" v="4008" actId="20577"/>
          <ac:spMkLst>
            <pc:docMk/>
            <pc:sldMk cId="2663074661" sldId="299"/>
            <ac:spMk id="691" creationId="{00000000-0000-0000-0000-000000000000}"/>
          </ac:spMkLst>
        </pc:spChg>
      </pc:sldChg>
      <pc:sldChg chg="modSp add mod">
        <pc:chgData name="Karolina Arrieta Salgado" userId="dc54e56f-082e-409f-81bd-996d7214a758" providerId="ADAL" clId="{BE293FDF-1E31-4185-ABDA-8F05D6E3DBA1}" dt="2023-12-05T01:29:17.839" v="4063" actId="20577"/>
        <pc:sldMkLst>
          <pc:docMk/>
          <pc:sldMk cId="418825410" sldId="300"/>
        </pc:sldMkLst>
        <pc:spChg chg="mod">
          <ac:chgData name="Karolina Arrieta Salgado" userId="dc54e56f-082e-409f-81bd-996d7214a758" providerId="ADAL" clId="{BE293FDF-1E31-4185-ABDA-8F05D6E3DBA1}" dt="2023-11-29T00:39:02.479" v="804" actId="20577"/>
          <ac:spMkLst>
            <pc:docMk/>
            <pc:sldMk cId="418825410" sldId="300"/>
            <ac:spMk id="688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2-05T01:29:17.839" v="4063" actId="20577"/>
          <ac:spMkLst>
            <pc:docMk/>
            <pc:sldMk cId="418825410" sldId="300"/>
            <ac:spMk id="691" creationId="{00000000-0000-0000-0000-000000000000}"/>
          </ac:spMkLst>
        </pc:spChg>
      </pc:sldChg>
      <pc:sldChg chg="modSp add mod">
        <pc:chgData name="Karolina Arrieta Salgado" userId="dc54e56f-082e-409f-81bd-996d7214a758" providerId="ADAL" clId="{BE293FDF-1E31-4185-ABDA-8F05D6E3DBA1}" dt="2023-11-29T00:10:38.900" v="416" actId="1076"/>
        <pc:sldMkLst>
          <pc:docMk/>
          <pc:sldMk cId="505742925" sldId="301"/>
        </pc:sldMkLst>
        <pc:spChg chg="mod">
          <ac:chgData name="Karolina Arrieta Salgado" userId="dc54e56f-082e-409f-81bd-996d7214a758" providerId="ADAL" clId="{BE293FDF-1E31-4185-ABDA-8F05D6E3DBA1}" dt="2023-11-29T00:10:38.900" v="416" actId="1076"/>
          <ac:spMkLst>
            <pc:docMk/>
            <pc:sldMk cId="505742925" sldId="301"/>
            <ac:spMk id="688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0:10:23.526" v="396" actId="20577"/>
          <ac:spMkLst>
            <pc:docMk/>
            <pc:sldMk cId="505742925" sldId="301"/>
            <ac:spMk id="691" creationId="{00000000-0000-0000-0000-000000000000}"/>
          </ac:spMkLst>
        </pc:spChg>
      </pc:sldChg>
      <pc:sldChg chg="modSp add mod">
        <pc:chgData name="Karolina Arrieta Salgado" userId="dc54e56f-082e-409f-81bd-996d7214a758" providerId="ADAL" clId="{BE293FDF-1E31-4185-ABDA-8F05D6E3DBA1}" dt="2023-12-05T01:29:09.663" v="4061" actId="20577"/>
        <pc:sldMkLst>
          <pc:docMk/>
          <pc:sldMk cId="4193777140" sldId="302"/>
        </pc:sldMkLst>
        <pc:spChg chg="mod">
          <ac:chgData name="Karolina Arrieta Salgado" userId="dc54e56f-082e-409f-81bd-996d7214a758" providerId="ADAL" clId="{BE293FDF-1E31-4185-ABDA-8F05D6E3DBA1}" dt="2023-11-29T00:38:38.704" v="791" actId="1076"/>
          <ac:spMkLst>
            <pc:docMk/>
            <pc:sldMk cId="4193777140" sldId="302"/>
            <ac:spMk id="688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2-05T01:29:09.663" v="4061" actId="20577"/>
          <ac:spMkLst>
            <pc:docMk/>
            <pc:sldMk cId="4193777140" sldId="302"/>
            <ac:spMk id="691" creationId="{00000000-0000-0000-0000-000000000000}"/>
          </ac:spMkLst>
        </pc:spChg>
      </pc:sldChg>
      <pc:sldChg chg="addSp delSp modSp del mod ord">
        <pc:chgData name="Karolina Arrieta Salgado" userId="dc54e56f-082e-409f-81bd-996d7214a758" providerId="ADAL" clId="{BE293FDF-1E31-4185-ABDA-8F05D6E3DBA1}" dt="2023-11-30T02:08:53.208" v="2932" actId="47"/>
        <pc:sldMkLst>
          <pc:docMk/>
          <pc:sldMk cId="2027100350" sldId="303"/>
        </pc:sldMkLst>
        <pc:spChg chg="mod">
          <ac:chgData name="Karolina Arrieta Salgado" userId="dc54e56f-082e-409f-81bd-996d7214a758" providerId="ADAL" clId="{BE293FDF-1E31-4185-ABDA-8F05D6E3DBA1}" dt="2023-11-30T01:54:18.233" v="2845" actId="1076"/>
          <ac:spMkLst>
            <pc:docMk/>
            <pc:sldMk cId="2027100350" sldId="303"/>
            <ac:spMk id="1234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30T01:55:19.679" v="2862" actId="1076"/>
          <ac:spMkLst>
            <pc:docMk/>
            <pc:sldMk cId="2027100350" sldId="303"/>
            <ac:spMk id="1235" creationId="{00000000-0000-0000-0000-000000000000}"/>
          </ac:spMkLst>
        </pc:spChg>
        <pc:picChg chg="add mod">
          <ac:chgData name="Karolina Arrieta Salgado" userId="dc54e56f-082e-409f-81bd-996d7214a758" providerId="ADAL" clId="{BE293FDF-1E31-4185-ABDA-8F05D6E3DBA1}" dt="2023-11-30T01:55:22.378" v="2863" actId="1076"/>
          <ac:picMkLst>
            <pc:docMk/>
            <pc:sldMk cId="2027100350" sldId="303"/>
            <ac:picMk id="4" creationId="{DBD34B92-B365-3B03-ED76-A9464E525B79}"/>
          </ac:picMkLst>
        </pc:picChg>
        <pc:cxnChg chg="del mod">
          <ac:chgData name="Karolina Arrieta Salgado" userId="dc54e56f-082e-409f-81bd-996d7214a758" providerId="ADAL" clId="{BE293FDF-1E31-4185-ABDA-8F05D6E3DBA1}" dt="2023-11-30T01:54:10.399" v="2844" actId="478"/>
          <ac:cxnSpMkLst>
            <pc:docMk/>
            <pc:sldMk cId="2027100350" sldId="303"/>
            <ac:cxnSpMk id="1233" creationId="{00000000-0000-0000-0000-000000000000}"/>
          </ac:cxnSpMkLst>
        </pc:cxnChg>
      </pc:sldChg>
      <pc:sldChg chg="modSp mod">
        <pc:chgData name="Karolina Arrieta Salgado" userId="dc54e56f-082e-409f-81bd-996d7214a758" providerId="ADAL" clId="{BE293FDF-1E31-4185-ABDA-8F05D6E3DBA1}" dt="2023-11-29T02:08:23.085" v="1611" actId="1036"/>
        <pc:sldMkLst>
          <pc:docMk/>
          <pc:sldMk cId="2964458619" sldId="306"/>
        </pc:sldMkLst>
        <pc:spChg chg="mod">
          <ac:chgData name="Karolina Arrieta Salgado" userId="dc54e56f-082e-409f-81bd-996d7214a758" providerId="ADAL" clId="{BE293FDF-1E31-4185-ABDA-8F05D6E3DBA1}" dt="2023-11-29T02:08:17.626" v="1610" actId="1076"/>
          <ac:spMkLst>
            <pc:docMk/>
            <pc:sldMk cId="2964458619" sldId="306"/>
            <ac:spMk id="10" creationId="{572ECE2E-6576-B161-E008-B64B956B0C64}"/>
          </ac:spMkLst>
        </pc:spChg>
        <pc:picChg chg="mod">
          <ac:chgData name="Karolina Arrieta Salgado" userId="dc54e56f-082e-409f-81bd-996d7214a758" providerId="ADAL" clId="{BE293FDF-1E31-4185-ABDA-8F05D6E3DBA1}" dt="2023-11-29T02:08:23.085" v="1611" actId="1036"/>
          <ac:picMkLst>
            <pc:docMk/>
            <pc:sldMk cId="2964458619" sldId="306"/>
            <ac:picMk id="2" creationId="{1575E126-638B-D2B7-7894-DA32331649B4}"/>
          </ac:picMkLst>
        </pc:picChg>
      </pc:sldChg>
      <pc:sldChg chg="addSp delSp modSp add del mod ord">
        <pc:chgData name="Karolina Arrieta Salgado" userId="dc54e56f-082e-409f-81bd-996d7214a758" providerId="ADAL" clId="{BE293FDF-1E31-4185-ABDA-8F05D6E3DBA1}" dt="2023-12-03T03:44:58.534" v="3145" actId="47"/>
        <pc:sldMkLst>
          <pc:docMk/>
          <pc:sldMk cId="3310147430" sldId="307"/>
        </pc:sldMkLst>
        <pc:spChg chg="mod">
          <ac:chgData name="Karolina Arrieta Salgado" userId="dc54e56f-082e-409f-81bd-996d7214a758" providerId="ADAL" clId="{BE293FDF-1E31-4185-ABDA-8F05D6E3DBA1}" dt="2023-11-29T01:40:43.514" v="1289"/>
          <ac:spMkLst>
            <pc:docMk/>
            <pc:sldMk cId="3310147430" sldId="307"/>
            <ac:spMk id="3" creationId="{D5A45FB4-169C-DA1C-CF4C-D4E54E0F1F7D}"/>
          </ac:spMkLst>
        </pc:spChg>
        <pc:spChg chg="mod">
          <ac:chgData name="Karolina Arrieta Salgado" userId="dc54e56f-082e-409f-81bd-996d7214a758" providerId="ADAL" clId="{BE293FDF-1E31-4185-ABDA-8F05D6E3DBA1}" dt="2023-11-29T01:40:43.514" v="1289"/>
          <ac:spMkLst>
            <pc:docMk/>
            <pc:sldMk cId="3310147430" sldId="307"/>
            <ac:spMk id="4" creationId="{15784068-2763-036F-50DD-BD5DA8949E33}"/>
          </ac:spMkLst>
        </pc:spChg>
        <pc:spChg chg="mod">
          <ac:chgData name="Karolina Arrieta Salgado" userId="dc54e56f-082e-409f-81bd-996d7214a758" providerId="ADAL" clId="{BE293FDF-1E31-4185-ABDA-8F05D6E3DBA1}" dt="2023-11-29T01:40:43.514" v="1289"/>
          <ac:spMkLst>
            <pc:docMk/>
            <pc:sldMk cId="3310147430" sldId="307"/>
            <ac:spMk id="5" creationId="{8D6DD4B1-B686-AE13-FD6F-081F0FE0F6F9}"/>
          </ac:spMkLst>
        </pc:spChg>
        <pc:spChg chg="mod">
          <ac:chgData name="Karolina Arrieta Salgado" userId="dc54e56f-082e-409f-81bd-996d7214a758" providerId="ADAL" clId="{BE293FDF-1E31-4185-ABDA-8F05D6E3DBA1}" dt="2023-11-29T01:40:43.514" v="1289"/>
          <ac:spMkLst>
            <pc:docMk/>
            <pc:sldMk cId="3310147430" sldId="307"/>
            <ac:spMk id="6" creationId="{27DA95C9-63F8-A07F-7268-592E1D18831A}"/>
          </ac:spMkLst>
        </pc:spChg>
        <pc:spChg chg="mod">
          <ac:chgData name="Karolina Arrieta Salgado" userId="dc54e56f-082e-409f-81bd-996d7214a758" providerId="ADAL" clId="{BE293FDF-1E31-4185-ABDA-8F05D6E3DBA1}" dt="2023-11-29T01:40:43.514" v="1289"/>
          <ac:spMkLst>
            <pc:docMk/>
            <pc:sldMk cId="3310147430" sldId="307"/>
            <ac:spMk id="7" creationId="{B1113D04-E7C6-745A-7D46-6C196BB66652}"/>
          </ac:spMkLst>
        </pc:spChg>
        <pc:spChg chg="mod">
          <ac:chgData name="Karolina Arrieta Salgado" userId="dc54e56f-082e-409f-81bd-996d7214a758" providerId="ADAL" clId="{BE293FDF-1E31-4185-ABDA-8F05D6E3DBA1}" dt="2023-11-29T01:40:43.514" v="1289"/>
          <ac:spMkLst>
            <pc:docMk/>
            <pc:sldMk cId="3310147430" sldId="307"/>
            <ac:spMk id="8" creationId="{6CB3DB99-5269-FE58-209C-E90FC3CA7713}"/>
          </ac:spMkLst>
        </pc:spChg>
        <pc:spChg chg="add mod">
          <ac:chgData name="Karolina Arrieta Salgado" userId="dc54e56f-082e-409f-81bd-996d7214a758" providerId="ADAL" clId="{BE293FDF-1E31-4185-ABDA-8F05D6E3DBA1}" dt="2023-11-30T01:50:03.693" v="2811" actId="20577"/>
          <ac:spMkLst>
            <pc:docMk/>
            <pc:sldMk cId="3310147430" sldId="307"/>
            <ac:spMk id="9" creationId="{4BF1DA21-FE28-D1AC-E135-CE98284E95B8}"/>
          </ac:spMkLst>
        </pc:spChg>
        <pc:spChg chg="mod">
          <ac:chgData name="Karolina Arrieta Salgado" userId="dc54e56f-082e-409f-81bd-996d7214a758" providerId="ADAL" clId="{BE293FDF-1E31-4185-ABDA-8F05D6E3DBA1}" dt="2023-11-30T01:48:38.198" v="2766" actId="1076"/>
          <ac:spMkLst>
            <pc:docMk/>
            <pc:sldMk cId="3310147430" sldId="307"/>
            <ac:spMk id="507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1:38:34.573" v="1257" actId="14100"/>
          <ac:spMkLst>
            <pc:docMk/>
            <pc:sldMk cId="3310147430" sldId="307"/>
            <ac:spMk id="508" creationId="{00000000-0000-0000-0000-000000000000}"/>
          </ac:spMkLst>
        </pc:spChg>
        <pc:grpChg chg="add mod">
          <ac:chgData name="Karolina Arrieta Salgado" userId="dc54e56f-082e-409f-81bd-996d7214a758" providerId="ADAL" clId="{BE293FDF-1E31-4185-ABDA-8F05D6E3DBA1}" dt="2023-11-29T01:41:31.661" v="1297" actId="14100"/>
          <ac:grpSpMkLst>
            <pc:docMk/>
            <pc:sldMk cId="3310147430" sldId="307"/>
            <ac:grpSpMk id="2" creationId="{0B65015D-2EBD-E0F7-DFD6-87EA9855C85E}"/>
          </ac:grpSpMkLst>
        </pc:grpChg>
        <pc:picChg chg="del">
          <ac:chgData name="Karolina Arrieta Salgado" userId="dc54e56f-082e-409f-81bd-996d7214a758" providerId="ADAL" clId="{BE293FDF-1E31-4185-ABDA-8F05D6E3DBA1}" dt="2023-11-29T01:39:16.794" v="1288" actId="478"/>
          <ac:picMkLst>
            <pc:docMk/>
            <pc:sldMk cId="3310147430" sldId="307"/>
            <ac:picMk id="1026" creationId="{89BC61BB-0B2E-67F6-9081-1F730E1E423C}"/>
          </ac:picMkLst>
        </pc:picChg>
      </pc:sldChg>
      <pc:sldChg chg="addSp delSp modSp add del mod">
        <pc:chgData name="Karolina Arrieta Salgado" userId="dc54e56f-082e-409f-81bd-996d7214a758" providerId="ADAL" clId="{BE293FDF-1E31-4185-ABDA-8F05D6E3DBA1}" dt="2023-11-29T02:34:30.403" v="1726" actId="47"/>
        <pc:sldMkLst>
          <pc:docMk/>
          <pc:sldMk cId="287303270" sldId="308"/>
        </pc:sldMkLst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10" creationId="{C24849B1-AA86-9014-218F-EEBBD6D95EA0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11" creationId="{6E0B2217-B3B8-F9E4-468E-E9D4BF984F27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12" creationId="{F5FFB6BA-3EBE-9D8D-AFA9-5CF018BF653B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13" creationId="{8014EEEF-E47B-1E36-3CFA-4088DF1203C5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18" creationId="{1A9CD4CD-F5AD-B09B-E1F3-DB297DF1DEF3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19" creationId="{57385B61-CEC3-A36D-C0BB-9B34A77702C1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0" creationId="{1A21705B-09BA-1436-ECB9-99361CBC9467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1" creationId="{6A1D99EF-75B3-1E3E-EFA9-276545E876DB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4" creationId="{16104645-4CB6-F98D-97B1-AB003CA73F6F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5" creationId="{7848D525-E072-C0D6-C4E1-C84796A18CE9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6" creationId="{81805914-805E-3592-D75F-5FAC49B1D9C3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7" creationId="{36C0306B-C71C-C99F-A9BD-5DDD37CC9314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8" creationId="{AAF55665-CB72-A426-73D7-4AD2B888F16D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29" creationId="{F09A6A61-E8E9-C2F0-FA0D-4798344A8E85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0" creationId="{A92B9E12-AB7B-64AE-A42A-02E7363A8227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1" creationId="{95C5410F-2876-0CD2-4136-2C8B805DFE63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2" creationId="{7551A23F-5EF3-B9A0-73F9-720C5289A790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3" creationId="{1095E9C4-A496-B602-C7C6-48EB3D9E895C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4" creationId="{C52E7CDB-D2BA-1CC4-D399-72BCAAA42ED9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5" creationId="{DF927449-D49E-A7BF-4C3D-9057F7BDA71C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6" creationId="{F6646562-D4B0-BAEF-D9C5-4432F338FDCB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7" creationId="{F7CBB153-6541-7208-CBAC-AC5BFB91FD67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8" creationId="{6AD29503-EB37-3F1C-0FEB-C324B970D20F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39" creationId="{327066D7-5DC4-6271-F9CF-8AD72959C008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0" creationId="{9261C049-F892-AF80-A44C-6C8D9EC25E7F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1" creationId="{CB0C1FA5-6CE4-9B20-3DD9-1B751A897AD2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2" creationId="{B104E264-94C0-8055-E220-33D65A5BB0EE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3" creationId="{72FA3F70-C15E-B936-82BF-80A236DC1EB8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4" creationId="{9BFDDE97-726A-4285-3ED3-72E775DB2461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5" creationId="{2B13E735-F037-9707-811C-DF390266D58B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6" creationId="{B9022C52-8E4C-FA85-4FE0-4E96F2FCB90D}"/>
          </ac:spMkLst>
        </pc:spChg>
        <pc:spChg chg="mod">
          <ac:chgData name="Karolina Arrieta Salgado" userId="dc54e56f-082e-409f-81bd-996d7214a758" providerId="ADAL" clId="{BE293FDF-1E31-4185-ABDA-8F05D6E3DBA1}" dt="2023-11-29T01:43:28.484" v="1354"/>
          <ac:spMkLst>
            <pc:docMk/>
            <pc:sldMk cId="287303270" sldId="308"/>
            <ac:spMk id="47" creationId="{6ACA81E7-A10F-5D92-BB71-D3779848E00C}"/>
          </ac:spMkLst>
        </pc:spChg>
        <pc:spChg chg="mod">
          <ac:chgData name="Karolina Arrieta Salgado" userId="dc54e56f-082e-409f-81bd-996d7214a758" providerId="ADAL" clId="{BE293FDF-1E31-4185-ABDA-8F05D6E3DBA1}" dt="2023-11-29T01:42:17.356" v="1352" actId="20577"/>
          <ac:spMkLst>
            <pc:docMk/>
            <pc:sldMk cId="287303270" sldId="308"/>
            <ac:spMk id="507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29T01:42:06.754" v="1324" actId="20577"/>
          <ac:spMkLst>
            <pc:docMk/>
            <pc:sldMk cId="287303270" sldId="308"/>
            <ac:spMk id="508" creationId="{00000000-0000-0000-0000-000000000000}"/>
          </ac:spMkLst>
        </pc:spChg>
        <pc:grpChg chg="del">
          <ac:chgData name="Karolina Arrieta Salgado" userId="dc54e56f-082e-409f-81bd-996d7214a758" providerId="ADAL" clId="{BE293FDF-1E31-4185-ABDA-8F05D6E3DBA1}" dt="2023-11-29T01:42:18.797" v="1353" actId="478"/>
          <ac:grpSpMkLst>
            <pc:docMk/>
            <pc:sldMk cId="287303270" sldId="308"/>
            <ac:grpSpMk id="2" creationId="{0B65015D-2EBD-E0F7-DFD6-87EA9855C85E}"/>
          </ac:grpSpMkLst>
        </pc:grpChg>
        <pc:grpChg chg="add mod">
          <ac:chgData name="Karolina Arrieta Salgado" userId="dc54e56f-082e-409f-81bd-996d7214a758" providerId="ADAL" clId="{BE293FDF-1E31-4185-ABDA-8F05D6E3DBA1}" dt="2023-11-29T01:43:41.734" v="1359" actId="1076"/>
          <ac:grpSpMkLst>
            <pc:docMk/>
            <pc:sldMk cId="287303270" sldId="308"/>
            <ac:grpSpMk id="9" creationId="{878C54EF-1BE2-AC82-A510-8B6BBDEA507C}"/>
          </ac:grpSpMkLst>
        </pc:grpChg>
        <pc:grpChg chg="mod">
          <ac:chgData name="Karolina Arrieta Salgado" userId="dc54e56f-082e-409f-81bd-996d7214a758" providerId="ADAL" clId="{BE293FDF-1E31-4185-ABDA-8F05D6E3DBA1}" dt="2023-11-29T01:43:28.484" v="1354"/>
          <ac:grpSpMkLst>
            <pc:docMk/>
            <pc:sldMk cId="287303270" sldId="308"/>
            <ac:grpSpMk id="14" creationId="{2348B1A0-A6BC-1D42-4790-243BE9234A6C}"/>
          </ac:grpSpMkLst>
        </pc:grpChg>
        <pc:grpChg chg="mod">
          <ac:chgData name="Karolina Arrieta Salgado" userId="dc54e56f-082e-409f-81bd-996d7214a758" providerId="ADAL" clId="{BE293FDF-1E31-4185-ABDA-8F05D6E3DBA1}" dt="2023-11-29T01:43:28.484" v="1354"/>
          <ac:grpSpMkLst>
            <pc:docMk/>
            <pc:sldMk cId="287303270" sldId="308"/>
            <ac:grpSpMk id="15" creationId="{2DF39BAD-50D6-DE49-2084-7C54131B1782}"/>
          </ac:grpSpMkLst>
        </pc:grpChg>
        <pc:grpChg chg="mod">
          <ac:chgData name="Karolina Arrieta Salgado" userId="dc54e56f-082e-409f-81bd-996d7214a758" providerId="ADAL" clId="{BE293FDF-1E31-4185-ABDA-8F05D6E3DBA1}" dt="2023-11-29T01:43:28.484" v="1354"/>
          <ac:grpSpMkLst>
            <pc:docMk/>
            <pc:sldMk cId="287303270" sldId="308"/>
            <ac:grpSpMk id="16" creationId="{53764A1A-01DF-78FB-93E4-A222F72ABF4F}"/>
          </ac:grpSpMkLst>
        </pc:grpChg>
        <pc:grpChg chg="mod">
          <ac:chgData name="Karolina Arrieta Salgado" userId="dc54e56f-082e-409f-81bd-996d7214a758" providerId="ADAL" clId="{BE293FDF-1E31-4185-ABDA-8F05D6E3DBA1}" dt="2023-11-29T01:43:28.484" v="1354"/>
          <ac:grpSpMkLst>
            <pc:docMk/>
            <pc:sldMk cId="287303270" sldId="308"/>
            <ac:grpSpMk id="17" creationId="{2CD562EA-12FA-BC65-7B61-8DEE38AC7BEB}"/>
          </ac:grpSpMkLst>
        </pc:grpChg>
        <pc:grpChg chg="mod">
          <ac:chgData name="Karolina Arrieta Salgado" userId="dc54e56f-082e-409f-81bd-996d7214a758" providerId="ADAL" clId="{BE293FDF-1E31-4185-ABDA-8F05D6E3DBA1}" dt="2023-11-29T01:43:28.484" v="1354"/>
          <ac:grpSpMkLst>
            <pc:docMk/>
            <pc:sldMk cId="287303270" sldId="308"/>
            <ac:grpSpMk id="22" creationId="{83102697-CD0A-707E-37B4-86362D473E0E}"/>
          </ac:grpSpMkLst>
        </pc:grpChg>
        <pc:grpChg chg="mod">
          <ac:chgData name="Karolina Arrieta Salgado" userId="dc54e56f-082e-409f-81bd-996d7214a758" providerId="ADAL" clId="{BE293FDF-1E31-4185-ABDA-8F05D6E3DBA1}" dt="2023-11-29T01:43:28.484" v="1354"/>
          <ac:grpSpMkLst>
            <pc:docMk/>
            <pc:sldMk cId="287303270" sldId="308"/>
            <ac:grpSpMk id="23" creationId="{91687C8A-D44E-BACA-326D-B0338F3D58EE}"/>
          </ac:grpSpMkLst>
        </pc:grpChg>
      </pc:sldChg>
      <pc:sldChg chg="addSp delSp modSp add del mod">
        <pc:chgData name="Karolina Arrieta Salgado" userId="dc54e56f-082e-409f-81bd-996d7214a758" providerId="ADAL" clId="{BE293FDF-1E31-4185-ABDA-8F05D6E3DBA1}" dt="2023-12-03T05:20:18.420" v="3986" actId="47"/>
        <pc:sldMkLst>
          <pc:docMk/>
          <pc:sldMk cId="3891472822" sldId="309"/>
        </pc:sldMkLst>
        <pc:spChg chg="add mod">
          <ac:chgData name="Karolina Arrieta Salgado" userId="dc54e56f-082e-409f-81bd-996d7214a758" providerId="ADAL" clId="{BE293FDF-1E31-4185-ABDA-8F05D6E3DBA1}" dt="2023-11-29T01:46:18.505" v="1423" actId="1076"/>
          <ac:spMkLst>
            <pc:docMk/>
            <pc:sldMk cId="3891472822" sldId="309"/>
            <ac:spMk id="2" creationId="{3C3931D2-174F-AAD3-A9AF-9C4AB40C1FE9}"/>
          </ac:spMkLst>
        </pc:spChg>
        <pc:spChg chg="mod">
          <ac:chgData name="Karolina Arrieta Salgado" userId="dc54e56f-082e-409f-81bd-996d7214a758" providerId="ADAL" clId="{BE293FDF-1E31-4185-ABDA-8F05D6E3DBA1}" dt="2023-11-29T01:44:24.356" v="1416" actId="20577"/>
          <ac:spMkLst>
            <pc:docMk/>
            <pc:sldMk cId="3891472822" sldId="309"/>
            <ac:spMk id="507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2-01T00:03:28.498" v="3071" actId="1076"/>
          <ac:spMkLst>
            <pc:docMk/>
            <pc:sldMk cId="3891472822" sldId="309"/>
            <ac:spMk id="508" creationId="{00000000-0000-0000-0000-000000000000}"/>
          </ac:spMkLst>
        </pc:spChg>
        <pc:grpChg chg="del">
          <ac:chgData name="Karolina Arrieta Salgado" userId="dc54e56f-082e-409f-81bd-996d7214a758" providerId="ADAL" clId="{BE293FDF-1E31-4185-ABDA-8F05D6E3DBA1}" dt="2023-11-29T01:44:26.560" v="1417" actId="478"/>
          <ac:grpSpMkLst>
            <pc:docMk/>
            <pc:sldMk cId="3891472822" sldId="309"/>
            <ac:grpSpMk id="9" creationId="{878C54EF-1BE2-AC82-A510-8B6BBDEA507C}"/>
          </ac:grpSpMkLst>
        </pc:grpChg>
      </pc:sldChg>
      <pc:sldChg chg="delSp modSp del mod">
        <pc:chgData name="Karolina Arrieta Salgado" userId="dc54e56f-082e-409f-81bd-996d7214a758" providerId="ADAL" clId="{BE293FDF-1E31-4185-ABDA-8F05D6E3DBA1}" dt="2023-11-30T00:21:04.330" v="2050" actId="47"/>
        <pc:sldMkLst>
          <pc:docMk/>
          <pc:sldMk cId="3917522445" sldId="310"/>
        </pc:sldMkLst>
        <pc:spChg chg="del">
          <ac:chgData name="Karolina Arrieta Salgado" userId="dc54e56f-082e-409f-81bd-996d7214a758" providerId="ADAL" clId="{BE293FDF-1E31-4185-ABDA-8F05D6E3DBA1}" dt="2023-11-30T00:20:55.156" v="2047" actId="21"/>
          <ac:spMkLst>
            <pc:docMk/>
            <pc:sldMk cId="3917522445" sldId="310"/>
            <ac:spMk id="11" creationId="{96645E13-59BB-81DE-A2E2-76BCF273D89B}"/>
          </ac:spMkLst>
        </pc:spChg>
        <pc:spChg chg="del">
          <ac:chgData name="Karolina Arrieta Salgado" userId="dc54e56f-082e-409f-81bd-996d7214a758" providerId="ADAL" clId="{BE293FDF-1E31-4185-ABDA-8F05D6E3DBA1}" dt="2023-11-30T00:20:55.156" v="2047" actId="21"/>
          <ac:spMkLst>
            <pc:docMk/>
            <pc:sldMk cId="3917522445" sldId="310"/>
            <ac:spMk id="12" creationId="{4F79AB2E-2C24-A9F1-ADFE-EC8FEFE688B5}"/>
          </ac:spMkLst>
        </pc:spChg>
        <pc:spChg chg="mod">
          <ac:chgData name="Karolina Arrieta Salgado" userId="dc54e56f-082e-409f-81bd-996d7214a758" providerId="ADAL" clId="{BE293FDF-1E31-4185-ABDA-8F05D6E3DBA1}" dt="2023-11-30T00:20:52.262" v="2046" actId="1076"/>
          <ac:spMkLst>
            <pc:docMk/>
            <pc:sldMk cId="3917522445" sldId="310"/>
            <ac:spMk id="480" creationId="{00000000-0000-0000-0000-000000000000}"/>
          </ac:spMkLst>
        </pc:spChg>
        <pc:picChg chg="del">
          <ac:chgData name="Karolina Arrieta Salgado" userId="dc54e56f-082e-409f-81bd-996d7214a758" providerId="ADAL" clId="{BE293FDF-1E31-4185-ABDA-8F05D6E3DBA1}" dt="2023-11-30T00:20:55.156" v="2047" actId="21"/>
          <ac:picMkLst>
            <pc:docMk/>
            <pc:sldMk cId="3917522445" sldId="310"/>
            <ac:picMk id="13" creationId="{8885A8BB-D32F-C8B7-EE9C-D5E7AD255D69}"/>
          </ac:picMkLst>
        </pc:picChg>
        <pc:picChg chg="del">
          <ac:chgData name="Karolina Arrieta Salgado" userId="dc54e56f-082e-409f-81bd-996d7214a758" providerId="ADAL" clId="{BE293FDF-1E31-4185-ABDA-8F05D6E3DBA1}" dt="2023-11-30T00:20:55.156" v="2047" actId="21"/>
          <ac:picMkLst>
            <pc:docMk/>
            <pc:sldMk cId="3917522445" sldId="310"/>
            <ac:picMk id="14" creationId="{B9973B66-A73B-8BC0-C198-8F0B79DB7503}"/>
          </ac:picMkLst>
        </pc:picChg>
      </pc:sldChg>
      <pc:sldChg chg="addSp delSp modSp add mod ord">
        <pc:chgData name="Karolina Arrieta Salgado" userId="dc54e56f-082e-409f-81bd-996d7214a758" providerId="ADAL" clId="{BE293FDF-1E31-4185-ABDA-8F05D6E3DBA1}" dt="2023-11-29T01:58:50.164" v="1487" actId="1076"/>
        <pc:sldMkLst>
          <pc:docMk/>
          <pc:sldMk cId="3709285386" sldId="311"/>
        </pc:sldMkLst>
        <pc:spChg chg="del">
          <ac:chgData name="Karolina Arrieta Salgado" userId="dc54e56f-082e-409f-81bd-996d7214a758" providerId="ADAL" clId="{BE293FDF-1E31-4185-ABDA-8F05D6E3DBA1}" dt="2023-11-29T01:48:37.452" v="1447" actId="478"/>
          <ac:spMkLst>
            <pc:docMk/>
            <pc:sldMk cId="3709285386" sldId="311"/>
            <ac:spMk id="9" creationId="{B7DC53A9-85E3-166E-4526-B4D8AFBEAF02}"/>
          </ac:spMkLst>
        </pc:spChg>
        <pc:spChg chg="mod">
          <ac:chgData name="Karolina Arrieta Salgado" userId="dc54e56f-082e-409f-81bd-996d7214a758" providerId="ADAL" clId="{BE293FDF-1E31-4185-ABDA-8F05D6E3DBA1}" dt="2023-11-29T01:57:34.919" v="1483" actId="1076"/>
          <ac:spMkLst>
            <pc:docMk/>
            <pc:sldMk cId="3709285386" sldId="311"/>
            <ac:spMk id="1595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1:48:37.452" v="1447" actId="478"/>
          <ac:spMkLst>
            <pc:docMk/>
            <pc:sldMk cId="3709285386" sldId="311"/>
            <ac:spMk id="1604" creationId="{00000000-0000-0000-0000-000000000000}"/>
          </ac:spMkLst>
        </pc:spChg>
        <pc:spChg chg="del">
          <ac:chgData name="Karolina Arrieta Salgado" userId="dc54e56f-082e-409f-81bd-996d7214a758" providerId="ADAL" clId="{BE293FDF-1E31-4185-ABDA-8F05D6E3DBA1}" dt="2023-11-29T01:48:37.452" v="1447" actId="478"/>
          <ac:spMkLst>
            <pc:docMk/>
            <pc:sldMk cId="3709285386" sldId="311"/>
            <ac:spMk id="1605" creationId="{00000000-0000-0000-0000-000000000000}"/>
          </ac:spMkLst>
        </pc:spChg>
        <pc:picChg chg="del">
          <ac:chgData name="Karolina Arrieta Salgado" userId="dc54e56f-082e-409f-81bd-996d7214a758" providerId="ADAL" clId="{BE293FDF-1E31-4185-ABDA-8F05D6E3DBA1}" dt="2023-11-29T01:48:37.452" v="1447" actId="478"/>
          <ac:picMkLst>
            <pc:docMk/>
            <pc:sldMk cId="3709285386" sldId="311"/>
            <ac:picMk id="4" creationId="{E3BF528A-6E28-3079-2E4F-6E3DE0000C0F}"/>
          </ac:picMkLst>
        </pc:picChg>
        <pc:picChg chg="del">
          <ac:chgData name="Karolina Arrieta Salgado" userId="dc54e56f-082e-409f-81bd-996d7214a758" providerId="ADAL" clId="{BE293FDF-1E31-4185-ABDA-8F05D6E3DBA1}" dt="2023-11-29T01:48:37.452" v="1447" actId="478"/>
          <ac:picMkLst>
            <pc:docMk/>
            <pc:sldMk cId="3709285386" sldId="311"/>
            <ac:picMk id="6" creationId="{2F1DE6F3-1B33-73D5-DA23-6CB15BE69CFE}"/>
          </ac:picMkLst>
        </pc:picChg>
        <pc:picChg chg="add mod">
          <ac:chgData name="Karolina Arrieta Salgado" userId="dc54e56f-082e-409f-81bd-996d7214a758" providerId="ADAL" clId="{BE293FDF-1E31-4185-ABDA-8F05D6E3DBA1}" dt="2023-11-29T01:58:50.164" v="1487" actId="1076"/>
          <ac:picMkLst>
            <pc:docMk/>
            <pc:sldMk cId="3709285386" sldId="311"/>
            <ac:picMk id="2050" creationId="{255948AD-FD03-DE69-DB32-4A78E5EFBB96}"/>
          </ac:picMkLst>
        </pc:picChg>
      </pc:sldChg>
      <pc:sldChg chg="addSp delSp modSp add mod ord">
        <pc:chgData name="Karolina Arrieta Salgado" userId="dc54e56f-082e-409f-81bd-996d7214a758" providerId="ADAL" clId="{BE293FDF-1E31-4185-ABDA-8F05D6E3DBA1}" dt="2023-12-03T04:50:14.040" v="3914" actId="1076"/>
        <pc:sldMkLst>
          <pc:docMk/>
          <pc:sldMk cId="4215578867" sldId="312"/>
        </pc:sldMkLst>
        <pc:spChg chg="add del mod">
          <ac:chgData name="Karolina Arrieta Salgado" userId="dc54e56f-082e-409f-81bd-996d7214a758" providerId="ADAL" clId="{BE293FDF-1E31-4185-ABDA-8F05D6E3DBA1}" dt="2023-12-03T04:44:44.585" v="3792"/>
          <ac:spMkLst>
            <pc:docMk/>
            <pc:sldMk cId="4215578867" sldId="312"/>
            <ac:spMk id="2" creationId="{FF1C9938-77D3-E82A-B7EE-14EA5511E437}"/>
          </ac:spMkLst>
        </pc:spChg>
        <pc:spChg chg="add del mod">
          <ac:chgData name="Karolina Arrieta Salgado" userId="dc54e56f-082e-409f-81bd-996d7214a758" providerId="ADAL" clId="{BE293FDF-1E31-4185-ABDA-8F05D6E3DBA1}" dt="2023-11-30T23:49:39.500" v="3017" actId="478"/>
          <ac:spMkLst>
            <pc:docMk/>
            <pc:sldMk cId="4215578867" sldId="312"/>
            <ac:spMk id="3" creationId="{EEDD76F4-8BE2-668E-6C95-16F2702D9D9E}"/>
          </ac:spMkLst>
        </pc:spChg>
        <pc:spChg chg="add mod">
          <ac:chgData name="Karolina Arrieta Salgado" userId="dc54e56f-082e-409f-81bd-996d7214a758" providerId="ADAL" clId="{BE293FDF-1E31-4185-ABDA-8F05D6E3DBA1}" dt="2023-12-03T04:50:14.040" v="3914" actId="1076"/>
          <ac:spMkLst>
            <pc:docMk/>
            <pc:sldMk cId="4215578867" sldId="312"/>
            <ac:spMk id="4" creationId="{74900F86-67BB-7811-C92D-6ED9AD61CF33}"/>
          </ac:spMkLst>
        </pc:spChg>
        <pc:spChg chg="add del mod">
          <ac:chgData name="Karolina Arrieta Salgado" userId="dc54e56f-082e-409f-81bd-996d7214a758" providerId="ADAL" clId="{BE293FDF-1E31-4185-ABDA-8F05D6E3DBA1}" dt="2023-11-30T23:50:07.449" v="3026" actId="478"/>
          <ac:spMkLst>
            <pc:docMk/>
            <pc:sldMk cId="4215578867" sldId="312"/>
            <ac:spMk id="6" creationId="{18850187-18B4-8B97-EE51-DDA4509672E8}"/>
          </ac:spMkLst>
        </pc:spChg>
        <pc:spChg chg="add del mod">
          <ac:chgData name="Karolina Arrieta Salgado" userId="dc54e56f-082e-409f-81bd-996d7214a758" providerId="ADAL" clId="{BE293FDF-1E31-4185-ABDA-8F05D6E3DBA1}" dt="2023-12-03T04:49:28.183" v="3909" actId="21"/>
          <ac:spMkLst>
            <pc:docMk/>
            <pc:sldMk cId="4215578867" sldId="312"/>
            <ac:spMk id="7" creationId="{ED835DCF-ADB1-E739-2ACC-600CDE552081}"/>
          </ac:spMkLst>
        </pc:spChg>
        <pc:spChg chg="add mod">
          <ac:chgData name="Karolina Arrieta Salgado" userId="dc54e56f-082e-409f-81bd-996d7214a758" providerId="ADAL" clId="{BE293FDF-1E31-4185-ABDA-8F05D6E3DBA1}" dt="2023-12-03T04:50:03.840" v="3913" actId="1076"/>
          <ac:spMkLst>
            <pc:docMk/>
            <pc:sldMk cId="4215578867" sldId="312"/>
            <ac:spMk id="10" creationId="{34ABD3D3-A1D5-3936-A4E4-96F13CDD58AF}"/>
          </ac:spMkLst>
        </pc:spChg>
        <pc:spChg chg="add del mod">
          <ac:chgData name="Karolina Arrieta Salgado" userId="dc54e56f-082e-409f-81bd-996d7214a758" providerId="ADAL" clId="{BE293FDF-1E31-4185-ABDA-8F05D6E3DBA1}" dt="2023-12-03T04:49:56.049" v="3912" actId="478"/>
          <ac:spMkLst>
            <pc:docMk/>
            <pc:sldMk cId="4215578867" sldId="312"/>
            <ac:spMk id="11" creationId="{30AB0762-7CFF-75B9-A5BC-D49FEE5CEE60}"/>
          </ac:spMkLst>
        </pc:spChg>
        <pc:spChg chg="add mod">
          <ac:chgData name="Karolina Arrieta Salgado" userId="dc54e56f-082e-409f-81bd-996d7214a758" providerId="ADAL" clId="{BE293FDF-1E31-4185-ABDA-8F05D6E3DBA1}" dt="2023-12-03T04:49:41.780" v="3911" actId="1076"/>
          <ac:spMkLst>
            <pc:docMk/>
            <pc:sldMk cId="4215578867" sldId="312"/>
            <ac:spMk id="12" creationId="{14882A2F-3813-E208-71AA-4953253F0A20}"/>
          </ac:spMkLst>
        </pc:spChg>
        <pc:spChg chg="del mod">
          <ac:chgData name="Karolina Arrieta Salgado" userId="dc54e56f-082e-409f-81bd-996d7214a758" providerId="ADAL" clId="{BE293FDF-1E31-4185-ABDA-8F05D6E3DBA1}" dt="2023-11-30T23:50:05.282" v="3025" actId="21"/>
          <ac:spMkLst>
            <pc:docMk/>
            <pc:sldMk cId="4215578867" sldId="312"/>
            <ac:spMk id="1234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30T23:49:36.251" v="3016" actId="478"/>
          <ac:spMkLst>
            <pc:docMk/>
            <pc:sldMk cId="4215578867" sldId="312"/>
            <ac:spMk id="1235" creationId="{00000000-0000-0000-0000-000000000000}"/>
          </ac:spMkLst>
        </pc:spChg>
        <pc:cxnChg chg="del mod">
          <ac:chgData name="Karolina Arrieta Salgado" userId="dc54e56f-082e-409f-81bd-996d7214a758" providerId="ADAL" clId="{BE293FDF-1E31-4185-ABDA-8F05D6E3DBA1}" dt="2023-11-30T01:51:59.141" v="2814" actId="478"/>
          <ac:cxnSpMkLst>
            <pc:docMk/>
            <pc:sldMk cId="4215578867" sldId="312"/>
            <ac:cxnSpMk id="1233" creationId="{00000000-0000-0000-0000-000000000000}"/>
          </ac:cxnSpMkLst>
        </pc:cxnChg>
      </pc:sldChg>
      <pc:sldChg chg="addSp delSp modSp new del mod">
        <pc:chgData name="Karolina Arrieta Salgado" userId="dc54e56f-082e-409f-81bd-996d7214a758" providerId="ADAL" clId="{BE293FDF-1E31-4185-ABDA-8F05D6E3DBA1}" dt="2023-11-29T02:36:19.818" v="1841" actId="47"/>
        <pc:sldMkLst>
          <pc:docMk/>
          <pc:sldMk cId="2525589267" sldId="313"/>
        </pc:sldMkLst>
        <pc:spChg chg="del">
          <ac:chgData name="Karolina Arrieta Salgado" userId="dc54e56f-082e-409f-81bd-996d7214a758" providerId="ADAL" clId="{BE293FDF-1E31-4185-ABDA-8F05D6E3DBA1}" dt="2023-11-29T02:19:31.281" v="1614" actId="478"/>
          <ac:spMkLst>
            <pc:docMk/>
            <pc:sldMk cId="2525589267" sldId="313"/>
            <ac:spMk id="2" creationId="{DFF16556-CDAA-017C-A7D6-C82585053002}"/>
          </ac:spMkLst>
        </pc:spChg>
        <pc:spChg chg="del">
          <ac:chgData name="Karolina Arrieta Salgado" userId="dc54e56f-082e-409f-81bd-996d7214a758" providerId="ADAL" clId="{BE293FDF-1E31-4185-ABDA-8F05D6E3DBA1}" dt="2023-11-29T02:19:28.777" v="1613" actId="478"/>
          <ac:spMkLst>
            <pc:docMk/>
            <pc:sldMk cId="2525589267" sldId="313"/>
            <ac:spMk id="3" creationId="{30AC893C-1E23-0397-F39F-DE6D1C673B78}"/>
          </ac:spMkLst>
        </pc:spChg>
        <pc:spChg chg="add mod">
          <ac:chgData name="Karolina Arrieta Salgado" userId="dc54e56f-082e-409f-81bd-996d7214a758" providerId="ADAL" clId="{BE293FDF-1E31-4185-ABDA-8F05D6E3DBA1}" dt="2023-11-29T02:19:58.486" v="1634" actId="1076"/>
          <ac:spMkLst>
            <pc:docMk/>
            <pc:sldMk cId="2525589267" sldId="313"/>
            <ac:spMk id="4" creationId="{9BAC8CA2-7584-358E-2495-B3DBC71B0EAE}"/>
          </ac:spMkLst>
        </pc:spChg>
        <pc:spChg chg="add mod">
          <ac:chgData name="Karolina Arrieta Salgado" userId="dc54e56f-082e-409f-81bd-996d7214a758" providerId="ADAL" clId="{BE293FDF-1E31-4185-ABDA-8F05D6E3DBA1}" dt="2023-11-29T02:22:20.422" v="1711" actId="20577"/>
          <ac:spMkLst>
            <pc:docMk/>
            <pc:sldMk cId="2525589267" sldId="313"/>
            <ac:spMk id="5" creationId="{8440D0E6-650E-5AE0-C1E0-DD1ECF5A799E}"/>
          </ac:spMkLst>
        </pc:spChg>
      </pc:sldChg>
      <pc:sldChg chg="addSp delSp modSp new mod ord">
        <pc:chgData name="Karolina Arrieta Salgado" userId="dc54e56f-082e-409f-81bd-996d7214a758" providerId="ADAL" clId="{BE293FDF-1E31-4185-ABDA-8F05D6E3DBA1}" dt="2023-12-03T04:18:21.706" v="3342" actId="113"/>
        <pc:sldMkLst>
          <pc:docMk/>
          <pc:sldMk cId="2750037861" sldId="314"/>
        </pc:sldMkLst>
        <pc:spChg chg="del">
          <ac:chgData name="Karolina Arrieta Salgado" userId="dc54e56f-082e-409f-81bd-996d7214a758" providerId="ADAL" clId="{BE293FDF-1E31-4185-ABDA-8F05D6E3DBA1}" dt="2023-11-29T02:20:17.041" v="1636" actId="478"/>
          <ac:spMkLst>
            <pc:docMk/>
            <pc:sldMk cId="2750037861" sldId="314"/>
            <ac:spMk id="2" creationId="{7AA6D0B2-6C99-3761-55FC-9CA4E888B567}"/>
          </ac:spMkLst>
        </pc:spChg>
        <pc:spChg chg="del">
          <ac:chgData name="Karolina Arrieta Salgado" userId="dc54e56f-082e-409f-81bd-996d7214a758" providerId="ADAL" clId="{BE293FDF-1E31-4185-ABDA-8F05D6E3DBA1}" dt="2023-11-29T02:20:29.334" v="1637" actId="478"/>
          <ac:spMkLst>
            <pc:docMk/>
            <pc:sldMk cId="2750037861" sldId="314"/>
            <ac:spMk id="3" creationId="{0C6FEE97-39FE-A584-9DE7-FF32733367F3}"/>
          </ac:spMkLst>
        </pc:spChg>
        <pc:spChg chg="add mod">
          <ac:chgData name="Karolina Arrieta Salgado" userId="dc54e56f-082e-409f-81bd-996d7214a758" providerId="ADAL" clId="{BE293FDF-1E31-4185-ABDA-8F05D6E3DBA1}" dt="2023-12-03T04:18:21.706" v="3342" actId="113"/>
          <ac:spMkLst>
            <pc:docMk/>
            <pc:sldMk cId="2750037861" sldId="314"/>
            <ac:spMk id="3" creationId="{D5FD1A7E-DF43-4078-2868-B719A9226233}"/>
          </ac:spMkLst>
        </pc:spChg>
        <pc:spChg chg="add mod">
          <ac:chgData name="Karolina Arrieta Salgado" userId="dc54e56f-082e-409f-81bd-996d7214a758" providerId="ADAL" clId="{BE293FDF-1E31-4185-ABDA-8F05D6E3DBA1}" dt="2023-12-03T04:17:49.107" v="3327" actId="1076"/>
          <ac:spMkLst>
            <pc:docMk/>
            <pc:sldMk cId="2750037861" sldId="314"/>
            <ac:spMk id="4" creationId="{162652F3-A5FB-F7B1-2E92-9E0A9C10615A}"/>
          </ac:spMkLst>
        </pc:spChg>
      </pc:sldChg>
      <pc:sldChg chg="addSp delSp modSp add del mod">
        <pc:chgData name="Karolina Arrieta Salgado" userId="dc54e56f-082e-409f-81bd-996d7214a758" providerId="ADAL" clId="{BE293FDF-1E31-4185-ABDA-8F05D6E3DBA1}" dt="2023-11-30T01:53:24.268" v="2836" actId="47"/>
        <pc:sldMkLst>
          <pc:docMk/>
          <pc:sldMk cId="3834785788" sldId="315"/>
        </pc:sldMkLst>
        <pc:spChg chg="add del mod">
          <ac:chgData name="Karolina Arrieta Salgado" userId="dc54e56f-082e-409f-81bd-996d7214a758" providerId="ADAL" clId="{BE293FDF-1E31-4185-ABDA-8F05D6E3DBA1}" dt="2023-11-30T01:25:48.830" v="2517" actId="478"/>
          <ac:spMkLst>
            <pc:docMk/>
            <pc:sldMk cId="3834785788" sldId="315"/>
            <ac:spMk id="2" creationId="{06BCA3B3-8141-BA30-F1AD-13905C0DE779}"/>
          </ac:spMkLst>
        </pc:spChg>
        <pc:spChg chg="mod">
          <ac:chgData name="Karolina Arrieta Salgado" userId="dc54e56f-082e-409f-81bd-996d7214a758" providerId="ADAL" clId="{BE293FDF-1E31-4185-ABDA-8F05D6E3DBA1}" dt="2023-11-30T00:26:13.186" v="2113" actId="20577"/>
          <ac:spMkLst>
            <pc:docMk/>
            <pc:sldMk cId="3834785788" sldId="315"/>
            <ac:spMk id="1234" creationId="{00000000-0000-0000-0000-000000000000}"/>
          </ac:spMkLst>
        </pc:spChg>
        <pc:spChg chg="mod">
          <ac:chgData name="Karolina Arrieta Salgado" userId="dc54e56f-082e-409f-81bd-996d7214a758" providerId="ADAL" clId="{BE293FDF-1E31-4185-ABDA-8F05D6E3DBA1}" dt="2023-11-30T01:21:40.883" v="2465" actId="1076"/>
          <ac:spMkLst>
            <pc:docMk/>
            <pc:sldMk cId="3834785788" sldId="315"/>
            <ac:spMk id="1235" creationId="{00000000-0000-0000-0000-000000000000}"/>
          </ac:spMkLst>
        </pc:spChg>
      </pc:sldChg>
      <pc:sldChg chg="modSp add mod ord">
        <pc:chgData name="Karolina Arrieta Salgado" userId="dc54e56f-082e-409f-81bd-996d7214a758" providerId="ADAL" clId="{BE293FDF-1E31-4185-ABDA-8F05D6E3DBA1}" dt="2023-12-03T03:39:26.837" v="3094"/>
        <pc:sldMkLst>
          <pc:docMk/>
          <pc:sldMk cId="2157814212" sldId="316"/>
        </pc:sldMkLst>
        <pc:spChg chg="mod">
          <ac:chgData name="Karolina Arrieta Salgado" userId="dc54e56f-082e-409f-81bd-996d7214a758" providerId="ADAL" clId="{BE293FDF-1E31-4185-ABDA-8F05D6E3DBA1}" dt="2023-11-29T02:32:29.977" v="1725" actId="20577"/>
          <ac:spMkLst>
            <pc:docMk/>
            <pc:sldMk cId="2157814212" sldId="316"/>
            <ac:spMk id="4" creationId="{162652F3-A5FB-F7B1-2E92-9E0A9C10615A}"/>
          </ac:spMkLst>
        </pc:spChg>
      </pc:sldChg>
      <pc:sldChg chg="addSp delSp modSp add mod">
        <pc:chgData name="Karolina Arrieta Salgado" userId="dc54e56f-082e-409f-81bd-996d7214a758" providerId="ADAL" clId="{BE293FDF-1E31-4185-ABDA-8F05D6E3DBA1}" dt="2023-12-03T04:52:03.377" v="3926" actId="1076"/>
        <pc:sldMkLst>
          <pc:docMk/>
          <pc:sldMk cId="3680308406" sldId="317"/>
        </pc:sldMkLst>
        <pc:spChg chg="add mod">
          <ac:chgData name="Karolina Arrieta Salgado" userId="dc54e56f-082e-409f-81bd-996d7214a758" providerId="ADAL" clId="{BE293FDF-1E31-4185-ABDA-8F05D6E3DBA1}" dt="2023-12-03T04:52:03.377" v="3926" actId="1076"/>
          <ac:spMkLst>
            <pc:docMk/>
            <pc:sldMk cId="3680308406" sldId="317"/>
            <ac:spMk id="2" creationId="{AD3EFBFF-70EE-0676-3BAF-E4632F702742}"/>
          </ac:spMkLst>
        </pc:spChg>
        <pc:spChg chg="add del mod">
          <ac:chgData name="Karolina Arrieta Salgado" userId="dc54e56f-082e-409f-81bd-996d7214a758" providerId="ADAL" clId="{BE293FDF-1E31-4185-ABDA-8F05D6E3DBA1}" dt="2023-11-30T02:08:11.270" v="2923" actId="478"/>
          <ac:spMkLst>
            <pc:docMk/>
            <pc:sldMk cId="3680308406" sldId="317"/>
            <ac:spMk id="3" creationId="{75380681-E52F-6FB8-CA1C-7797368AC579}"/>
          </ac:spMkLst>
        </pc:spChg>
        <pc:spChg chg="add del mod">
          <ac:chgData name="Karolina Arrieta Salgado" userId="dc54e56f-082e-409f-81bd-996d7214a758" providerId="ADAL" clId="{BE293FDF-1E31-4185-ABDA-8F05D6E3DBA1}" dt="2023-11-30T23:50:12.704" v="3028" actId="478"/>
          <ac:spMkLst>
            <pc:docMk/>
            <pc:sldMk cId="3680308406" sldId="317"/>
            <ac:spMk id="4" creationId="{576D7410-0E12-5C5A-2E49-D21000F14FDF}"/>
          </ac:spMkLst>
        </pc:spChg>
        <pc:spChg chg="add mod">
          <ac:chgData name="Karolina Arrieta Salgado" userId="dc54e56f-082e-409f-81bd-996d7214a758" providerId="ADAL" clId="{BE293FDF-1E31-4185-ABDA-8F05D6E3DBA1}" dt="2023-12-03T04:51:34.023" v="3919" actId="1076"/>
          <ac:spMkLst>
            <pc:docMk/>
            <pc:sldMk cId="3680308406" sldId="317"/>
            <ac:spMk id="5" creationId="{2E4C801C-6EE4-254E-48C8-78B9B23DB7D6}"/>
          </ac:spMkLst>
        </pc:spChg>
        <pc:spChg chg="add del mod">
          <ac:chgData name="Karolina Arrieta Salgado" userId="dc54e56f-082e-409f-81bd-996d7214a758" providerId="ADAL" clId="{BE293FDF-1E31-4185-ABDA-8F05D6E3DBA1}" dt="2023-11-30T02:08:15.647" v="2925" actId="478"/>
          <ac:spMkLst>
            <pc:docMk/>
            <pc:sldMk cId="3680308406" sldId="317"/>
            <ac:spMk id="5" creationId="{940E27F7-A745-FC9E-74DE-0092DEE26B19}"/>
          </ac:spMkLst>
        </pc:spChg>
        <pc:spChg chg="add del mod">
          <ac:chgData name="Karolina Arrieta Salgado" userId="dc54e56f-082e-409f-81bd-996d7214a758" providerId="ADAL" clId="{BE293FDF-1E31-4185-ABDA-8F05D6E3DBA1}" dt="2023-11-30T23:49:43.852" v="3018" actId="21"/>
          <ac:spMkLst>
            <pc:docMk/>
            <pc:sldMk cId="3680308406" sldId="317"/>
            <ac:spMk id="6" creationId="{17DFD02B-6484-E94C-FDDB-20EC2A228716}"/>
          </ac:spMkLst>
        </pc:spChg>
        <pc:spChg chg="add del mod">
          <ac:chgData name="Karolina Arrieta Salgado" userId="dc54e56f-082e-409f-81bd-996d7214a758" providerId="ADAL" clId="{BE293FDF-1E31-4185-ABDA-8F05D6E3DBA1}" dt="2023-11-30T23:50:15.018" v="3029" actId="21"/>
          <ac:spMkLst>
            <pc:docMk/>
            <pc:sldMk cId="3680308406" sldId="317"/>
            <ac:spMk id="7" creationId="{855D31C8-A095-113C-D8D4-CFAD56D9F3DB}"/>
          </ac:spMkLst>
        </pc:spChg>
        <pc:spChg chg="del mod">
          <ac:chgData name="Karolina Arrieta Salgado" userId="dc54e56f-082e-409f-81bd-996d7214a758" providerId="ADAL" clId="{BE293FDF-1E31-4185-ABDA-8F05D6E3DBA1}" dt="2023-11-30T02:08:13.428" v="2924" actId="478"/>
          <ac:spMkLst>
            <pc:docMk/>
            <pc:sldMk cId="3680308406" sldId="317"/>
            <ac:spMk id="507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1-30T02:08:07.986" v="2922" actId="478"/>
          <ac:spMkLst>
            <pc:docMk/>
            <pc:sldMk cId="3680308406" sldId="317"/>
            <ac:spMk id="508" creationId="{00000000-0000-0000-0000-000000000000}"/>
          </ac:spMkLst>
        </pc:spChg>
        <pc:grpChg chg="del">
          <ac:chgData name="Karolina Arrieta Salgado" userId="dc54e56f-082e-409f-81bd-996d7214a758" providerId="ADAL" clId="{BE293FDF-1E31-4185-ABDA-8F05D6E3DBA1}" dt="2023-12-03T04:51:39.330" v="3921" actId="478"/>
          <ac:grpSpMkLst>
            <pc:docMk/>
            <pc:sldMk cId="3680308406" sldId="317"/>
            <ac:grpSpMk id="529" creationId="{00000000-0000-0000-0000-000000000000}"/>
          </ac:grpSpMkLst>
        </pc:grpChg>
        <pc:picChg chg="add mod">
          <ac:chgData name="Karolina Arrieta Salgado" userId="dc54e56f-082e-409f-81bd-996d7214a758" providerId="ADAL" clId="{BE293FDF-1E31-4185-ABDA-8F05D6E3DBA1}" dt="2023-12-03T04:51:51.934" v="3925" actId="1076"/>
          <ac:picMkLst>
            <pc:docMk/>
            <pc:sldMk cId="3680308406" sldId="317"/>
            <ac:picMk id="3" creationId="{2B598830-CB3A-358B-4DAB-9E5537E0B0B7}"/>
          </ac:picMkLst>
        </pc:picChg>
        <pc:picChg chg="add del mod">
          <ac:chgData name="Karolina Arrieta Salgado" userId="dc54e56f-082e-409f-81bd-996d7214a758" providerId="ADAL" clId="{BE293FDF-1E31-4185-ABDA-8F05D6E3DBA1}" dt="2023-11-30T23:51:01.350" v="3041" actId="478"/>
          <ac:picMkLst>
            <pc:docMk/>
            <pc:sldMk cId="3680308406" sldId="317"/>
            <ac:picMk id="8" creationId="{76D24CAF-9286-F7F6-B003-AFC879026F0D}"/>
          </ac:picMkLst>
        </pc:picChg>
        <pc:picChg chg="del">
          <ac:chgData name="Karolina Arrieta Salgado" userId="dc54e56f-082e-409f-81bd-996d7214a758" providerId="ADAL" clId="{BE293FDF-1E31-4185-ABDA-8F05D6E3DBA1}" dt="2023-11-29T02:34:55.703" v="1775" actId="478"/>
          <ac:picMkLst>
            <pc:docMk/>
            <pc:sldMk cId="3680308406" sldId="317"/>
            <ac:picMk id="1026" creationId="{89BC61BB-0B2E-67F6-9081-1F730E1E423C}"/>
          </ac:picMkLst>
        </pc:picChg>
      </pc:sldChg>
      <pc:sldChg chg="addSp delSp modSp new mod">
        <pc:chgData name="Karolina Arrieta Salgado" userId="dc54e56f-082e-409f-81bd-996d7214a758" providerId="ADAL" clId="{BE293FDF-1E31-4185-ABDA-8F05D6E3DBA1}" dt="2023-12-03T05:20:55.138" v="3990" actId="14100"/>
        <pc:sldMkLst>
          <pc:docMk/>
          <pc:sldMk cId="95285357" sldId="318"/>
        </pc:sldMkLst>
        <pc:spChg chg="del mod">
          <ac:chgData name="Karolina Arrieta Salgado" userId="dc54e56f-082e-409f-81bd-996d7214a758" providerId="ADAL" clId="{BE293FDF-1E31-4185-ABDA-8F05D6E3DBA1}" dt="2023-11-30T23:40:06.828" v="2942" actId="478"/>
          <ac:spMkLst>
            <pc:docMk/>
            <pc:sldMk cId="95285357" sldId="318"/>
            <ac:spMk id="2" creationId="{ED442F54-A266-BA7B-1842-F3284CAC8857}"/>
          </ac:spMkLst>
        </pc:spChg>
        <pc:spChg chg="del mod">
          <ac:chgData name="Karolina Arrieta Salgado" userId="dc54e56f-082e-409f-81bd-996d7214a758" providerId="ADAL" clId="{BE293FDF-1E31-4185-ABDA-8F05D6E3DBA1}" dt="2023-11-30T23:41:53.229" v="3001" actId="478"/>
          <ac:spMkLst>
            <pc:docMk/>
            <pc:sldMk cId="95285357" sldId="318"/>
            <ac:spMk id="3" creationId="{887702CB-7A0C-2992-1F80-F55B118A74EA}"/>
          </ac:spMkLst>
        </pc:spChg>
        <pc:spChg chg="add del mod">
          <ac:chgData name="Karolina Arrieta Salgado" userId="dc54e56f-082e-409f-81bd-996d7214a758" providerId="ADAL" clId="{BE293FDF-1E31-4185-ABDA-8F05D6E3DBA1}" dt="2023-11-30T23:40:10.168" v="2943" actId="478"/>
          <ac:spMkLst>
            <pc:docMk/>
            <pc:sldMk cId="95285357" sldId="318"/>
            <ac:spMk id="5" creationId="{53CDDFF6-B291-C3C6-8473-CC4CCE92EF8E}"/>
          </ac:spMkLst>
        </pc:spChg>
        <pc:spChg chg="add del mod">
          <ac:chgData name="Karolina Arrieta Salgado" userId="dc54e56f-082e-409f-81bd-996d7214a758" providerId="ADAL" clId="{BE293FDF-1E31-4185-ABDA-8F05D6E3DBA1}" dt="2023-11-30T23:41:56.181" v="3002" actId="478"/>
          <ac:spMkLst>
            <pc:docMk/>
            <pc:sldMk cId="95285357" sldId="318"/>
            <ac:spMk id="9" creationId="{B2E164E8-8DCC-F92A-C044-567C945F9A4C}"/>
          </ac:spMkLst>
        </pc:spChg>
        <pc:picChg chg="add mod">
          <ac:chgData name="Karolina Arrieta Salgado" userId="dc54e56f-082e-409f-81bd-996d7214a758" providerId="ADAL" clId="{BE293FDF-1E31-4185-ABDA-8F05D6E3DBA1}" dt="2023-12-03T05:20:55.138" v="3990" actId="14100"/>
          <ac:picMkLst>
            <pc:docMk/>
            <pc:sldMk cId="95285357" sldId="318"/>
            <ac:picMk id="2" creationId="{F5537A8E-C917-CF7F-779E-0B7D813E3825}"/>
          </ac:picMkLst>
        </pc:picChg>
        <pc:picChg chg="add del mod">
          <ac:chgData name="Karolina Arrieta Salgado" userId="dc54e56f-082e-409f-81bd-996d7214a758" providerId="ADAL" clId="{BE293FDF-1E31-4185-ABDA-8F05D6E3DBA1}" dt="2023-12-03T05:20:22.729" v="3987" actId="478"/>
          <ac:picMkLst>
            <pc:docMk/>
            <pc:sldMk cId="95285357" sldId="318"/>
            <ac:picMk id="7" creationId="{170F3592-54EE-0ADA-A6A2-B685E0C58A34}"/>
          </ac:picMkLst>
        </pc:picChg>
        <pc:picChg chg="add del mod">
          <ac:chgData name="Karolina Arrieta Salgado" userId="dc54e56f-082e-409f-81bd-996d7214a758" providerId="ADAL" clId="{BE293FDF-1E31-4185-ABDA-8F05D6E3DBA1}" dt="2023-11-30T23:41:58.426" v="3003" actId="21"/>
          <ac:picMkLst>
            <pc:docMk/>
            <pc:sldMk cId="95285357" sldId="318"/>
            <ac:picMk id="3074" creationId="{1CE1F8E8-CA89-1380-9DDC-3C5738CDDDCB}"/>
          </ac:picMkLst>
        </pc:picChg>
      </pc:sldChg>
      <pc:sldChg chg="addSp delSp modSp mod">
        <pc:chgData name="Karolina Arrieta Salgado" userId="dc54e56f-082e-409f-81bd-996d7214a758" providerId="ADAL" clId="{BE293FDF-1E31-4185-ABDA-8F05D6E3DBA1}" dt="2023-12-03T04:00:16.223" v="3189" actId="1076"/>
        <pc:sldMkLst>
          <pc:docMk/>
          <pc:sldMk cId="4061453039" sldId="319"/>
        </pc:sldMkLst>
        <pc:spChg chg="add mod">
          <ac:chgData name="Karolina Arrieta Salgado" userId="dc54e56f-082e-409f-81bd-996d7214a758" providerId="ADAL" clId="{BE293FDF-1E31-4185-ABDA-8F05D6E3DBA1}" dt="2023-11-30T00:21:01.587" v="2049" actId="1076"/>
          <ac:spMkLst>
            <pc:docMk/>
            <pc:sldMk cId="4061453039" sldId="319"/>
            <ac:spMk id="2" creationId="{59B91F24-65F2-D014-5B66-6AEE0842887B}"/>
          </ac:spMkLst>
        </pc:spChg>
        <pc:spChg chg="mod">
          <ac:chgData name="Karolina Arrieta Salgado" userId="dc54e56f-082e-409f-81bd-996d7214a758" providerId="ADAL" clId="{BE293FDF-1E31-4185-ABDA-8F05D6E3DBA1}" dt="2023-11-30T00:22:00.236" v="2077" actId="1076"/>
          <ac:spMkLst>
            <pc:docMk/>
            <pc:sldMk cId="4061453039" sldId="319"/>
            <ac:spMk id="3" creationId="{C01EF82D-329F-3DB7-A542-03D7B95AB91B}"/>
          </ac:spMkLst>
        </pc:spChg>
        <pc:spChg chg="add mod">
          <ac:chgData name="Karolina Arrieta Salgado" userId="dc54e56f-082e-409f-81bd-996d7214a758" providerId="ADAL" clId="{BE293FDF-1E31-4185-ABDA-8F05D6E3DBA1}" dt="2023-11-30T00:21:01.587" v="2049" actId="1076"/>
          <ac:spMkLst>
            <pc:docMk/>
            <pc:sldMk cId="4061453039" sldId="319"/>
            <ac:spMk id="4" creationId="{EE841273-DA78-92EE-9207-E9F22FBA4CC0}"/>
          </ac:spMkLst>
        </pc:spChg>
        <pc:spChg chg="add">
          <ac:chgData name="Karolina Arrieta Salgado" userId="dc54e56f-082e-409f-81bd-996d7214a758" providerId="ADAL" clId="{BE293FDF-1E31-4185-ABDA-8F05D6E3DBA1}" dt="2023-12-03T03:57:54.347" v="3170"/>
          <ac:spMkLst>
            <pc:docMk/>
            <pc:sldMk cId="4061453039" sldId="319"/>
            <ac:spMk id="7" creationId="{66721E0B-BEDB-C9B6-C697-511F654EFA54}"/>
          </ac:spMkLst>
        </pc:spChg>
        <pc:spChg chg="add mod">
          <ac:chgData name="Karolina Arrieta Salgado" userId="dc54e56f-082e-409f-81bd-996d7214a758" providerId="ADAL" clId="{BE293FDF-1E31-4185-ABDA-8F05D6E3DBA1}" dt="2023-12-03T04:00:16.223" v="3189" actId="1076"/>
          <ac:spMkLst>
            <pc:docMk/>
            <pc:sldMk cId="4061453039" sldId="319"/>
            <ac:spMk id="10" creationId="{41C3DF66-B524-9135-4E69-A913A1FBF80A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23" creationId="{D95F777E-E9DC-9BA3-3F01-EA9789D0D1E6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24" creationId="{B99EAF9D-6BC1-52F3-6213-48D79EDACD73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25" creationId="{ED2AD1F1-623A-F6D4-CD47-FF6DE20F6645}"/>
          </ac:spMkLst>
        </pc:spChg>
        <pc:spChg chg="del mod">
          <ac:chgData name="Karolina Arrieta Salgado" userId="dc54e56f-082e-409f-81bd-996d7214a758" providerId="ADAL" clId="{BE293FDF-1E31-4185-ABDA-8F05D6E3DBA1}" dt="2023-12-03T03:54:24.775" v="3153" actId="478"/>
          <ac:spMkLst>
            <pc:docMk/>
            <pc:sldMk cId="4061453039" sldId="319"/>
            <ac:spMk id="33" creationId="{9663483F-B828-3A5B-BC32-143F78403708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35" creationId="{6408868B-0DBA-C1A1-EABC-D75C7E6F1110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45" creationId="{146F4AAA-D4F6-1DB2-8BDB-6DF4E8FA2B9E}"/>
          </ac:spMkLst>
        </pc:spChg>
        <pc:spChg chg="mod">
          <ac:chgData name="Karolina Arrieta Salgado" userId="dc54e56f-082e-409f-81bd-996d7214a758" providerId="ADAL" clId="{BE293FDF-1E31-4185-ABDA-8F05D6E3DBA1}" dt="2023-12-03T04:00:13.060" v="3188" actId="1076"/>
          <ac:spMkLst>
            <pc:docMk/>
            <pc:sldMk cId="4061453039" sldId="319"/>
            <ac:spMk id="49" creationId="{63EC4A79-D94D-C270-185E-22D883FF9468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51" creationId="{FA67549B-E42D-C65D-7ED5-366D584D2D26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52" creationId="{F3CB3C9B-1612-938D-6C95-EF62CFD564C7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55" creationId="{EE88B831-AC70-0E4B-0A49-8B0891A57652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56" creationId="{9EFDDB19-6448-F465-8BBD-443BB5807FFC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57" creationId="{AD3DFC12-48E6-9CEC-AC8D-F9ABE13CBF5A}"/>
          </ac:spMkLst>
        </pc:spChg>
        <pc:spChg chg="mod">
          <ac:chgData name="Karolina Arrieta Salgado" userId="dc54e56f-082e-409f-81bd-996d7214a758" providerId="ADAL" clId="{BE293FDF-1E31-4185-ABDA-8F05D6E3DBA1}" dt="2023-12-03T03:56:38.098" v="3168" actId="1076"/>
          <ac:spMkLst>
            <pc:docMk/>
            <pc:sldMk cId="4061453039" sldId="319"/>
            <ac:spMk id="58" creationId="{933B4F66-2CC1-98BF-4FF8-CE6E2551F837}"/>
          </ac:spMkLst>
        </pc:spChg>
        <pc:grpChg chg="mod">
          <ac:chgData name="Karolina Arrieta Salgado" userId="dc54e56f-082e-409f-81bd-996d7214a758" providerId="ADAL" clId="{BE293FDF-1E31-4185-ABDA-8F05D6E3DBA1}" dt="2023-12-03T03:56:38.098" v="3168" actId="1076"/>
          <ac:grpSpMkLst>
            <pc:docMk/>
            <pc:sldMk cId="4061453039" sldId="319"/>
            <ac:grpSpMk id="12" creationId="{838D8E3B-64F6-072E-79E5-2C42A460BA0C}"/>
          </ac:grpSpMkLst>
        </pc:grpChg>
        <pc:picChg chg="add mod">
          <ac:chgData name="Karolina Arrieta Salgado" userId="dc54e56f-082e-409f-81bd-996d7214a758" providerId="ADAL" clId="{BE293FDF-1E31-4185-ABDA-8F05D6E3DBA1}" dt="2023-11-30T00:21:01.587" v="2049" actId="1076"/>
          <ac:picMkLst>
            <pc:docMk/>
            <pc:sldMk cId="4061453039" sldId="319"/>
            <ac:picMk id="5" creationId="{BF2DFED0-1CB4-C1E0-DB94-2A5202E7A55B}"/>
          </ac:picMkLst>
        </pc:picChg>
        <pc:picChg chg="add mod">
          <ac:chgData name="Karolina Arrieta Salgado" userId="dc54e56f-082e-409f-81bd-996d7214a758" providerId="ADAL" clId="{BE293FDF-1E31-4185-ABDA-8F05D6E3DBA1}" dt="2023-11-30T00:21:01.587" v="2049" actId="1076"/>
          <ac:picMkLst>
            <pc:docMk/>
            <pc:sldMk cId="4061453039" sldId="319"/>
            <ac:picMk id="6" creationId="{4D656F7D-FD35-6F72-64C1-5EF2C0B4A1AF}"/>
          </ac:picMkLst>
        </pc:picChg>
        <pc:picChg chg="add del mod">
          <ac:chgData name="Karolina Arrieta Salgado" userId="dc54e56f-082e-409f-81bd-996d7214a758" providerId="ADAL" clId="{BE293FDF-1E31-4185-ABDA-8F05D6E3DBA1}" dt="2023-11-30T01:01:40.177" v="2124" actId="478"/>
          <ac:picMkLst>
            <pc:docMk/>
            <pc:sldMk cId="4061453039" sldId="319"/>
            <ac:picMk id="7" creationId="{9FC3CF91-76D2-FE68-E95F-9E14F090AE2C}"/>
          </ac:picMkLst>
        </pc:picChg>
        <pc:picChg chg="add mod">
          <ac:chgData name="Karolina Arrieta Salgado" userId="dc54e56f-082e-409f-81bd-996d7214a758" providerId="ADAL" clId="{BE293FDF-1E31-4185-ABDA-8F05D6E3DBA1}" dt="2023-12-03T03:59:23.044" v="3176" actId="1366"/>
          <ac:picMkLst>
            <pc:docMk/>
            <pc:sldMk cId="4061453039" sldId="319"/>
            <ac:picMk id="9" creationId="{35AC4142-1522-B431-938B-04EF59040DB7}"/>
          </ac:picMkLst>
        </pc:picChg>
        <pc:picChg chg="add mod">
          <ac:chgData name="Karolina Arrieta Salgado" userId="dc54e56f-082e-409f-81bd-996d7214a758" providerId="ADAL" clId="{BE293FDF-1E31-4185-ABDA-8F05D6E3DBA1}" dt="2023-12-03T03:56:38.098" v="3168" actId="1076"/>
          <ac:picMkLst>
            <pc:docMk/>
            <pc:sldMk cId="4061453039" sldId="319"/>
            <ac:picMk id="11" creationId="{012FA547-7929-14EC-7BE6-619DE319C28D}"/>
          </ac:picMkLst>
        </pc:picChg>
        <pc:picChg chg="mod">
          <ac:chgData name="Karolina Arrieta Salgado" userId="dc54e56f-082e-409f-81bd-996d7214a758" providerId="ADAL" clId="{BE293FDF-1E31-4185-ABDA-8F05D6E3DBA1}" dt="2023-12-03T03:56:38.098" v="3168" actId="1076"/>
          <ac:picMkLst>
            <pc:docMk/>
            <pc:sldMk cId="4061453039" sldId="319"/>
            <ac:picMk id="54" creationId="{BCF9EBC5-9E6C-4CE7-749F-692EECA3B5F8}"/>
          </ac:picMkLst>
        </pc:picChg>
        <pc:picChg chg="mod">
          <ac:chgData name="Karolina Arrieta Salgado" userId="dc54e56f-082e-409f-81bd-996d7214a758" providerId="ADAL" clId="{BE293FDF-1E31-4185-ABDA-8F05D6E3DBA1}" dt="2023-12-03T03:56:38.098" v="3168" actId="1076"/>
          <ac:picMkLst>
            <pc:docMk/>
            <pc:sldMk cId="4061453039" sldId="319"/>
            <ac:picMk id="1034" creationId="{B9A2E1EE-7111-310F-3C39-1592E949C5DA}"/>
          </ac:picMkLst>
        </pc:picChg>
        <pc:picChg chg="mod">
          <ac:chgData name="Karolina Arrieta Salgado" userId="dc54e56f-082e-409f-81bd-996d7214a758" providerId="ADAL" clId="{BE293FDF-1E31-4185-ABDA-8F05D6E3DBA1}" dt="2023-12-03T03:56:38.098" v="3168" actId="1076"/>
          <ac:picMkLst>
            <pc:docMk/>
            <pc:sldMk cId="4061453039" sldId="319"/>
            <ac:picMk id="4098" creationId="{3C335A94-C37C-7857-6AEF-D606B0CA87A9}"/>
          </ac:picMkLst>
        </pc:picChg>
        <pc:picChg chg="mod">
          <ac:chgData name="Karolina Arrieta Salgado" userId="dc54e56f-082e-409f-81bd-996d7214a758" providerId="ADAL" clId="{BE293FDF-1E31-4185-ABDA-8F05D6E3DBA1}" dt="2023-12-03T03:56:38.098" v="3168" actId="1076"/>
          <ac:picMkLst>
            <pc:docMk/>
            <pc:sldMk cId="4061453039" sldId="319"/>
            <ac:picMk id="4100" creationId="{F784D607-1C31-4571-FEFD-7D744B87E403}"/>
          </ac:picMkLst>
        </pc:picChg>
        <pc:picChg chg="mod">
          <ac:chgData name="Karolina Arrieta Salgado" userId="dc54e56f-082e-409f-81bd-996d7214a758" providerId="ADAL" clId="{BE293FDF-1E31-4185-ABDA-8F05D6E3DBA1}" dt="2023-12-03T03:56:38.098" v="3168" actId="1076"/>
          <ac:picMkLst>
            <pc:docMk/>
            <pc:sldMk cId="4061453039" sldId="319"/>
            <ac:picMk id="4102" creationId="{6A31A05D-E6B5-F576-64B9-79DC0ACDEE96}"/>
          </ac:picMkLst>
        </pc:picChg>
        <pc:picChg chg="del mod">
          <ac:chgData name="Karolina Arrieta Salgado" userId="dc54e56f-082e-409f-81bd-996d7214a758" providerId="ADAL" clId="{BE293FDF-1E31-4185-ABDA-8F05D6E3DBA1}" dt="2023-12-03T03:54:22.045" v="3152" actId="478"/>
          <ac:picMkLst>
            <pc:docMk/>
            <pc:sldMk cId="4061453039" sldId="319"/>
            <ac:picMk id="4108" creationId="{784734CF-3C9B-B9FA-C7ED-501941ECE1A4}"/>
          </ac:picMkLst>
        </pc:picChg>
        <pc:cxnChg chg="mod">
          <ac:chgData name="Karolina Arrieta Salgado" userId="dc54e56f-082e-409f-81bd-996d7214a758" providerId="ADAL" clId="{BE293FDF-1E31-4185-ABDA-8F05D6E3DBA1}" dt="2023-12-03T03:56:38.098" v="3168" actId="1076"/>
          <ac:cxnSpMkLst>
            <pc:docMk/>
            <pc:sldMk cId="4061453039" sldId="319"/>
            <ac:cxnSpMk id="19" creationId="{219D36DD-5431-648F-B667-34A165D6542F}"/>
          </ac:cxnSpMkLst>
        </pc:cxnChg>
        <pc:cxnChg chg="mod">
          <ac:chgData name="Karolina Arrieta Salgado" userId="dc54e56f-082e-409f-81bd-996d7214a758" providerId="ADAL" clId="{BE293FDF-1E31-4185-ABDA-8F05D6E3DBA1}" dt="2023-12-03T03:56:38.098" v="3168" actId="1076"/>
          <ac:cxnSpMkLst>
            <pc:docMk/>
            <pc:sldMk cId="4061453039" sldId="319"/>
            <ac:cxnSpMk id="21" creationId="{D132A601-6653-80CB-152B-A119566017C1}"/>
          </ac:cxnSpMkLst>
        </pc:cxnChg>
        <pc:cxnChg chg="mod">
          <ac:chgData name="Karolina Arrieta Salgado" userId="dc54e56f-082e-409f-81bd-996d7214a758" providerId="ADAL" clId="{BE293FDF-1E31-4185-ABDA-8F05D6E3DBA1}" dt="2023-12-03T03:56:38.098" v="3168" actId="1076"/>
          <ac:cxnSpMkLst>
            <pc:docMk/>
            <pc:sldMk cId="4061453039" sldId="319"/>
            <ac:cxnSpMk id="27" creationId="{65E6CF88-3F83-F107-F9EF-BBBBF910685C}"/>
          </ac:cxnSpMkLst>
        </pc:cxnChg>
        <pc:cxnChg chg="add del mod">
          <ac:chgData name="Karolina Arrieta Salgado" userId="dc54e56f-082e-409f-81bd-996d7214a758" providerId="ADAL" clId="{BE293FDF-1E31-4185-ABDA-8F05D6E3DBA1}" dt="2023-12-03T03:57:04.126" v="3169" actId="478"/>
          <ac:cxnSpMkLst>
            <pc:docMk/>
            <pc:sldMk cId="4061453039" sldId="319"/>
            <ac:cxnSpMk id="43" creationId="{EFD3E761-8FB6-698A-D3B5-91A3A206449F}"/>
          </ac:cxnSpMkLst>
        </pc:cxnChg>
        <pc:cxnChg chg="mod">
          <ac:chgData name="Karolina Arrieta Salgado" userId="dc54e56f-082e-409f-81bd-996d7214a758" providerId="ADAL" clId="{BE293FDF-1E31-4185-ABDA-8F05D6E3DBA1}" dt="2023-12-03T03:56:38.098" v="3168" actId="1076"/>
          <ac:cxnSpMkLst>
            <pc:docMk/>
            <pc:sldMk cId="4061453039" sldId="319"/>
            <ac:cxnSpMk id="44" creationId="{A46E927D-6722-E70A-658D-AA0A8BB7AF0D}"/>
          </ac:cxnSpMkLst>
        </pc:cxnChg>
        <pc:cxnChg chg="mod">
          <ac:chgData name="Karolina Arrieta Salgado" userId="dc54e56f-082e-409f-81bd-996d7214a758" providerId="ADAL" clId="{BE293FDF-1E31-4185-ABDA-8F05D6E3DBA1}" dt="2023-12-03T03:56:38.098" v="3168" actId="1076"/>
          <ac:cxnSpMkLst>
            <pc:docMk/>
            <pc:sldMk cId="4061453039" sldId="319"/>
            <ac:cxnSpMk id="50" creationId="{9BA971FB-DA0B-B694-0C44-4A695BA9760F}"/>
          </ac:cxnSpMkLst>
        </pc:cxnChg>
      </pc:sldChg>
      <pc:sldChg chg="addSp delSp modSp new del mod">
        <pc:chgData name="Karolina Arrieta Salgado" userId="dc54e56f-082e-409f-81bd-996d7214a758" providerId="ADAL" clId="{BE293FDF-1E31-4185-ABDA-8F05D6E3DBA1}" dt="2023-11-30T23:47:00.146" v="3010" actId="47"/>
        <pc:sldMkLst>
          <pc:docMk/>
          <pc:sldMk cId="4157400857" sldId="320"/>
        </pc:sldMkLst>
        <pc:spChg chg="add del">
          <ac:chgData name="Karolina Arrieta Salgado" userId="dc54e56f-082e-409f-81bd-996d7214a758" providerId="ADAL" clId="{BE293FDF-1E31-4185-ABDA-8F05D6E3DBA1}" dt="2023-11-30T02:04:56.859" v="2890" actId="478"/>
          <ac:spMkLst>
            <pc:docMk/>
            <pc:sldMk cId="4157400857" sldId="320"/>
            <ac:spMk id="2" creationId="{A87A07CB-093A-987A-3E3D-2A7BA43E1989}"/>
          </ac:spMkLst>
        </pc:spChg>
        <pc:spChg chg="del">
          <ac:chgData name="Karolina Arrieta Salgado" userId="dc54e56f-082e-409f-81bd-996d7214a758" providerId="ADAL" clId="{BE293FDF-1E31-4185-ABDA-8F05D6E3DBA1}" dt="2023-11-30T02:04:51.285" v="2887" actId="478"/>
          <ac:spMkLst>
            <pc:docMk/>
            <pc:sldMk cId="4157400857" sldId="320"/>
            <ac:spMk id="3" creationId="{E828C611-30A5-D9DF-B956-6ADD2386BB9E}"/>
          </ac:spMkLst>
        </pc:spChg>
        <pc:spChg chg="add mod">
          <ac:chgData name="Karolina Arrieta Salgado" userId="dc54e56f-082e-409f-81bd-996d7214a758" providerId="ADAL" clId="{BE293FDF-1E31-4185-ABDA-8F05D6E3DBA1}" dt="2023-11-30T02:07:43.895" v="2919" actId="1036"/>
          <ac:spMkLst>
            <pc:docMk/>
            <pc:sldMk cId="4157400857" sldId="320"/>
            <ac:spMk id="7" creationId="{2C638018-F04A-3C04-E461-CEEAC9643BE7}"/>
          </ac:spMkLst>
        </pc:spChg>
        <pc:picChg chg="add mod">
          <ac:chgData name="Karolina Arrieta Salgado" userId="dc54e56f-082e-409f-81bd-996d7214a758" providerId="ADAL" clId="{BE293FDF-1E31-4185-ABDA-8F05D6E3DBA1}" dt="2023-11-30T02:05:32.569" v="2915" actId="1076"/>
          <ac:picMkLst>
            <pc:docMk/>
            <pc:sldMk cId="4157400857" sldId="320"/>
            <ac:picMk id="5" creationId="{4044D083-2FDA-27C1-2590-E5028D841823}"/>
          </ac:picMkLst>
        </pc:picChg>
      </pc:sldChg>
      <pc:sldChg chg="addSp delSp modSp add mod ord">
        <pc:chgData name="Karolina Arrieta Salgado" userId="dc54e56f-082e-409f-81bd-996d7214a758" providerId="ADAL" clId="{BE293FDF-1E31-4185-ABDA-8F05D6E3DBA1}" dt="2023-12-05T01:30:22.922" v="4149" actId="1076"/>
        <pc:sldMkLst>
          <pc:docMk/>
          <pc:sldMk cId="2462915250" sldId="321"/>
        </pc:sldMkLst>
        <pc:spChg chg="add del mod">
          <ac:chgData name="Karolina Arrieta Salgado" userId="dc54e56f-082e-409f-81bd-996d7214a758" providerId="ADAL" clId="{BE293FDF-1E31-4185-ABDA-8F05D6E3DBA1}" dt="2023-12-05T01:17:47.059" v="4016" actId="478"/>
          <ac:spMkLst>
            <pc:docMk/>
            <pc:sldMk cId="2462915250" sldId="321"/>
            <ac:spMk id="3" creationId="{5E76630F-41BF-B8EA-790B-F10EC3925EA4}"/>
          </ac:spMkLst>
        </pc:spChg>
        <pc:spChg chg="add del mod">
          <ac:chgData name="Karolina Arrieta Salgado" userId="dc54e56f-082e-409f-81bd-996d7214a758" providerId="ADAL" clId="{BE293FDF-1E31-4185-ABDA-8F05D6E3DBA1}" dt="2023-12-03T04:54:11.026" v="3943" actId="478"/>
          <ac:spMkLst>
            <pc:docMk/>
            <pc:sldMk cId="2462915250" sldId="321"/>
            <ac:spMk id="3" creationId="{769F4D48-A389-A914-923B-9CD4410BFAFF}"/>
          </ac:spMkLst>
        </pc:spChg>
        <pc:spChg chg="add mod">
          <ac:chgData name="Karolina Arrieta Salgado" userId="dc54e56f-082e-409f-81bd-996d7214a758" providerId="ADAL" clId="{BE293FDF-1E31-4185-ABDA-8F05D6E3DBA1}" dt="2023-12-05T01:30:22.922" v="4149" actId="1076"/>
          <ac:spMkLst>
            <pc:docMk/>
            <pc:sldMk cId="2462915250" sldId="321"/>
            <ac:spMk id="7" creationId="{6C891D9F-9578-352F-39AF-20BA6E5C88BD}"/>
          </ac:spMkLst>
        </pc:spChg>
        <pc:spChg chg="del">
          <ac:chgData name="Karolina Arrieta Salgado" userId="dc54e56f-082e-409f-81bd-996d7214a758" providerId="ADAL" clId="{BE293FDF-1E31-4185-ABDA-8F05D6E3DBA1}" dt="2023-12-03T04:54:05.658" v="3940" actId="478"/>
          <ac:spMkLst>
            <pc:docMk/>
            <pc:sldMk cId="2462915250" sldId="321"/>
            <ac:spMk id="507" creationId="{00000000-0000-0000-0000-000000000000}"/>
          </ac:spMkLst>
        </pc:spChg>
        <pc:spChg chg="del mod">
          <ac:chgData name="Karolina Arrieta Salgado" userId="dc54e56f-082e-409f-81bd-996d7214a758" providerId="ADAL" clId="{BE293FDF-1E31-4185-ABDA-8F05D6E3DBA1}" dt="2023-12-05T01:17:45.693" v="4015" actId="478"/>
          <ac:spMkLst>
            <pc:docMk/>
            <pc:sldMk cId="2462915250" sldId="321"/>
            <ac:spMk id="508" creationId="{00000000-0000-0000-0000-000000000000}"/>
          </ac:spMkLst>
        </pc:spChg>
        <pc:picChg chg="add mod">
          <ac:chgData name="Karolina Arrieta Salgado" userId="dc54e56f-082e-409f-81bd-996d7214a758" providerId="ADAL" clId="{BE293FDF-1E31-4185-ABDA-8F05D6E3DBA1}" dt="2023-12-05T01:19:38.878" v="4043" actId="14100"/>
          <ac:picMkLst>
            <pc:docMk/>
            <pc:sldMk cId="2462915250" sldId="321"/>
            <ac:picMk id="4" creationId="{ECFFB2A8-09DC-3D35-27D6-A4E1AA7BEB87}"/>
          </ac:picMkLst>
        </pc:picChg>
        <pc:picChg chg="add del mod">
          <ac:chgData name="Karolina Arrieta Salgado" userId="dc54e56f-082e-409f-81bd-996d7214a758" providerId="ADAL" clId="{BE293FDF-1E31-4185-ABDA-8F05D6E3DBA1}" dt="2023-12-03T04:54:45.800" v="3951" actId="478"/>
          <ac:picMkLst>
            <pc:docMk/>
            <pc:sldMk cId="2462915250" sldId="321"/>
            <ac:picMk id="5" creationId="{8F803F4D-A1AD-8339-B97B-C8FC4087E7C6}"/>
          </ac:picMkLst>
        </pc:picChg>
        <pc:picChg chg="add mod">
          <ac:chgData name="Karolina Arrieta Salgado" userId="dc54e56f-082e-409f-81bd-996d7214a758" providerId="ADAL" clId="{BE293FDF-1E31-4185-ABDA-8F05D6E3DBA1}" dt="2023-12-05T01:19:31.890" v="4042" actId="1076"/>
          <ac:picMkLst>
            <pc:docMk/>
            <pc:sldMk cId="2462915250" sldId="321"/>
            <ac:picMk id="5" creationId="{DC037325-B548-E3EE-9588-7ABD400A6C9B}"/>
          </ac:picMkLst>
        </pc:picChg>
        <pc:picChg chg="add mod">
          <ac:chgData name="Karolina Arrieta Salgado" userId="dc54e56f-082e-409f-81bd-996d7214a758" providerId="ADAL" clId="{BE293FDF-1E31-4185-ABDA-8F05D6E3DBA1}" dt="2023-12-05T01:19:31.890" v="4042" actId="1076"/>
          <ac:picMkLst>
            <pc:docMk/>
            <pc:sldMk cId="2462915250" sldId="321"/>
            <ac:picMk id="6" creationId="{4E2570DD-EB2F-AA30-DD6C-080C4814265F}"/>
          </ac:picMkLst>
        </pc:picChg>
        <pc:picChg chg="add del mod">
          <ac:chgData name="Karolina Arrieta Salgado" userId="dc54e56f-082e-409f-81bd-996d7214a758" providerId="ADAL" clId="{BE293FDF-1E31-4185-ABDA-8F05D6E3DBA1}" dt="2023-12-03T04:55:42.927" v="3961" actId="478"/>
          <ac:picMkLst>
            <pc:docMk/>
            <pc:sldMk cId="2462915250" sldId="321"/>
            <ac:picMk id="6" creationId="{54767C49-7138-B950-7B40-C88BC9510467}"/>
          </ac:picMkLst>
        </pc:picChg>
        <pc:picChg chg="add del mod">
          <ac:chgData name="Karolina Arrieta Salgado" userId="dc54e56f-082e-409f-81bd-996d7214a758" providerId="ADAL" clId="{BE293FDF-1E31-4185-ABDA-8F05D6E3DBA1}" dt="2023-12-03T04:55:42.927" v="3961" actId="478"/>
          <ac:picMkLst>
            <pc:docMk/>
            <pc:sldMk cId="2462915250" sldId="321"/>
            <ac:picMk id="7" creationId="{324E085E-B5C1-6679-DA58-E335D3D7B37D}"/>
          </ac:picMkLst>
        </pc:picChg>
      </pc:sldChg>
      <pc:sldChg chg="addSp delSp modSp add mod ord">
        <pc:chgData name="Karolina Arrieta Salgado" userId="dc54e56f-082e-409f-81bd-996d7214a758" providerId="ADAL" clId="{BE293FDF-1E31-4185-ABDA-8F05D6E3DBA1}" dt="2023-12-03T05:20:16.426" v="3985" actId="1076"/>
        <pc:sldMkLst>
          <pc:docMk/>
          <pc:sldMk cId="1661806532" sldId="322"/>
        </pc:sldMkLst>
        <pc:spChg chg="add del mod">
          <ac:chgData name="Karolina Arrieta Salgado" userId="dc54e56f-082e-409f-81bd-996d7214a758" providerId="ADAL" clId="{BE293FDF-1E31-4185-ABDA-8F05D6E3DBA1}" dt="2023-12-03T05:19:53.327" v="3977"/>
          <ac:spMkLst>
            <pc:docMk/>
            <pc:sldMk cId="1661806532" sldId="322"/>
            <ac:spMk id="3" creationId="{2854B412-0972-2E06-B2E4-08306D779C22}"/>
          </ac:spMkLst>
        </pc:spChg>
        <pc:spChg chg="mod">
          <ac:chgData name="Karolina Arrieta Salgado" userId="dc54e56f-082e-409f-81bd-996d7214a758" providerId="ADAL" clId="{BE293FDF-1E31-4185-ABDA-8F05D6E3DBA1}" dt="2023-12-03T05:20:11.268" v="3984" actId="1076"/>
          <ac:spMkLst>
            <pc:docMk/>
            <pc:sldMk cId="1661806532" sldId="322"/>
            <ac:spMk id="4" creationId="{162652F3-A5FB-F7B1-2E92-9E0A9C10615A}"/>
          </ac:spMkLst>
        </pc:spChg>
        <pc:spChg chg="add del mod">
          <ac:chgData name="Karolina Arrieta Salgado" userId="dc54e56f-082e-409f-81bd-996d7214a758" providerId="ADAL" clId="{BE293FDF-1E31-4185-ABDA-8F05D6E3DBA1}" dt="2023-12-03T05:20:04.073" v="3981"/>
          <ac:spMkLst>
            <pc:docMk/>
            <pc:sldMk cId="1661806532" sldId="322"/>
            <ac:spMk id="5" creationId="{B987D85A-A403-342E-F43D-D27DCF1AE421}"/>
          </ac:spMkLst>
        </pc:spChg>
        <pc:picChg chg="add mod">
          <ac:chgData name="Karolina Arrieta Salgado" userId="dc54e56f-082e-409f-81bd-996d7214a758" providerId="ADAL" clId="{BE293FDF-1E31-4185-ABDA-8F05D6E3DBA1}" dt="2023-12-03T05:20:11.268" v="3984" actId="1076"/>
          <ac:picMkLst>
            <pc:docMk/>
            <pc:sldMk cId="1661806532" sldId="322"/>
            <ac:picMk id="2" creationId="{729071C3-6980-7E82-CD3E-C22161EFE557}"/>
          </ac:picMkLst>
        </pc:picChg>
        <pc:picChg chg="add mod">
          <ac:chgData name="Karolina Arrieta Salgado" userId="dc54e56f-082e-409f-81bd-996d7214a758" providerId="ADAL" clId="{BE293FDF-1E31-4185-ABDA-8F05D6E3DBA1}" dt="2023-12-03T05:20:16.426" v="3985" actId="1076"/>
          <ac:picMkLst>
            <pc:docMk/>
            <pc:sldMk cId="1661806532" sldId="322"/>
            <ac:picMk id="6" creationId="{404F7499-915E-97BB-25E4-FB2EA695762F}"/>
          </ac:picMkLst>
        </pc:picChg>
      </pc:sldChg>
      <pc:sldChg chg="addSp delSp modSp new mod">
        <pc:chgData name="Karolina Arrieta Salgado" userId="dc54e56f-082e-409f-81bd-996d7214a758" providerId="ADAL" clId="{BE293FDF-1E31-4185-ABDA-8F05D6E3DBA1}" dt="2023-12-03T04:17:11.013" v="3324" actId="1076"/>
        <pc:sldMkLst>
          <pc:docMk/>
          <pc:sldMk cId="452316210" sldId="323"/>
        </pc:sldMkLst>
        <pc:spChg chg="del">
          <ac:chgData name="Karolina Arrieta Salgado" userId="dc54e56f-082e-409f-81bd-996d7214a758" providerId="ADAL" clId="{BE293FDF-1E31-4185-ABDA-8F05D6E3DBA1}" dt="2023-12-03T04:07:49" v="3213" actId="478"/>
          <ac:spMkLst>
            <pc:docMk/>
            <pc:sldMk cId="452316210" sldId="323"/>
            <ac:spMk id="2" creationId="{B38C9BD3-5857-854A-F495-6AEE1FA8C8B5}"/>
          </ac:spMkLst>
        </pc:spChg>
        <pc:spChg chg="add del">
          <ac:chgData name="Karolina Arrieta Salgado" userId="dc54e56f-082e-409f-81bd-996d7214a758" providerId="ADAL" clId="{BE293FDF-1E31-4185-ABDA-8F05D6E3DBA1}" dt="2023-12-03T04:07:18.050" v="3192" actId="22"/>
          <ac:spMkLst>
            <pc:docMk/>
            <pc:sldMk cId="452316210" sldId="323"/>
            <ac:spMk id="4" creationId="{7DA40C0E-C794-6D30-D392-FFC2E46E1D11}"/>
          </ac:spMkLst>
        </pc:spChg>
        <pc:spChg chg="add mod">
          <ac:chgData name="Karolina Arrieta Salgado" userId="dc54e56f-082e-409f-81bd-996d7214a758" providerId="ADAL" clId="{BE293FDF-1E31-4185-ABDA-8F05D6E3DBA1}" dt="2023-12-03T04:17:11.013" v="3324" actId="1076"/>
          <ac:spMkLst>
            <pc:docMk/>
            <pc:sldMk cId="452316210" sldId="323"/>
            <ac:spMk id="6" creationId="{869FC688-876E-FD81-CE92-9C76F76BA938}"/>
          </ac:spMkLst>
        </pc:spChg>
        <pc:spChg chg="add mod">
          <ac:chgData name="Karolina Arrieta Salgado" userId="dc54e56f-082e-409f-81bd-996d7214a758" providerId="ADAL" clId="{BE293FDF-1E31-4185-ABDA-8F05D6E3DBA1}" dt="2023-12-03T04:15:24.702" v="3318" actId="1076"/>
          <ac:spMkLst>
            <pc:docMk/>
            <pc:sldMk cId="452316210" sldId="323"/>
            <ac:spMk id="7" creationId="{7841E289-9935-1E00-FDE6-AC3E328CB13C}"/>
          </ac:spMkLst>
        </pc:spChg>
        <pc:spChg chg="add mod">
          <ac:chgData name="Karolina Arrieta Salgado" userId="dc54e56f-082e-409f-81bd-996d7214a758" providerId="ADAL" clId="{BE293FDF-1E31-4185-ABDA-8F05D6E3DBA1}" dt="2023-12-03T04:17:11.013" v="3324" actId="1076"/>
          <ac:spMkLst>
            <pc:docMk/>
            <pc:sldMk cId="452316210" sldId="323"/>
            <ac:spMk id="9" creationId="{9BF64BA1-60D0-5804-9ACA-1A935A7BBF2C}"/>
          </ac:spMkLst>
        </pc:spChg>
        <pc:picChg chg="add mod">
          <ac:chgData name="Karolina Arrieta Salgado" userId="dc54e56f-082e-409f-81bd-996d7214a758" providerId="ADAL" clId="{BE293FDF-1E31-4185-ABDA-8F05D6E3DBA1}" dt="2023-12-03T04:17:02.934" v="3323" actId="1076"/>
          <ac:picMkLst>
            <pc:docMk/>
            <pc:sldMk cId="452316210" sldId="323"/>
            <ac:picMk id="2050" creationId="{87857050-2960-C715-3E14-853BBB5FC7C5}"/>
          </ac:picMkLst>
        </pc:picChg>
      </pc:sldChg>
      <pc:sldChg chg="addSp delSp modSp new del mod ord">
        <pc:chgData name="Karolina Arrieta Salgado" userId="dc54e56f-082e-409f-81bd-996d7214a758" providerId="ADAL" clId="{BE293FDF-1E31-4185-ABDA-8F05D6E3DBA1}" dt="2023-12-03T03:42:56.287" v="3123" actId="47"/>
        <pc:sldMkLst>
          <pc:docMk/>
          <pc:sldMk cId="1248734744" sldId="323"/>
        </pc:sldMkLst>
        <pc:picChg chg="add del mod">
          <ac:chgData name="Karolina Arrieta Salgado" userId="dc54e56f-082e-409f-81bd-996d7214a758" providerId="ADAL" clId="{BE293FDF-1E31-4185-ABDA-8F05D6E3DBA1}" dt="2023-12-03T03:39:45.668" v="3101" actId="21"/>
          <ac:picMkLst>
            <pc:docMk/>
            <pc:sldMk cId="1248734744" sldId="323"/>
            <ac:picMk id="3" creationId="{460C2996-D515-85E8-0E74-230CE559B22F}"/>
          </ac:picMkLst>
        </pc:picChg>
        <pc:picChg chg="add del mod">
          <ac:chgData name="Karolina Arrieta Salgado" userId="dc54e56f-082e-409f-81bd-996d7214a758" providerId="ADAL" clId="{BE293FDF-1E31-4185-ABDA-8F05D6E3DBA1}" dt="2023-12-03T03:39:45.668" v="3101" actId="21"/>
          <ac:picMkLst>
            <pc:docMk/>
            <pc:sldMk cId="1248734744" sldId="323"/>
            <ac:picMk id="4" creationId="{3D3A084D-C96C-BB98-E0E5-35A7ED0E175B}"/>
          </ac:picMkLst>
        </pc:picChg>
      </pc:sldChg>
      <pc:sldChg chg="new del">
        <pc:chgData name="Karolina Arrieta Salgado" userId="dc54e56f-082e-409f-81bd-996d7214a758" providerId="ADAL" clId="{BE293FDF-1E31-4185-ABDA-8F05D6E3DBA1}" dt="2023-12-03T04:28:11.372" v="3344" actId="680"/>
        <pc:sldMkLst>
          <pc:docMk/>
          <pc:sldMk cId="2902829180" sldId="324"/>
        </pc:sldMkLst>
      </pc:sldChg>
      <pc:sldChg chg="addSp modSp new mod ord">
        <pc:chgData name="Karolina Arrieta Salgado" userId="dc54e56f-082e-409f-81bd-996d7214a758" providerId="ADAL" clId="{BE293FDF-1E31-4185-ABDA-8F05D6E3DBA1}" dt="2023-12-03T04:37:04.828" v="3382"/>
        <pc:sldMkLst>
          <pc:docMk/>
          <pc:sldMk cId="3697351673" sldId="324"/>
        </pc:sldMkLst>
        <pc:spChg chg="mod">
          <ac:chgData name="Karolina Arrieta Salgado" userId="dc54e56f-082e-409f-81bd-996d7214a758" providerId="ADAL" clId="{BE293FDF-1E31-4185-ABDA-8F05D6E3DBA1}" dt="2023-12-03T04:36:09.148" v="3379" actId="1076"/>
          <ac:spMkLst>
            <pc:docMk/>
            <pc:sldMk cId="3697351673" sldId="324"/>
            <ac:spMk id="2" creationId="{919C8281-33FD-9AC5-E28D-FBC40F7716E7}"/>
          </ac:spMkLst>
        </pc:spChg>
        <pc:spChg chg="add mod">
          <ac:chgData name="Karolina Arrieta Salgado" userId="dc54e56f-082e-409f-81bd-996d7214a758" providerId="ADAL" clId="{BE293FDF-1E31-4185-ABDA-8F05D6E3DBA1}" dt="2023-12-03T04:35:37.490" v="3377" actId="1076"/>
          <ac:spMkLst>
            <pc:docMk/>
            <pc:sldMk cId="3697351673" sldId="324"/>
            <ac:spMk id="6" creationId="{0F0271D3-937A-4930-F476-F04D9407C02F}"/>
          </ac:spMkLst>
        </pc:spChg>
        <pc:picChg chg="add mod">
          <ac:chgData name="Karolina Arrieta Salgado" userId="dc54e56f-082e-409f-81bd-996d7214a758" providerId="ADAL" clId="{BE293FDF-1E31-4185-ABDA-8F05D6E3DBA1}" dt="2023-12-03T04:36:20.361" v="3380" actId="1076"/>
          <ac:picMkLst>
            <pc:docMk/>
            <pc:sldMk cId="3697351673" sldId="324"/>
            <ac:picMk id="3" creationId="{464185D8-1A54-B6D6-209B-1D9073753AF0}"/>
          </ac:picMkLst>
        </pc:picChg>
        <pc:picChg chg="add mod modCrop">
          <ac:chgData name="Karolina Arrieta Salgado" userId="dc54e56f-082e-409f-81bd-996d7214a758" providerId="ADAL" clId="{BE293FDF-1E31-4185-ABDA-8F05D6E3DBA1}" dt="2023-12-03T04:35:53.679" v="3378" actId="732"/>
          <ac:picMkLst>
            <pc:docMk/>
            <pc:sldMk cId="3697351673" sldId="324"/>
            <ac:picMk id="4" creationId="{26506E8A-6EEE-1A93-1E0A-633593B5777C}"/>
          </ac:picMkLst>
        </pc:picChg>
      </pc:sldChg>
      <pc:sldChg chg="addSp modSp new mod">
        <pc:chgData name="Karolina Arrieta Salgado" userId="dc54e56f-082e-409f-81bd-996d7214a758" providerId="ADAL" clId="{BE293FDF-1E31-4185-ABDA-8F05D6E3DBA1}" dt="2023-12-03T04:42:35.816" v="3785" actId="1076"/>
        <pc:sldMkLst>
          <pc:docMk/>
          <pc:sldMk cId="265422964" sldId="325"/>
        </pc:sldMkLst>
        <pc:spChg chg="mod">
          <ac:chgData name="Karolina Arrieta Salgado" userId="dc54e56f-082e-409f-81bd-996d7214a758" providerId="ADAL" clId="{BE293FDF-1E31-4185-ABDA-8F05D6E3DBA1}" dt="2023-12-03T04:37:28.697" v="3426" actId="1076"/>
          <ac:spMkLst>
            <pc:docMk/>
            <pc:sldMk cId="265422964" sldId="325"/>
            <ac:spMk id="2" creationId="{DCCB293F-AE9E-3455-781F-F753CEB7C2EA}"/>
          </ac:spMkLst>
        </pc:spChg>
        <pc:spChg chg="add mod">
          <ac:chgData name="Karolina Arrieta Salgado" userId="dc54e56f-082e-409f-81bd-996d7214a758" providerId="ADAL" clId="{BE293FDF-1E31-4185-ABDA-8F05D6E3DBA1}" dt="2023-12-03T04:38:41.981" v="3434" actId="1076"/>
          <ac:spMkLst>
            <pc:docMk/>
            <pc:sldMk cId="265422964" sldId="325"/>
            <ac:spMk id="5" creationId="{1A4A4577-9468-82B2-4C09-FAD79495C07C}"/>
          </ac:spMkLst>
        </pc:spChg>
        <pc:spChg chg="add mod">
          <ac:chgData name="Karolina Arrieta Salgado" userId="dc54e56f-082e-409f-81bd-996d7214a758" providerId="ADAL" clId="{BE293FDF-1E31-4185-ABDA-8F05D6E3DBA1}" dt="2023-12-03T04:42:35.816" v="3785" actId="1076"/>
          <ac:spMkLst>
            <pc:docMk/>
            <pc:sldMk cId="265422964" sldId="325"/>
            <ac:spMk id="6" creationId="{65BD3E06-0B69-DA33-1A6C-B82B36FF4ED3}"/>
          </ac:spMkLst>
        </pc:spChg>
        <pc:picChg chg="add mod modCrop">
          <ac:chgData name="Karolina Arrieta Salgado" userId="dc54e56f-082e-409f-81bd-996d7214a758" providerId="ADAL" clId="{BE293FDF-1E31-4185-ABDA-8F05D6E3DBA1}" dt="2023-12-03T04:38:44.576" v="3435" actId="1076"/>
          <ac:picMkLst>
            <pc:docMk/>
            <pc:sldMk cId="265422964" sldId="325"/>
            <ac:picMk id="3" creationId="{B88DED30-04C9-83CC-7095-816232BAFFD6}"/>
          </ac:picMkLst>
        </pc:picChg>
      </pc:sldChg>
      <pc:sldChg chg="addSp delSp modSp add del mod">
        <pc:chgData name="Karolina Arrieta Salgado" userId="dc54e56f-082e-409f-81bd-996d7214a758" providerId="ADAL" clId="{BE293FDF-1E31-4185-ABDA-8F05D6E3DBA1}" dt="2023-12-05T01:32:41.818" v="4161" actId="47"/>
        <pc:sldMkLst>
          <pc:docMk/>
          <pc:sldMk cId="2761016741" sldId="326"/>
        </pc:sldMkLst>
        <pc:spChg chg="add mod">
          <ac:chgData name="Karolina Arrieta Salgado" userId="dc54e56f-082e-409f-81bd-996d7214a758" providerId="ADAL" clId="{BE293FDF-1E31-4185-ABDA-8F05D6E3DBA1}" dt="2023-12-05T01:32:32.181" v="4156" actId="21"/>
          <ac:spMkLst>
            <pc:docMk/>
            <pc:sldMk cId="2761016741" sldId="326"/>
            <ac:spMk id="3" creationId="{4A154A7C-B90B-2705-E4A8-00112DB01532}"/>
          </ac:spMkLst>
        </pc:spChg>
        <pc:spChg chg="del mod">
          <ac:chgData name="Karolina Arrieta Salgado" userId="dc54e56f-082e-409f-81bd-996d7214a758" providerId="ADAL" clId="{BE293FDF-1E31-4185-ABDA-8F05D6E3DBA1}" dt="2023-12-05T01:32:32.181" v="4156" actId="21"/>
          <ac:spMkLst>
            <pc:docMk/>
            <pc:sldMk cId="2761016741" sldId="326"/>
            <ac:spMk id="508" creationId="{00000000-0000-0000-0000-000000000000}"/>
          </ac:spMkLst>
        </pc:spChg>
        <pc:picChg chg="del">
          <ac:chgData name="Karolina Arrieta Salgado" userId="dc54e56f-082e-409f-81bd-996d7214a758" providerId="ADAL" clId="{BE293FDF-1E31-4185-ABDA-8F05D6E3DBA1}" dt="2023-12-03T04:55:49.396" v="3963" actId="478"/>
          <ac:picMkLst>
            <pc:docMk/>
            <pc:sldMk cId="2761016741" sldId="326"/>
            <ac:picMk id="4" creationId="{ECFFB2A8-09DC-3D35-27D6-A4E1AA7BEB87}"/>
          </ac:picMkLst>
        </pc:picChg>
        <pc:picChg chg="del mod">
          <ac:chgData name="Karolina Arrieta Salgado" userId="dc54e56f-082e-409f-81bd-996d7214a758" providerId="ADAL" clId="{BE293FDF-1E31-4185-ABDA-8F05D6E3DBA1}" dt="2023-12-05T01:17:53.027" v="4019" actId="21"/>
          <ac:picMkLst>
            <pc:docMk/>
            <pc:sldMk cId="2761016741" sldId="326"/>
            <ac:picMk id="6" creationId="{54767C49-7138-B950-7B40-C88BC9510467}"/>
          </ac:picMkLst>
        </pc:picChg>
        <pc:picChg chg="del">
          <ac:chgData name="Karolina Arrieta Salgado" userId="dc54e56f-082e-409f-81bd-996d7214a758" providerId="ADAL" clId="{BE293FDF-1E31-4185-ABDA-8F05D6E3DBA1}" dt="2023-12-03T04:55:50.593" v="3964" actId="478"/>
          <ac:picMkLst>
            <pc:docMk/>
            <pc:sldMk cId="2761016741" sldId="326"/>
            <ac:picMk id="7" creationId="{324E085E-B5C1-6679-DA58-E335D3D7B37D}"/>
          </ac:picMkLst>
        </pc:picChg>
        <pc:picChg chg="add del mod">
          <ac:chgData name="Karolina Arrieta Salgado" userId="dc54e56f-082e-409f-81bd-996d7214a758" providerId="ADAL" clId="{BE293FDF-1E31-4185-ABDA-8F05D6E3DBA1}" dt="2023-12-05T01:32:26.906" v="4154" actId="21"/>
          <ac:picMkLst>
            <pc:docMk/>
            <pc:sldMk cId="2761016741" sldId="326"/>
            <ac:picMk id="2050" creationId="{A0C874E2-C876-5F2B-D204-EAD2CCA25B2D}"/>
          </ac:picMkLst>
        </pc:picChg>
      </pc:sldChg>
      <pc:sldChg chg="addSp delSp modSp new del mod">
        <pc:chgData name="Karolina Arrieta Salgado" userId="dc54e56f-082e-409f-81bd-996d7214a758" providerId="ADAL" clId="{BE293FDF-1E31-4185-ABDA-8F05D6E3DBA1}" dt="2023-12-03T04:54:02.676" v="3939" actId="47"/>
        <pc:sldMkLst>
          <pc:docMk/>
          <pc:sldMk cId="2777470596" sldId="326"/>
        </pc:sldMkLst>
        <pc:spChg chg="add del">
          <ac:chgData name="Karolina Arrieta Salgado" userId="dc54e56f-082e-409f-81bd-996d7214a758" providerId="ADAL" clId="{BE293FDF-1E31-4185-ABDA-8F05D6E3DBA1}" dt="2023-12-03T04:53:01.045" v="3936" actId="22"/>
          <ac:spMkLst>
            <pc:docMk/>
            <pc:sldMk cId="2777470596" sldId="326"/>
            <ac:spMk id="4" creationId="{66EBA0FE-D4DC-592D-A6BE-6011E550F3BC}"/>
          </ac:spMkLst>
        </pc:spChg>
        <pc:graphicFrameChg chg="add del mod">
          <ac:chgData name="Karolina Arrieta Salgado" userId="dc54e56f-082e-409f-81bd-996d7214a758" providerId="ADAL" clId="{BE293FDF-1E31-4185-ABDA-8F05D6E3DBA1}" dt="2023-12-03T04:52:59.260" v="3933"/>
          <ac:graphicFrameMkLst>
            <pc:docMk/>
            <pc:sldMk cId="2777470596" sldId="326"/>
            <ac:graphicFrameMk id="2" creationId="{FAB240B7-D1CD-6C3C-61C7-C752A06DF574}"/>
          </ac:graphicFrameMkLst>
        </pc:graphicFrameChg>
        <pc:picChg chg="add mod">
          <ac:chgData name="Karolina Arrieta Salgado" userId="dc54e56f-082e-409f-81bd-996d7214a758" providerId="ADAL" clId="{BE293FDF-1E31-4185-ABDA-8F05D6E3DBA1}" dt="2023-12-03T04:53:41.113" v="3938" actId="1076"/>
          <ac:picMkLst>
            <pc:docMk/>
            <pc:sldMk cId="2777470596" sldId="326"/>
            <ac:picMk id="5" creationId="{8D3A6E71-1E1A-A305-4F88-8BC2FB13354C}"/>
          </ac:picMkLst>
        </pc:picChg>
      </pc:sldChg>
      <pc:sldChg chg="addSp delSp modSp new mod">
        <pc:chgData name="Karolina Arrieta Salgado" userId="dc54e56f-082e-409f-81bd-996d7214a758" providerId="ADAL" clId="{BE293FDF-1E31-4185-ABDA-8F05D6E3DBA1}" dt="2023-12-05T01:28:44.023" v="4059" actId="1076"/>
        <pc:sldMkLst>
          <pc:docMk/>
          <pc:sldMk cId="1022474321" sldId="327"/>
        </pc:sldMkLst>
        <pc:picChg chg="add mod modCrop">
          <ac:chgData name="Karolina Arrieta Salgado" userId="dc54e56f-082e-409f-81bd-996d7214a758" providerId="ADAL" clId="{BE293FDF-1E31-4185-ABDA-8F05D6E3DBA1}" dt="2023-12-05T01:28:41.288" v="4058" actId="1076"/>
          <ac:picMkLst>
            <pc:docMk/>
            <pc:sldMk cId="1022474321" sldId="327"/>
            <ac:picMk id="3" creationId="{FB9B336B-DECF-82D5-B0A5-DF518D163FFD}"/>
          </ac:picMkLst>
        </pc:picChg>
        <pc:picChg chg="add mod">
          <ac:chgData name="Karolina Arrieta Salgado" userId="dc54e56f-082e-409f-81bd-996d7214a758" providerId="ADAL" clId="{BE293FDF-1E31-4185-ABDA-8F05D6E3DBA1}" dt="2023-12-05T01:28:44.023" v="4059" actId="1076"/>
          <ac:picMkLst>
            <pc:docMk/>
            <pc:sldMk cId="1022474321" sldId="327"/>
            <ac:picMk id="1026" creationId="{50C102EB-3009-434B-ADA0-078DD39F3418}"/>
          </ac:picMkLst>
        </pc:picChg>
        <pc:picChg chg="add del">
          <ac:chgData name="Karolina Arrieta Salgado" userId="dc54e56f-082e-409f-81bd-996d7214a758" providerId="ADAL" clId="{BE293FDF-1E31-4185-ABDA-8F05D6E3DBA1}" dt="2023-12-05T01:27:48.093" v="4051" actId="478"/>
          <ac:picMkLst>
            <pc:docMk/>
            <pc:sldMk cId="1022474321" sldId="327"/>
            <ac:picMk id="1028" creationId="{567CC1D9-709C-A3D9-C23C-2E8F91CFCB47}"/>
          </ac:picMkLst>
        </pc:picChg>
      </pc:sldChg>
      <pc:sldChg chg="addSp delSp modSp add del mod">
        <pc:chgData name="Karolina Arrieta Salgado" userId="dc54e56f-082e-409f-81bd-996d7214a758" providerId="ADAL" clId="{BE293FDF-1E31-4185-ABDA-8F05D6E3DBA1}" dt="2023-12-05T01:19:46.252" v="4044" actId="47"/>
        <pc:sldMkLst>
          <pc:docMk/>
          <pc:sldMk cId="1865879462" sldId="327"/>
        </pc:sldMkLst>
        <pc:spChg chg="add del mod">
          <ac:chgData name="Karolina Arrieta Salgado" userId="dc54e56f-082e-409f-81bd-996d7214a758" providerId="ADAL" clId="{BE293FDF-1E31-4185-ABDA-8F05D6E3DBA1}" dt="2023-12-05T01:17:38.359" v="4014" actId="478"/>
          <ac:spMkLst>
            <pc:docMk/>
            <pc:sldMk cId="1865879462" sldId="327"/>
            <ac:spMk id="3" creationId="{3ABA068E-2502-6B29-1F0B-C1324A241E61}"/>
          </ac:spMkLst>
        </pc:spChg>
        <pc:spChg chg="del">
          <ac:chgData name="Karolina Arrieta Salgado" userId="dc54e56f-082e-409f-81bd-996d7214a758" providerId="ADAL" clId="{BE293FDF-1E31-4185-ABDA-8F05D6E3DBA1}" dt="2023-12-05T01:17:35.897" v="4013" actId="478"/>
          <ac:spMkLst>
            <pc:docMk/>
            <pc:sldMk cId="1865879462" sldId="327"/>
            <ac:spMk id="508" creationId="{00000000-0000-0000-0000-000000000000}"/>
          </ac:spMkLst>
        </pc:spChg>
        <pc:picChg chg="del">
          <ac:chgData name="Karolina Arrieta Salgado" userId="dc54e56f-082e-409f-81bd-996d7214a758" providerId="ADAL" clId="{BE293FDF-1E31-4185-ABDA-8F05D6E3DBA1}" dt="2023-12-03T04:56:27.280" v="3972" actId="478"/>
          <ac:picMkLst>
            <pc:docMk/>
            <pc:sldMk cId="1865879462" sldId="327"/>
            <ac:picMk id="4" creationId="{ECFFB2A8-09DC-3D35-27D6-A4E1AA7BEB87}"/>
          </ac:picMkLst>
        </pc:picChg>
        <pc:picChg chg="del">
          <ac:chgData name="Karolina Arrieta Salgado" userId="dc54e56f-082e-409f-81bd-996d7214a758" providerId="ADAL" clId="{BE293FDF-1E31-4185-ABDA-8F05D6E3DBA1}" dt="2023-12-03T04:56:27.280" v="3972" actId="478"/>
          <ac:picMkLst>
            <pc:docMk/>
            <pc:sldMk cId="1865879462" sldId="327"/>
            <ac:picMk id="6" creationId="{54767C49-7138-B950-7B40-C88BC9510467}"/>
          </ac:picMkLst>
        </pc:picChg>
        <pc:picChg chg="del mod">
          <ac:chgData name="Karolina Arrieta Salgado" userId="dc54e56f-082e-409f-81bd-996d7214a758" providerId="ADAL" clId="{BE293FDF-1E31-4185-ABDA-8F05D6E3DBA1}" dt="2023-12-05T01:17:56.995" v="4021" actId="21"/>
          <ac:picMkLst>
            <pc:docMk/>
            <pc:sldMk cId="1865879462" sldId="327"/>
            <ac:picMk id="7" creationId="{324E085E-B5C1-6679-DA58-E335D3D7B37D}"/>
          </ac:picMkLst>
        </pc:picChg>
      </pc:sldChg>
      <pc:sldChg chg="addSp delSp modSp new mod">
        <pc:chgData name="Karolina Arrieta Salgado" userId="dc54e56f-082e-409f-81bd-996d7214a758" providerId="ADAL" clId="{BE293FDF-1E31-4185-ABDA-8F05D6E3DBA1}" dt="2023-12-05T01:32:39.982" v="4160" actId="1076"/>
        <pc:sldMkLst>
          <pc:docMk/>
          <pc:sldMk cId="2294787152" sldId="328"/>
        </pc:sldMkLst>
        <pc:spChg chg="add del mod">
          <ac:chgData name="Karolina Arrieta Salgado" userId="dc54e56f-082e-409f-81bd-996d7214a758" providerId="ADAL" clId="{BE293FDF-1E31-4185-ABDA-8F05D6E3DBA1}" dt="2023-12-05T01:32:37.634" v="4158"/>
          <ac:spMkLst>
            <pc:docMk/>
            <pc:sldMk cId="2294787152" sldId="328"/>
            <ac:spMk id="3" creationId="{4B5DE78A-7B0A-15A6-06ED-20630CD675B6}"/>
          </ac:spMkLst>
        </pc:spChg>
        <pc:picChg chg="add mod">
          <ac:chgData name="Karolina Arrieta Salgado" userId="dc54e56f-082e-409f-81bd-996d7214a758" providerId="ADAL" clId="{BE293FDF-1E31-4185-ABDA-8F05D6E3DBA1}" dt="2023-12-05T01:32:28.093" v="4155"/>
          <ac:picMkLst>
            <pc:docMk/>
            <pc:sldMk cId="2294787152" sldId="328"/>
            <ac:picMk id="2" creationId="{98A9525D-CB06-51A8-0700-8959D1081986}"/>
          </ac:picMkLst>
        </pc:picChg>
        <pc:picChg chg="add mod">
          <ac:chgData name="Karolina Arrieta Salgado" userId="dc54e56f-082e-409f-81bd-996d7214a758" providerId="ADAL" clId="{BE293FDF-1E31-4185-ABDA-8F05D6E3DBA1}" dt="2023-12-05T01:32:39.982" v="4160" actId="1076"/>
          <ac:picMkLst>
            <pc:docMk/>
            <pc:sldMk cId="2294787152" sldId="328"/>
            <ac:picMk id="4" creationId="{3D90E664-717C-AF0A-9367-7ED34DC872E9}"/>
          </ac:picMkLst>
        </pc:picChg>
      </pc:sldChg>
      <pc:sldChg chg="addSp delSp modSp new mod">
        <pc:chgData name="Karolina Arrieta Salgado" userId="dc54e56f-082e-409f-81bd-996d7214a758" providerId="ADAL" clId="{BE293FDF-1E31-4185-ABDA-8F05D6E3DBA1}" dt="2023-12-05T03:05:33.704" v="4397" actId="20577"/>
        <pc:sldMkLst>
          <pc:docMk/>
          <pc:sldMk cId="4120441523" sldId="329"/>
        </pc:sldMkLst>
        <pc:spChg chg="add mod">
          <ac:chgData name="Karolina Arrieta Salgado" userId="dc54e56f-082e-409f-81bd-996d7214a758" providerId="ADAL" clId="{BE293FDF-1E31-4185-ABDA-8F05D6E3DBA1}" dt="2023-12-05T02:55:09.720" v="4183" actId="1076"/>
          <ac:spMkLst>
            <pc:docMk/>
            <pc:sldMk cId="4120441523" sldId="329"/>
            <ac:spMk id="2" creationId="{4F43CB23-9C1B-7E91-3CBC-5EFC72D7865D}"/>
          </ac:spMkLst>
        </pc:spChg>
        <pc:spChg chg="add mod">
          <ac:chgData name="Karolina Arrieta Salgado" userId="dc54e56f-082e-409f-81bd-996d7214a758" providerId="ADAL" clId="{BE293FDF-1E31-4185-ABDA-8F05D6E3DBA1}" dt="2023-12-05T03:05:33.704" v="4397" actId="20577"/>
          <ac:spMkLst>
            <pc:docMk/>
            <pc:sldMk cId="4120441523" sldId="329"/>
            <ac:spMk id="3" creationId="{9706527F-8862-F306-DFE3-71F72418DFCB}"/>
          </ac:spMkLst>
        </pc:spChg>
        <pc:spChg chg="add del">
          <ac:chgData name="Karolina Arrieta Salgado" userId="dc54e56f-082e-409f-81bd-996d7214a758" providerId="ADAL" clId="{BE293FDF-1E31-4185-ABDA-8F05D6E3DBA1}" dt="2023-12-05T02:59:27.600" v="4199" actId="22"/>
          <ac:spMkLst>
            <pc:docMk/>
            <pc:sldMk cId="4120441523" sldId="329"/>
            <ac:spMk id="5" creationId="{C1656A3C-8826-9191-5C44-076B9793D9E3}"/>
          </ac:spMkLst>
        </pc:spChg>
      </pc:sldChg>
      <pc:sldMasterChg chg="addSldLayout delSldLayout">
        <pc:chgData name="Karolina Arrieta Salgado" userId="dc54e56f-082e-409f-81bd-996d7214a758" providerId="ADAL" clId="{BE293FDF-1E31-4185-ABDA-8F05D6E3DBA1}" dt="2023-12-03T04:54:02.676" v="3939" actId="47"/>
        <pc:sldMasterMkLst>
          <pc:docMk/>
          <pc:sldMasterMk cId="0" sldId="2147483670"/>
        </pc:sldMasterMkLst>
        <pc:sldLayoutChg chg="del">
          <pc:chgData name="Karolina Arrieta Salgado" userId="dc54e56f-082e-409f-81bd-996d7214a758" providerId="ADAL" clId="{BE293FDF-1E31-4185-ABDA-8F05D6E3DBA1}" dt="2023-11-29T02:04:48.006" v="1596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Karolina Arrieta Salgado" userId="dc54e56f-082e-409f-81bd-996d7214a758" providerId="ADAL" clId="{BE293FDF-1E31-4185-ABDA-8F05D6E3DBA1}" dt="2023-11-29T02:02:30.038" v="1544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Karolina Arrieta Salgado" userId="dc54e56f-082e-409f-81bd-996d7214a758" providerId="ADAL" clId="{BE293FDF-1E31-4185-ABDA-8F05D6E3DBA1}" dt="2023-11-29T02:04:39.854" v="1591" actId="47"/>
          <pc:sldLayoutMkLst>
            <pc:docMk/>
            <pc:sldMasterMk cId="0" sldId="2147483670"/>
            <pc:sldLayoutMk cId="0" sldId="2147483654"/>
          </pc:sldLayoutMkLst>
        </pc:sldLayoutChg>
        <pc:sldLayoutChg chg="add del">
          <pc:chgData name="Karolina Arrieta Salgado" userId="dc54e56f-082e-409f-81bd-996d7214a758" providerId="ADAL" clId="{BE293FDF-1E31-4185-ABDA-8F05D6E3DBA1}" dt="2023-11-29T02:04:41.803" v="1592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Karolina Arrieta Salgado" userId="dc54e56f-082e-409f-81bd-996d7214a758" providerId="ADAL" clId="{BE293FDF-1E31-4185-ABDA-8F05D6E3DBA1}" dt="2023-11-29T02:04:37.328" v="1589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Karolina Arrieta Salgado" userId="dc54e56f-082e-409f-81bd-996d7214a758" providerId="ADAL" clId="{BE293FDF-1E31-4185-ABDA-8F05D6E3DBA1}" dt="2023-11-29T02:03:03.532" v="1545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Karolina Arrieta Salgado" userId="dc54e56f-082e-409f-81bd-996d7214a758" providerId="ADAL" clId="{BE293FDF-1E31-4185-ABDA-8F05D6E3DBA1}" dt="2023-11-29T02:04:33.502" v="1587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Karolina Arrieta Salgado" userId="dc54e56f-082e-409f-81bd-996d7214a758" providerId="ADAL" clId="{BE293FDF-1E31-4185-ABDA-8F05D6E3DBA1}" dt="2023-11-29T02:04:34.784" v="1588" actId="47"/>
          <pc:sldLayoutMkLst>
            <pc:docMk/>
            <pc:sldMasterMk cId="0" sldId="2147483670"/>
            <pc:sldLayoutMk cId="0" sldId="2147483664"/>
          </pc:sldLayoutMkLst>
        </pc:sldLayoutChg>
        <pc:sldLayoutChg chg="add del">
          <pc:chgData name="Karolina Arrieta Salgado" userId="dc54e56f-082e-409f-81bd-996d7214a758" providerId="ADAL" clId="{BE293FDF-1E31-4185-ABDA-8F05D6E3DBA1}" dt="2023-11-29T02:02:19.568" v="1542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Karolina Arrieta Salgado" userId="dc54e56f-082e-409f-81bd-996d7214a758" providerId="ADAL" clId="{BE293FDF-1E31-4185-ABDA-8F05D6E3DBA1}" dt="2023-12-03T04:54:02.676" v="3939" actId="47"/>
          <pc:sldLayoutMkLst>
            <pc:docMk/>
            <pc:sldMasterMk cId="0" sldId="2147483670"/>
            <pc:sldLayoutMk cId="0" sldId="2147483667"/>
          </pc:sldLayoutMkLst>
        </pc:sldLayoutChg>
      </pc:sldMasterChg>
    </pc:docChg>
  </pc:docChgLst>
  <pc:docChgLst>
    <pc:chgData name="Karolina Arrieta Salgado" userId="dc54e56f-082e-409f-81bd-996d7214a758" providerId="ADAL" clId="{2C78CBC3-4055-4C1B-9DD7-AD4D6DE8E703}"/>
    <pc:docChg chg="modSld">
      <pc:chgData name="Karolina Arrieta Salgado" userId="dc54e56f-082e-409f-81bd-996d7214a758" providerId="ADAL" clId="{2C78CBC3-4055-4C1B-9DD7-AD4D6DE8E703}" dt="2023-12-04T18:43:13.632" v="11" actId="20577"/>
      <pc:docMkLst>
        <pc:docMk/>
      </pc:docMkLst>
      <pc:sldChg chg="addSp delSp modSp mod">
        <pc:chgData name="Karolina Arrieta Salgado" userId="dc54e56f-082e-409f-81bd-996d7214a758" providerId="ADAL" clId="{2C78CBC3-4055-4C1B-9DD7-AD4D6DE8E703}" dt="2023-12-04T18:40:02.604" v="9" actId="1076"/>
        <pc:sldMkLst>
          <pc:docMk/>
          <pc:sldMk cId="4061453039" sldId="319"/>
        </pc:sldMkLst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23" creationId="{D95F777E-E9DC-9BA3-3F01-EA9789D0D1E6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24" creationId="{B99EAF9D-6BC1-52F3-6213-48D79EDACD73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25" creationId="{ED2AD1F1-623A-F6D4-CD47-FF6DE20F6645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35" creationId="{6408868B-0DBA-C1A1-EABC-D75C7E6F1110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45" creationId="{146F4AAA-D4F6-1DB2-8BDB-6DF4E8FA2B9E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49" creationId="{63EC4A79-D94D-C270-185E-22D883FF9468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51" creationId="{FA67549B-E42D-C65D-7ED5-366D584D2D26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52" creationId="{F3CB3C9B-1612-938D-6C95-EF62CFD564C7}"/>
          </ac:spMkLst>
        </pc:spChg>
        <pc:spChg chg="mod">
          <ac:chgData name="Karolina Arrieta Salgado" userId="dc54e56f-082e-409f-81bd-996d7214a758" providerId="ADAL" clId="{2C78CBC3-4055-4C1B-9DD7-AD4D6DE8E703}" dt="2023-12-04T18:40:02.604" v="9" actId="1076"/>
          <ac:spMkLst>
            <pc:docMk/>
            <pc:sldMk cId="4061453039" sldId="319"/>
            <ac:spMk id="55" creationId="{EE88B831-AC70-0E4B-0A49-8B0891A57652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56" creationId="{9EFDDB19-6448-F465-8BBD-443BB5807FFC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57" creationId="{AD3DFC12-48E6-9CEC-AC8D-F9ABE13CBF5A}"/>
          </ac:spMkLst>
        </pc:spChg>
        <pc:spChg chg="mod">
          <ac:chgData name="Karolina Arrieta Salgado" userId="dc54e56f-082e-409f-81bd-996d7214a758" providerId="ADAL" clId="{2C78CBC3-4055-4C1B-9DD7-AD4D6DE8E703}" dt="2023-12-04T18:39:40.383" v="0" actId="478"/>
          <ac:spMkLst>
            <pc:docMk/>
            <pc:sldMk cId="4061453039" sldId="319"/>
            <ac:spMk id="58" creationId="{933B4F66-2CC1-98BF-4FF8-CE6E2551F837}"/>
          </ac:spMkLst>
        </pc:spChg>
        <pc:grpChg chg="mod">
          <ac:chgData name="Karolina Arrieta Salgado" userId="dc54e56f-082e-409f-81bd-996d7214a758" providerId="ADAL" clId="{2C78CBC3-4055-4C1B-9DD7-AD4D6DE8E703}" dt="2023-12-04T18:39:40.383" v="0" actId="478"/>
          <ac:grpSpMkLst>
            <pc:docMk/>
            <pc:sldMk cId="4061453039" sldId="319"/>
            <ac:grpSpMk id="12" creationId="{838D8E3B-64F6-072E-79E5-2C42A460BA0C}"/>
          </ac:grpSpMkLst>
        </pc:grpChg>
        <pc:picChg chg="add mod">
          <ac:chgData name="Karolina Arrieta Salgado" userId="dc54e56f-082e-409f-81bd-996d7214a758" providerId="ADAL" clId="{2C78CBC3-4055-4C1B-9DD7-AD4D6DE8E703}" dt="2023-12-04T18:39:47.115" v="2" actId="1076"/>
          <ac:picMkLst>
            <pc:docMk/>
            <pc:sldMk cId="4061453039" sldId="319"/>
            <ac:picMk id="8" creationId="{566A8DD9-4016-1EAE-3C56-02003DE22AE0}"/>
          </ac:picMkLst>
        </pc:picChg>
        <pc:picChg chg="mod">
          <ac:chgData name="Karolina Arrieta Salgado" userId="dc54e56f-082e-409f-81bd-996d7214a758" providerId="ADAL" clId="{2C78CBC3-4055-4C1B-9DD7-AD4D6DE8E703}" dt="2023-12-04T18:39:40.383" v="0" actId="478"/>
          <ac:picMkLst>
            <pc:docMk/>
            <pc:sldMk cId="4061453039" sldId="319"/>
            <ac:picMk id="11" creationId="{012FA547-7929-14EC-7BE6-619DE319C28D}"/>
          </ac:picMkLst>
        </pc:picChg>
        <pc:picChg chg="del">
          <ac:chgData name="Karolina Arrieta Salgado" userId="dc54e56f-082e-409f-81bd-996d7214a758" providerId="ADAL" clId="{2C78CBC3-4055-4C1B-9DD7-AD4D6DE8E703}" dt="2023-12-04T18:39:40.383" v="0" actId="478"/>
          <ac:picMkLst>
            <pc:docMk/>
            <pc:sldMk cId="4061453039" sldId="319"/>
            <ac:picMk id="54" creationId="{BCF9EBC5-9E6C-4CE7-749F-692EECA3B5F8}"/>
          </ac:picMkLst>
        </pc:picChg>
        <pc:picChg chg="mod">
          <ac:chgData name="Karolina Arrieta Salgado" userId="dc54e56f-082e-409f-81bd-996d7214a758" providerId="ADAL" clId="{2C78CBC3-4055-4C1B-9DD7-AD4D6DE8E703}" dt="2023-12-04T18:39:40.383" v="0" actId="478"/>
          <ac:picMkLst>
            <pc:docMk/>
            <pc:sldMk cId="4061453039" sldId="319"/>
            <ac:picMk id="1034" creationId="{B9A2E1EE-7111-310F-3C39-1592E949C5DA}"/>
          </ac:picMkLst>
        </pc:picChg>
        <pc:picChg chg="mod">
          <ac:chgData name="Karolina Arrieta Salgado" userId="dc54e56f-082e-409f-81bd-996d7214a758" providerId="ADAL" clId="{2C78CBC3-4055-4C1B-9DD7-AD4D6DE8E703}" dt="2023-12-04T18:39:40.383" v="0" actId="478"/>
          <ac:picMkLst>
            <pc:docMk/>
            <pc:sldMk cId="4061453039" sldId="319"/>
            <ac:picMk id="4098" creationId="{3C335A94-C37C-7857-6AEF-D606B0CA87A9}"/>
          </ac:picMkLst>
        </pc:picChg>
        <pc:picChg chg="mod">
          <ac:chgData name="Karolina Arrieta Salgado" userId="dc54e56f-082e-409f-81bd-996d7214a758" providerId="ADAL" clId="{2C78CBC3-4055-4C1B-9DD7-AD4D6DE8E703}" dt="2023-12-04T18:39:40.383" v="0" actId="478"/>
          <ac:picMkLst>
            <pc:docMk/>
            <pc:sldMk cId="4061453039" sldId="319"/>
            <ac:picMk id="4100" creationId="{F784D607-1C31-4571-FEFD-7D744B87E403}"/>
          </ac:picMkLst>
        </pc:picChg>
        <pc:picChg chg="mod">
          <ac:chgData name="Karolina Arrieta Salgado" userId="dc54e56f-082e-409f-81bd-996d7214a758" providerId="ADAL" clId="{2C78CBC3-4055-4C1B-9DD7-AD4D6DE8E703}" dt="2023-12-04T18:39:40.383" v="0" actId="478"/>
          <ac:picMkLst>
            <pc:docMk/>
            <pc:sldMk cId="4061453039" sldId="319"/>
            <ac:picMk id="4102" creationId="{6A31A05D-E6B5-F576-64B9-79DC0ACDEE96}"/>
          </ac:picMkLst>
        </pc:picChg>
        <pc:cxnChg chg="mod">
          <ac:chgData name="Karolina Arrieta Salgado" userId="dc54e56f-082e-409f-81bd-996d7214a758" providerId="ADAL" clId="{2C78CBC3-4055-4C1B-9DD7-AD4D6DE8E703}" dt="2023-12-04T18:39:40.383" v="0" actId="478"/>
          <ac:cxnSpMkLst>
            <pc:docMk/>
            <pc:sldMk cId="4061453039" sldId="319"/>
            <ac:cxnSpMk id="19" creationId="{219D36DD-5431-648F-B667-34A165D6542F}"/>
          </ac:cxnSpMkLst>
        </pc:cxnChg>
        <pc:cxnChg chg="mod">
          <ac:chgData name="Karolina Arrieta Salgado" userId="dc54e56f-082e-409f-81bd-996d7214a758" providerId="ADAL" clId="{2C78CBC3-4055-4C1B-9DD7-AD4D6DE8E703}" dt="2023-12-04T18:39:40.383" v="0" actId="478"/>
          <ac:cxnSpMkLst>
            <pc:docMk/>
            <pc:sldMk cId="4061453039" sldId="319"/>
            <ac:cxnSpMk id="21" creationId="{D132A601-6653-80CB-152B-A119566017C1}"/>
          </ac:cxnSpMkLst>
        </pc:cxnChg>
        <pc:cxnChg chg="mod">
          <ac:chgData name="Karolina Arrieta Salgado" userId="dc54e56f-082e-409f-81bd-996d7214a758" providerId="ADAL" clId="{2C78CBC3-4055-4C1B-9DD7-AD4D6DE8E703}" dt="2023-12-04T18:39:40.383" v="0" actId="478"/>
          <ac:cxnSpMkLst>
            <pc:docMk/>
            <pc:sldMk cId="4061453039" sldId="319"/>
            <ac:cxnSpMk id="27" creationId="{65E6CF88-3F83-F107-F9EF-BBBBF910685C}"/>
          </ac:cxnSpMkLst>
        </pc:cxnChg>
        <pc:cxnChg chg="mod">
          <ac:chgData name="Karolina Arrieta Salgado" userId="dc54e56f-082e-409f-81bd-996d7214a758" providerId="ADAL" clId="{2C78CBC3-4055-4C1B-9DD7-AD4D6DE8E703}" dt="2023-12-04T18:39:40.383" v="0" actId="478"/>
          <ac:cxnSpMkLst>
            <pc:docMk/>
            <pc:sldMk cId="4061453039" sldId="319"/>
            <ac:cxnSpMk id="43" creationId="{EFD3E761-8FB6-698A-D3B5-91A3A206449F}"/>
          </ac:cxnSpMkLst>
        </pc:cxnChg>
        <pc:cxnChg chg="mod">
          <ac:chgData name="Karolina Arrieta Salgado" userId="dc54e56f-082e-409f-81bd-996d7214a758" providerId="ADAL" clId="{2C78CBC3-4055-4C1B-9DD7-AD4D6DE8E703}" dt="2023-12-04T18:39:40.383" v="0" actId="478"/>
          <ac:cxnSpMkLst>
            <pc:docMk/>
            <pc:sldMk cId="4061453039" sldId="319"/>
            <ac:cxnSpMk id="44" creationId="{A46E927D-6722-E70A-658D-AA0A8BB7AF0D}"/>
          </ac:cxnSpMkLst>
        </pc:cxnChg>
        <pc:cxnChg chg="mod">
          <ac:chgData name="Karolina Arrieta Salgado" userId="dc54e56f-082e-409f-81bd-996d7214a758" providerId="ADAL" clId="{2C78CBC3-4055-4C1B-9DD7-AD4D6DE8E703}" dt="2023-12-04T18:39:40.383" v="0" actId="478"/>
          <ac:cxnSpMkLst>
            <pc:docMk/>
            <pc:sldMk cId="4061453039" sldId="319"/>
            <ac:cxnSpMk id="50" creationId="{9BA971FB-DA0B-B694-0C44-4A695BA9760F}"/>
          </ac:cxnSpMkLst>
        </pc:cxnChg>
      </pc:sldChg>
      <pc:sldChg chg="modSp mod">
        <pc:chgData name="Karolina Arrieta Salgado" userId="dc54e56f-082e-409f-81bd-996d7214a758" providerId="ADAL" clId="{2C78CBC3-4055-4C1B-9DD7-AD4D6DE8E703}" dt="2023-12-04T18:43:13.632" v="11" actId="20577"/>
        <pc:sldMkLst>
          <pc:docMk/>
          <pc:sldMk cId="452316210" sldId="323"/>
        </pc:sldMkLst>
        <pc:spChg chg="mod">
          <ac:chgData name="Karolina Arrieta Salgado" userId="dc54e56f-082e-409f-81bd-996d7214a758" providerId="ADAL" clId="{2C78CBC3-4055-4C1B-9DD7-AD4D6DE8E703}" dt="2023-12-04T18:43:13.632" v="11" actId="20577"/>
          <ac:spMkLst>
            <pc:docMk/>
            <pc:sldMk cId="452316210" sldId="323"/>
            <ac:spMk id="9" creationId="{9BF64BA1-60D0-5804-9ACA-1A935A7BBF2C}"/>
          </ac:spMkLst>
        </pc:spChg>
      </pc:sldChg>
    </pc:docChg>
  </pc:docChgLst>
  <pc:docChgLst>
    <pc:chgData name="Leidy Viviana Idarraga Ojeda" userId="3a294c25-e90f-464c-b283-a87dae17f2eb" providerId="ADAL" clId="{484540C1-4BB0-4C1F-BBE4-A4EC2746267B}"/>
    <pc:docChg chg="undo redo custSel addSld delSld modSld">
      <pc:chgData name="Leidy Viviana Idarraga Ojeda" userId="3a294c25-e90f-464c-b283-a87dae17f2eb" providerId="ADAL" clId="{484540C1-4BB0-4C1F-BBE4-A4EC2746267B}" dt="2023-11-30T23:48:26.221" v="1951" actId="20577"/>
      <pc:docMkLst>
        <pc:docMk/>
      </pc:docMkLst>
      <pc:sldChg chg="modSp mod">
        <pc:chgData name="Leidy Viviana Idarraga Ojeda" userId="3a294c25-e90f-464c-b283-a87dae17f2eb" providerId="ADAL" clId="{484540C1-4BB0-4C1F-BBE4-A4EC2746267B}" dt="2023-11-30T02:34:13.603" v="1943" actId="207"/>
        <pc:sldMkLst>
          <pc:docMk/>
          <pc:sldMk cId="0" sldId="256"/>
        </pc:sldMkLst>
        <pc:spChg chg="mod">
          <ac:chgData name="Leidy Viviana Idarraga Ojeda" userId="3a294c25-e90f-464c-b283-a87dae17f2eb" providerId="ADAL" clId="{484540C1-4BB0-4C1F-BBE4-A4EC2746267B}" dt="2023-11-29T01:57:25.299" v="1220" actId="1076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30T02:34:13.603" v="1943" actId="207"/>
          <ac:spMkLst>
            <pc:docMk/>
            <pc:sldMk cId="0" sldId="256"/>
            <ac:spMk id="436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1:57:29.896" v="1221" actId="1076"/>
          <ac:spMkLst>
            <pc:docMk/>
            <pc:sldMk cId="0" sldId="256"/>
            <ac:spMk id="441" creationId="{00000000-0000-0000-0000-000000000000}"/>
          </ac:spMkLst>
        </pc:spChg>
      </pc:sldChg>
      <pc:sldChg chg="modSp del mod">
        <pc:chgData name="Leidy Viviana Idarraga Ojeda" userId="3a294c25-e90f-464c-b283-a87dae17f2eb" providerId="ADAL" clId="{484540C1-4BB0-4C1F-BBE4-A4EC2746267B}" dt="2023-11-29T00:37:51.334" v="746" actId="47"/>
        <pc:sldMkLst>
          <pc:docMk/>
          <pc:sldMk cId="0" sldId="258"/>
        </pc:sldMkLst>
        <pc:spChg chg="mod">
          <ac:chgData name="Leidy Viviana Idarraga Ojeda" userId="3a294c25-e90f-464c-b283-a87dae17f2eb" providerId="ADAL" clId="{484540C1-4BB0-4C1F-BBE4-A4EC2746267B}" dt="2023-11-29T00:03:38.187" v="231" actId="20577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8T23:59:51.958" v="171" actId="20577"/>
          <ac:spMkLst>
            <pc:docMk/>
            <pc:sldMk cId="0" sldId="258"/>
            <ac:spMk id="480" creationId="{00000000-0000-0000-0000-000000000000}"/>
          </ac:spMkLst>
        </pc:spChg>
      </pc:sldChg>
      <pc:sldChg chg="modSp mod">
        <pc:chgData name="Leidy Viviana Idarraga Ojeda" userId="3a294c25-e90f-464c-b283-a87dae17f2eb" providerId="ADAL" clId="{484540C1-4BB0-4C1F-BBE4-A4EC2746267B}" dt="2023-11-30T01:44:47.779" v="1941" actId="1076"/>
        <pc:sldMkLst>
          <pc:docMk/>
          <pc:sldMk cId="0" sldId="261"/>
        </pc:sldMkLst>
        <pc:spChg chg="mod">
          <ac:chgData name="Leidy Viviana Idarraga Ojeda" userId="3a294c25-e90f-464c-b283-a87dae17f2eb" providerId="ADAL" clId="{484540C1-4BB0-4C1F-BBE4-A4EC2746267B}" dt="2023-11-30T01:44:47.779" v="1941" actId="1076"/>
          <ac:spMkLst>
            <pc:docMk/>
            <pc:sldMk cId="0" sldId="261"/>
            <ac:spMk id="9" creationId="{CBF57A20-BAA1-0725-86D3-96492E70EBC8}"/>
          </ac:spMkLst>
        </pc:spChg>
        <pc:spChg chg="mod">
          <ac:chgData name="Leidy Viviana Idarraga Ojeda" userId="3a294c25-e90f-464c-b283-a87dae17f2eb" providerId="ADAL" clId="{484540C1-4BB0-4C1F-BBE4-A4EC2746267B}" dt="2023-11-30T01:44:47.779" v="1941" actId="1076"/>
          <ac:spMkLst>
            <pc:docMk/>
            <pc:sldMk cId="0" sldId="261"/>
            <ac:spMk id="10" creationId="{BE6E7FCE-7D4E-3895-846C-D93B619A9393}"/>
          </ac:spMkLst>
        </pc:spChg>
        <pc:spChg chg="mod">
          <ac:chgData name="Leidy Viviana Idarraga Ojeda" userId="3a294c25-e90f-464c-b283-a87dae17f2eb" providerId="ADAL" clId="{484540C1-4BB0-4C1F-BBE4-A4EC2746267B}" dt="2023-11-30T01:44:47.779" v="1941" actId="1076"/>
          <ac:spMkLst>
            <pc:docMk/>
            <pc:sldMk cId="0" sldId="261"/>
            <ac:spMk id="605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30T01:44:47.779" v="1941" actId="1076"/>
          <ac:spMkLst>
            <pc:docMk/>
            <pc:sldMk cId="0" sldId="261"/>
            <ac:spMk id="606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30T01:44:47.779" v="1941" actId="1076"/>
          <ac:spMkLst>
            <pc:docMk/>
            <pc:sldMk cId="0" sldId="261"/>
            <ac:spMk id="610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30T01:44:47.779" v="1941" actId="1076"/>
          <ac:spMkLst>
            <pc:docMk/>
            <pc:sldMk cId="0" sldId="261"/>
            <ac:spMk id="612" creationId="{00000000-0000-0000-0000-000000000000}"/>
          </ac:spMkLst>
        </pc:spChg>
        <pc:picChg chg="mod">
          <ac:chgData name="Leidy Viviana Idarraga Ojeda" userId="3a294c25-e90f-464c-b283-a87dae17f2eb" providerId="ADAL" clId="{484540C1-4BB0-4C1F-BBE4-A4EC2746267B}" dt="2023-11-30T01:44:47.779" v="1941" actId="1076"/>
          <ac:picMkLst>
            <pc:docMk/>
            <pc:sldMk cId="0" sldId="261"/>
            <ac:picMk id="22" creationId="{96B25018-0053-FBFC-E18B-6E2E71F879E8}"/>
          </ac:picMkLst>
        </pc:picChg>
        <pc:picChg chg="mod">
          <ac:chgData name="Leidy Viviana Idarraga Ojeda" userId="3a294c25-e90f-464c-b283-a87dae17f2eb" providerId="ADAL" clId="{484540C1-4BB0-4C1F-BBE4-A4EC2746267B}" dt="2023-11-30T01:44:47.779" v="1941" actId="1076"/>
          <ac:picMkLst>
            <pc:docMk/>
            <pc:sldMk cId="0" sldId="261"/>
            <ac:picMk id="32" creationId="{3A79C3D1-5A43-DF84-E8C6-8B9FC87F609C}"/>
          </ac:picMkLst>
        </pc:picChg>
        <pc:cxnChg chg="mod">
          <ac:chgData name="Leidy Viviana Idarraga Ojeda" userId="3a294c25-e90f-464c-b283-a87dae17f2eb" providerId="ADAL" clId="{484540C1-4BB0-4C1F-BBE4-A4EC2746267B}" dt="2023-11-30T01:44:47.779" v="1941" actId="1076"/>
          <ac:cxnSpMkLst>
            <pc:docMk/>
            <pc:sldMk cId="0" sldId="261"/>
            <ac:cxnSpMk id="614" creationId="{00000000-0000-0000-0000-000000000000}"/>
          </ac:cxnSpMkLst>
        </pc:cxnChg>
      </pc:sldChg>
      <pc:sldChg chg="addSp delSp mod">
        <pc:chgData name="Leidy Viviana Idarraga Ojeda" userId="3a294c25-e90f-464c-b283-a87dae17f2eb" providerId="ADAL" clId="{484540C1-4BB0-4C1F-BBE4-A4EC2746267B}" dt="2023-11-29T00:40:12.697" v="749" actId="478"/>
        <pc:sldMkLst>
          <pc:docMk/>
          <pc:sldMk cId="0" sldId="274"/>
        </pc:sldMkLst>
        <pc:picChg chg="add del">
          <ac:chgData name="Leidy Viviana Idarraga Ojeda" userId="3a294c25-e90f-464c-b283-a87dae17f2eb" providerId="ADAL" clId="{484540C1-4BB0-4C1F-BBE4-A4EC2746267B}" dt="2023-11-29T00:40:12.697" v="749" actId="478"/>
          <ac:picMkLst>
            <pc:docMk/>
            <pc:sldMk cId="0" sldId="274"/>
            <ac:picMk id="3" creationId="{1CF85E48-4F81-B859-6ECA-0C251C84A191}"/>
          </ac:picMkLst>
        </pc:picChg>
      </pc:sldChg>
      <pc:sldChg chg="addSp delSp modSp del mod">
        <pc:chgData name="Leidy Viviana Idarraga Ojeda" userId="3a294c25-e90f-464c-b283-a87dae17f2eb" providerId="ADAL" clId="{484540C1-4BB0-4C1F-BBE4-A4EC2746267B}" dt="2023-11-29T01:48:17.408" v="1142" actId="47"/>
        <pc:sldMkLst>
          <pc:docMk/>
          <pc:sldMk cId="0" sldId="282"/>
        </pc:sldMkLst>
        <pc:spChg chg="add del mod">
          <ac:chgData name="Leidy Viviana Idarraga Ojeda" userId="3a294c25-e90f-464c-b283-a87dae17f2eb" providerId="ADAL" clId="{484540C1-4BB0-4C1F-BBE4-A4EC2746267B}" dt="2023-11-29T01:30:30.998" v="1000"/>
          <ac:spMkLst>
            <pc:docMk/>
            <pc:sldMk cId="0" sldId="282"/>
            <ac:spMk id="2" creationId="{F3B23CED-73CF-E4F7-C226-83EA70BBF2A9}"/>
          </ac:spMkLst>
        </pc:spChg>
        <pc:spChg chg="add mod">
          <ac:chgData name="Leidy Viviana Idarraga Ojeda" userId="3a294c25-e90f-464c-b283-a87dae17f2eb" providerId="ADAL" clId="{484540C1-4BB0-4C1F-BBE4-A4EC2746267B}" dt="2023-11-29T01:46:15.049" v="1066" actId="1076"/>
          <ac:spMkLst>
            <pc:docMk/>
            <pc:sldMk cId="0" sldId="282"/>
            <ac:spMk id="9" creationId="{B7DC53A9-85E3-166E-4526-B4D8AFBEAF02}"/>
          </ac:spMkLst>
        </pc:spChg>
        <pc:spChg chg="mod">
          <ac:chgData name="Leidy Viviana Idarraga Ojeda" userId="3a294c25-e90f-464c-b283-a87dae17f2eb" providerId="ADAL" clId="{484540C1-4BB0-4C1F-BBE4-A4EC2746267B}" dt="2023-11-29T01:36:34.600" v="1036" actId="1076"/>
          <ac:spMkLst>
            <pc:docMk/>
            <pc:sldMk cId="0" sldId="282"/>
            <ac:spMk id="1595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1:36:46.556" v="1038" actId="1076"/>
          <ac:spMkLst>
            <pc:docMk/>
            <pc:sldMk cId="0" sldId="282"/>
            <ac:spMk id="1604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1:36:46.556" v="1038" actId="1076"/>
          <ac:spMkLst>
            <pc:docMk/>
            <pc:sldMk cId="0" sldId="282"/>
            <ac:spMk id="1605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36:15.472" v="1030" actId="478"/>
          <ac:spMkLst>
            <pc:docMk/>
            <pc:sldMk cId="0" sldId="282"/>
            <ac:spMk id="1606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36:15.472" v="1030" actId="478"/>
          <ac:spMkLst>
            <pc:docMk/>
            <pc:sldMk cId="0" sldId="282"/>
            <ac:spMk id="1610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36:15.472" v="1030" actId="478"/>
          <ac:spMkLst>
            <pc:docMk/>
            <pc:sldMk cId="0" sldId="282"/>
            <ac:spMk id="1614" creationId="{00000000-0000-0000-0000-000000000000}"/>
          </ac:spMkLst>
        </pc:spChg>
        <pc:picChg chg="add mod">
          <ac:chgData name="Leidy Viviana Idarraga Ojeda" userId="3a294c25-e90f-464c-b283-a87dae17f2eb" providerId="ADAL" clId="{484540C1-4BB0-4C1F-BBE4-A4EC2746267B}" dt="2023-11-29T01:37:23.988" v="1042" actId="1076"/>
          <ac:picMkLst>
            <pc:docMk/>
            <pc:sldMk cId="0" sldId="282"/>
            <ac:picMk id="4" creationId="{E3BF528A-6E28-3079-2E4F-6E3DE0000C0F}"/>
          </ac:picMkLst>
        </pc:picChg>
        <pc:picChg chg="add mod">
          <ac:chgData name="Leidy Viviana Idarraga Ojeda" userId="3a294c25-e90f-464c-b283-a87dae17f2eb" providerId="ADAL" clId="{484540C1-4BB0-4C1F-BBE4-A4EC2746267B}" dt="2023-11-29T01:37:20.385" v="1041" actId="1076"/>
          <ac:picMkLst>
            <pc:docMk/>
            <pc:sldMk cId="0" sldId="282"/>
            <ac:picMk id="6" creationId="{2F1DE6F3-1B33-73D5-DA23-6CB15BE69CFE}"/>
          </ac:picMkLst>
        </pc:picChg>
        <pc:picChg chg="add del mod">
          <ac:chgData name="Leidy Viviana Idarraga Ojeda" userId="3a294c25-e90f-464c-b283-a87dae17f2eb" providerId="ADAL" clId="{484540C1-4BB0-4C1F-BBE4-A4EC2746267B}" dt="2023-11-29T01:41:02.670" v="1059" actId="478"/>
          <ac:picMkLst>
            <pc:docMk/>
            <pc:sldMk cId="0" sldId="282"/>
            <ac:picMk id="8" creationId="{9810D8CA-84F4-9EF7-0951-6D81F2357187}"/>
          </ac:picMkLst>
        </pc:picChg>
        <pc:picChg chg="add del mod">
          <ac:chgData name="Leidy Viviana Idarraga Ojeda" userId="3a294c25-e90f-464c-b283-a87dae17f2eb" providerId="ADAL" clId="{484540C1-4BB0-4C1F-BBE4-A4EC2746267B}" dt="2023-11-29T01:39:50.801" v="1055" actId="478"/>
          <ac:picMkLst>
            <pc:docMk/>
            <pc:sldMk cId="0" sldId="282"/>
            <ac:picMk id="2050" creationId="{F2A3F9B2-4F4F-69EC-1B54-0A78A6D24419}"/>
          </ac:picMkLst>
        </pc:picChg>
        <pc:picChg chg="add del mod">
          <ac:chgData name="Leidy Viviana Idarraga Ojeda" userId="3a294c25-e90f-464c-b283-a87dae17f2eb" providerId="ADAL" clId="{484540C1-4BB0-4C1F-BBE4-A4EC2746267B}" dt="2023-11-29T01:44:56.302" v="1063" actId="478"/>
          <ac:picMkLst>
            <pc:docMk/>
            <pc:sldMk cId="0" sldId="282"/>
            <ac:picMk id="2052" creationId="{F95F72A1-99AC-B852-2489-A0DC034C64A6}"/>
          </ac:picMkLst>
        </pc:picChg>
      </pc:sldChg>
      <pc:sldChg chg="add del">
        <pc:chgData name="Leidy Viviana Idarraga Ojeda" userId="3a294c25-e90f-464c-b283-a87dae17f2eb" providerId="ADAL" clId="{484540C1-4BB0-4C1F-BBE4-A4EC2746267B}" dt="2023-11-29T00:03:38.518" v="232" actId="2890"/>
        <pc:sldMkLst>
          <pc:docMk/>
          <pc:sldMk cId="250301196" sldId="297"/>
        </pc:sldMkLst>
      </pc:sldChg>
      <pc:sldChg chg="addSp delSp modSp add mod">
        <pc:chgData name="Leidy Viviana Idarraga Ojeda" userId="3a294c25-e90f-464c-b283-a87dae17f2eb" providerId="ADAL" clId="{484540C1-4BB0-4C1F-BBE4-A4EC2746267B}" dt="2023-11-30T23:48:26.221" v="1951" actId="20577"/>
        <pc:sldMkLst>
          <pc:docMk/>
          <pc:sldMk cId="2841344650" sldId="297"/>
        </pc:sldMkLst>
        <pc:spChg chg="add del mod">
          <ac:chgData name="Leidy Viviana Idarraga Ojeda" userId="3a294c25-e90f-464c-b283-a87dae17f2eb" providerId="ADAL" clId="{484540C1-4BB0-4C1F-BBE4-A4EC2746267B}" dt="2023-11-29T00:04:47.538" v="299" actId="478"/>
          <ac:spMkLst>
            <pc:docMk/>
            <pc:sldMk cId="2841344650" sldId="297"/>
            <ac:spMk id="3" creationId="{8A933C89-48B1-27A8-5CD1-E7533433FDB3}"/>
          </ac:spMkLst>
        </pc:spChg>
        <pc:spChg chg="add del mod">
          <ac:chgData name="Leidy Viviana Idarraga Ojeda" userId="3a294c25-e90f-464c-b283-a87dae17f2eb" providerId="ADAL" clId="{484540C1-4BB0-4C1F-BBE4-A4EC2746267B}" dt="2023-11-29T00:06:36.465" v="423" actId="478"/>
          <ac:spMkLst>
            <pc:docMk/>
            <pc:sldMk cId="2841344650" sldId="297"/>
            <ac:spMk id="5" creationId="{B003CF2F-DA05-3391-4B08-D9A8E5560DC8}"/>
          </ac:spMkLst>
        </pc:spChg>
        <pc:spChg chg="add del mod">
          <ac:chgData name="Leidy Viviana Idarraga Ojeda" userId="3a294c25-e90f-464c-b283-a87dae17f2eb" providerId="ADAL" clId="{484540C1-4BB0-4C1F-BBE4-A4EC2746267B}" dt="2023-11-29T00:06:43.486" v="425" actId="478"/>
          <ac:spMkLst>
            <pc:docMk/>
            <pc:sldMk cId="2841344650" sldId="297"/>
            <ac:spMk id="7" creationId="{4F2D3F4F-AC89-AAA3-6683-7344400B2017}"/>
          </ac:spMkLst>
        </pc:spChg>
        <pc:spChg chg="add del mod">
          <ac:chgData name="Leidy Viviana Idarraga Ojeda" userId="3a294c25-e90f-464c-b283-a87dae17f2eb" providerId="ADAL" clId="{484540C1-4BB0-4C1F-BBE4-A4EC2746267B}" dt="2023-11-29T00:12:35.421" v="470"/>
          <ac:spMkLst>
            <pc:docMk/>
            <pc:sldMk cId="2841344650" sldId="297"/>
            <ac:spMk id="11" creationId="{10A38B31-7DF7-5B19-C1DF-4805D128E32D}"/>
          </ac:spMkLst>
        </pc:spChg>
        <pc:spChg chg="add del mod">
          <ac:chgData name="Leidy Viviana Idarraga Ojeda" userId="3a294c25-e90f-464c-b283-a87dae17f2eb" providerId="ADAL" clId="{484540C1-4BB0-4C1F-BBE4-A4EC2746267B}" dt="2023-11-29T00:12:35.421" v="470"/>
          <ac:spMkLst>
            <pc:docMk/>
            <pc:sldMk cId="2841344650" sldId="297"/>
            <ac:spMk id="12" creationId="{88619DE0-5607-50AF-691A-B64D1D0103E5}"/>
          </ac:spMkLst>
        </pc:spChg>
        <pc:spChg chg="add del mod">
          <ac:chgData name="Leidy Viviana Idarraga Ojeda" userId="3a294c25-e90f-464c-b283-a87dae17f2eb" providerId="ADAL" clId="{484540C1-4BB0-4C1F-BBE4-A4EC2746267B}" dt="2023-11-29T00:12:35.421" v="470"/>
          <ac:spMkLst>
            <pc:docMk/>
            <pc:sldMk cId="2841344650" sldId="297"/>
            <ac:spMk id="13" creationId="{8F41B218-D883-C7BE-5199-9A8B19718238}"/>
          </ac:spMkLst>
        </pc:spChg>
        <pc:spChg chg="add del mod">
          <ac:chgData name="Leidy Viviana Idarraga Ojeda" userId="3a294c25-e90f-464c-b283-a87dae17f2eb" providerId="ADAL" clId="{484540C1-4BB0-4C1F-BBE4-A4EC2746267B}" dt="2023-11-29T00:12:35.421" v="470"/>
          <ac:spMkLst>
            <pc:docMk/>
            <pc:sldMk cId="2841344650" sldId="297"/>
            <ac:spMk id="14" creationId="{41C49152-71C4-CE04-B323-3912C860E879}"/>
          </ac:spMkLst>
        </pc:spChg>
        <pc:spChg chg="add del mod">
          <ac:chgData name="Leidy Viviana Idarraga Ojeda" userId="3a294c25-e90f-464c-b283-a87dae17f2eb" providerId="ADAL" clId="{484540C1-4BB0-4C1F-BBE4-A4EC2746267B}" dt="2023-11-29T00:12:35.421" v="470"/>
          <ac:spMkLst>
            <pc:docMk/>
            <pc:sldMk cId="2841344650" sldId="297"/>
            <ac:spMk id="15" creationId="{D8476731-77D6-2DC5-3DC9-C061265F1FBD}"/>
          </ac:spMkLst>
        </pc:spChg>
        <pc:spChg chg="mod">
          <ac:chgData name="Leidy Viviana Idarraga Ojeda" userId="3a294c25-e90f-464c-b283-a87dae17f2eb" providerId="ADAL" clId="{484540C1-4BB0-4C1F-BBE4-A4EC2746267B}" dt="2023-11-29T00:12:09.454" v="465"/>
          <ac:spMkLst>
            <pc:docMk/>
            <pc:sldMk cId="2841344650" sldId="297"/>
            <ac:spMk id="17" creationId="{8C5D100B-23F9-5E47-4088-E80DF251A68E}"/>
          </ac:spMkLst>
        </pc:spChg>
        <pc:spChg chg="mod">
          <ac:chgData name="Leidy Viviana Idarraga Ojeda" userId="3a294c25-e90f-464c-b283-a87dae17f2eb" providerId="ADAL" clId="{484540C1-4BB0-4C1F-BBE4-A4EC2746267B}" dt="2023-11-29T00:12:09.454" v="465"/>
          <ac:spMkLst>
            <pc:docMk/>
            <pc:sldMk cId="2841344650" sldId="297"/>
            <ac:spMk id="18" creationId="{E7840840-2C1B-E165-B07C-37B7C978705C}"/>
          </ac:spMkLst>
        </pc:spChg>
        <pc:spChg chg="mod">
          <ac:chgData name="Leidy Viviana Idarraga Ojeda" userId="3a294c25-e90f-464c-b283-a87dae17f2eb" providerId="ADAL" clId="{484540C1-4BB0-4C1F-BBE4-A4EC2746267B}" dt="2023-11-29T00:12:09.454" v="465"/>
          <ac:spMkLst>
            <pc:docMk/>
            <pc:sldMk cId="2841344650" sldId="297"/>
            <ac:spMk id="19" creationId="{42435FFB-A344-6B80-6566-C79ACBE9E3CF}"/>
          </ac:spMkLst>
        </pc:spChg>
        <pc:spChg chg="mod">
          <ac:chgData name="Leidy Viviana Idarraga Ojeda" userId="3a294c25-e90f-464c-b283-a87dae17f2eb" providerId="ADAL" clId="{484540C1-4BB0-4C1F-BBE4-A4EC2746267B}" dt="2023-11-29T00:12:09.454" v="465"/>
          <ac:spMkLst>
            <pc:docMk/>
            <pc:sldMk cId="2841344650" sldId="297"/>
            <ac:spMk id="20" creationId="{59EA8FC2-95F0-615E-AB4B-1F8DADAED640}"/>
          </ac:spMkLst>
        </pc:spChg>
        <pc:spChg chg="add mod">
          <ac:chgData name="Leidy Viviana Idarraga Ojeda" userId="3a294c25-e90f-464c-b283-a87dae17f2eb" providerId="ADAL" clId="{484540C1-4BB0-4C1F-BBE4-A4EC2746267B}" dt="2023-11-29T00:15:40.745" v="540" actId="5793"/>
          <ac:spMkLst>
            <pc:docMk/>
            <pc:sldMk cId="2841344650" sldId="297"/>
            <ac:spMk id="22" creationId="{90A8FEFD-7234-9D39-F839-9E98D39F081E}"/>
          </ac:spMkLst>
        </pc:spChg>
        <pc:spChg chg="add mod">
          <ac:chgData name="Leidy Viviana Idarraga Ojeda" userId="3a294c25-e90f-464c-b283-a87dae17f2eb" providerId="ADAL" clId="{484540C1-4BB0-4C1F-BBE4-A4EC2746267B}" dt="2023-11-29T00:23:54.273" v="694" actId="207"/>
          <ac:spMkLst>
            <pc:docMk/>
            <pc:sldMk cId="2841344650" sldId="297"/>
            <ac:spMk id="23" creationId="{3425E750-6F59-EA03-86AE-6B559FFAA99B}"/>
          </ac:spMkLst>
        </pc:spChg>
        <pc:spChg chg="add mod">
          <ac:chgData name="Leidy Viviana Idarraga Ojeda" userId="3a294c25-e90f-464c-b283-a87dae17f2eb" providerId="ADAL" clId="{484540C1-4BB0-4C1F-BBE4-A4EC2746267B}" dt="2023-11-29T00:23:28.094" v="693" actId="207"/>
          <ac:spMkLst>
            <pc:docMk/>
            <pc:sldMk cId="2841344650" sldId="297"/>
            <ac:spMk id="24" creationId="{642CF6F5-F3A2-B969-39DA-1DE48681A20A}"/>
          </ac:spMkLst>
        </pc:spChg>
        <pc:spChg chg="add del mod">
          <ac:chgData name="Leidy Viviana Idarraga Ojeda" userId="3a294c25-e90f-464c-b283-a87dae17f2eb" providerId="ADAL" clId="{484540C1-4BB0-4C1F-BBE4-A4EC2746267B}" dt="2023-11-29T00:16:04.758" v="543" actId="478"/>
          <ac:spMkLst>
            <pc:docMk/>
            <pc:sldMk cId="2841344650" sldId="297"/>
            <ac:spMk id="25" creationId="{94AF1593-6DD2-35B7-2ACD-CAE869AE80C6}"/>
          </ac:spMkLst>
        </pc:spChg>
        <pc:spChg chg="mod">
          <ac:chgData name="Leidy Viviana Idarraga Ojeda" userId="3a294c25-e90f-464c-b283-a87dae17f2eb" providerId="ADAL" clId="{484540C1-4BB0-4C1F-BBE4-A4EC2746267B}" dt="2023-11-29T00:15:24.247" v="497"/>
          <ac:spMkLst>
            <pc:docMk/>
            <pc:sldMk cId="2841344650" sldId="297"/>
            <ac:spMk id="27" creationId="{85567E81-659C-587E-7A6F-DAE6C22207F8}"/>
          </ac:spMkLst>
        </pc:spChg>
        <pc:spChg chg="mod">
          <ac:chgData name="Leidy Viviana Idarraga Ojeda" userId="3a294c25-e90f-464c-b283-a87dae17f2eb" providerId="ADAL" clId="{484540C1-4BB0-4C1F-BBE4-A4EC2746267B}" dt="2023-11-29T00:15:24.247" v="497"/>
          <ac:spMkLst>
            <pc:docMk/>
            <pc:sldMk cId="2841344650" sldId="297"/>
            <ac:spMk id="28" creationId="{5F0A9101-905C-8663-6A2D-30983420BF6E}"/>
          </ac:spMkLst>
        </pc:spChg>
        <pc:spChg chg="mod">
          <ac:chgData name="Leidy Viviana Idarraga Ojeda" userId="3a294c25-e90f-464c-b283-a87dae17f2eb" providerId="ADAL" clId="{484540C1-4BB0-4C1F-BBE4-A4EC2746267B}" dt="2023-11-29T00:15:24.247" v="497"/>
          <ac:spMkLst>
            <pc:docMk/>
            <pc:sldMk cId="2841344650" sldId="297"/>
            <ac:spMk id="29" creationId="{1602C5F2-A713-47F9-7CC5-B0B83DFB95C0}"/>
          </ac:spMkLst>
        </pc:spChg>
        <pc:spChg chg="mod">
          <ac:chgData name="Leidy Viviana Idarraga Ojeda" userId="3a294c25-e90f-464c-b283-a87dae17f2eb" providerId="ADAL" clId="{484540C1-4BB0-4C1F-BBE4-A4EC2746267B}" dt="2023-11-29T00:15:24.247" v="497"/>
          <ac:spMkLst>
            <pc:docMk/>
            <pc:sldMk cId="2841344650" sldId="297"/>
            <ac:spMk id="30" creationId="{68498244-0DEF-EE7F-ADC4-7EEB107B6067}"/>
          </ac:spMkLst>
        </pc:spChg>
        <pc:spChg chg="add mod">
          <ac:chgData name="Leidy Viviana Idarraga Ojeda" userId="3a294c25-e90f-464c-b283-a87dae17f2eb" providerId="ADAL" clId="{484540C1-4BB0-4C1F-BBE4-A4EC2746267B}" dt="2023-11-29T00:16:40.442" v="631" actId="20577"/>
          <ac:spMkLst>
            <pc:docMk/>
            <pc:sldMk cId="2841344650" sldId="297"/>
            <ac:spMk id="32" creationId="{0DEF9D04-187D-C1B6-41AB-A4FBFED5A901}"/>
          </ac:spMkLst>
        </pc:spChg>
        <pc:spChg chg="add mod">
          <ac:chgData name="Leidy Viviana Idarraga Ojeda" userId="3a294c25-e90f-464c-b283-a87dae17f2eb" providerId="ADAL" clId="{484540C1-4BB0-4C1F-BBE4-A4EC2746267B}" dt="2023-11-29T00:24:48.939" v="700" actId="207"/>
          <ac:spMkLst>
            <pc:docMk/>
            <pc:sldMk cId="2841344650" sldId="297"/>
            <ac:spMk id="33" creationId="{575054E2-229A-68C1-996F-1ED734D45676}"/>
          </ac:spMkLst>
        </pc:spChg>
        <pc:spChg chg="add mod">
          <ac:chgData name="Leidy Viviana Idarraga Ojeda" userId="3a294c25-e90f-464c-b283-a87dae17f2eb" providerId="ADAL" clId="{484540C1-4BB0-4C1F-BBE4-A4EC2746267B}" dt="2023-11-29T00:24:38.470" v="699" actId="207"/>
          <ac:spMkLst>
            <pc:docMk/>
            <pc:sldMk cId="2841344650" sldId="297"/>
            <ac:spMk id="34" creationId="{B3800B28-CEF6-68B8-C62F-DD3144EF0CFB}"/>
          </ac:spMkLst>
        </pc:spChg>
        <pc:spChg chg="add del mod">
          <ac:chgData name="Leidy Viviana Idarraga Ojeda" userId="3a294c25-e90f-464c-b283-a87dae17f2eb" providerId="ADAL" clId="{484540C1-4BB0-4C1F-BBE4-A4EC2746267B}" dt="2023-11-29T00:38:36.055" v="747" actId="478"/>
          <ac:spMkLst>
            <pc:docMk/>
            <pc:sldMk cId="2841344650" sldId="297"/>
            <ac:spMk id="35" creationId="{34108DD9-E6FD-5126-EBAB-93EA4FC0DC00}"/>
          </ac:spMkLst>
        </pc:spChg>
        <pc:spChg chg="mod">
          <ac:chgData name="Leidy Viviana Idarraga Ojeda" userId="3a294c25-e90f-464c-b283-a87dae17f2eb" providerId="ADAL" clId="{484540C1-4BB0-4C1F-BBE4-A4EC2746267B}" dt="2023-11-29T00:16:23.858" v="591"/>
          <ac:spMkLst>
            <pc:docMk/>
            <pc:sldMk cId="2841344650" sldId="297"/>
            <ac:spMk id="37" creationId="{9DC92ACA-75F1-AA85-B1B9-F7C1C92524BD}"/>
          </ac:spMkLst>
        </pc:spChg>
        <pc:spChg chg="mod">
          <ac:chgData name="Leidy Viviana Idarraga Ojeda" userId="3a294c25-e90f-464c-b283-a87dae17f2eb" providerId="ADAL" clId="{484540C1-4BB0-4C1F-BBE4-A4EC2746267B}" dt="2023-11-29T00:16:23.858" v="591"/>
          <ac:spMkLst>
            <pc:docMk/>
            <pc:sldMk cId="2841344650" sldId="297"/>
            <ac:spMk id="38" creationId="{DB410357-CA2C-D0DB-44F5-86E9776AB816}"/>
          </ac:spMkLst>
        </pc:spChg>
        <pc:spChg chg="mod">
          <ac:chgData name="Leidy Viviana Idarraga Ojeda" userId="3a294c25-e90f-464c-b283-a87dae17f2eb" providerId="ADAL" clId="{484540C1-4BB0-4C1F-BBE4-A4EC2746267B}" dt="2023-11-29T00:16:23.858" v="591"/>
          <ac:spMkLst>
            <pc:docMk/>
            <pc:sldMk cId="2841344650" sldId="297"/>
            <ac:spMk id="39" creationId="{9134A2C2-2BE8-1579-2721-57C648CF045F}"/>
          </ac:spMkLst>
        </pc:spChg>
        <pc:spChg chg="mod">
          <ac:chgData name="Leidy Viviana Idarraga Ojeda" userId="3a294c25-e90f-464c-b283-a87dae17f2eb" providerId="ADAL" clId="{484540C1-4BB0-4C1F-BBE4-A4EC2746267B}" dt="2023-11-29T00:16:23.858" v="591"/>
          <ac:spMkLst>
            <pc:docMk/>
            <pc:sldMk cId="2841344650" sldId="297"/>
            <ac:spMk id="40" creationId="{56E10296-4408-0DBB-0156-1E338220E0CE}"/>
          </ac:spMkLst>
        </pc:spChg>
        <pc:spChg chg="mod">
          <ac:chgData name="Leidy Viviana Idarraga Ojeda" userId="3a294c25-e90f-464c-b283-a87dae17f2eb" providerId="ADAL" clId="{484540C1-4BB0-4C1F-BBE4-A4EC2746267B}" dt="2023-11-30T23:48:26.221" v="1951" actId="20577"/>
          <ac:spMkLst>
            <pc:docMk/>
            <pc:sldMk cId="2841344650" sldId="297"/>
            <ac:spMk id="472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0:06:41.095" v="424" actId="478"/>
          <ac:spMkLst>
            <pc:docMk/>
            <pc:sldMk cId="2841344650" sldId="297"/>
            <ac:spMk id="473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4:35.326" v="488" actId="1076"/>
          <ac:spMkLst>
            <pc:docMk/>
            <pc:sldMk cId="2841344650" sldId="297"/>
            <ac:spMk id="474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5:58.638" v="542" actId="1076"/>
          <ac:spMkLst>
            <pc:docMk/>
            <pc:sldMk cId="2841344650" sldId="297"/>
            <ac:spMk id="475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0:04:44.756" v="298" actId="478"/>
          <ac:spMkLst>
            <pc:docMk/>
            <pc:sldMk cId="2841344650" sldId="297"/>
            <ac:spMk id="476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4:16.359" v="484" actId="1076"/>
          <ac:spMkLst>
            <pc:docMk/>
            <pc:sldMk cId="2841344650" sldId="297"/>
            <ac:spMk id="477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0:06:33.697" v="422" actId="478"/>
          <ac:spMkLst>
            <pc:docMk/>
            <pc:sldMk cId="2841344650" sldId="297"/>
            <ac:spMk id="478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24:22.483" v="697" actId="207"/>
          <ac:spMkLst>
            <pc:docMk/>
            <pc:sldMk cId="2841344650" sldId="297"/>
            <ac:spMk id="479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2:49.964" v="473" actId="1076"/>
          <ac:spMkLst>
            <pc:docMk/>
            <pc:sldMk cId="2841344650" sldId="297"/>
            <ac:spMk id="480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3:04.307" v="474" actId="1076"/>
          <ac:spMkLst>
            <pc:docMk/>
            <pc:sldMk cId="2841344650" sldId="297"/>
            <ac:spMk id="481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4:17.353" v="486" actId="14100"/>
          <ac:spMkLst>
            <pc:docMk/>
            <pc:sldMk cId="2841344650" sldId="297"/>
            <ac:spMk id="482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24:15.499" v="696" actId="207"/>
          <ac:spMkLst>
            <pc:docMk/>
            <pc:sldMk cId="2841344650" sldId="297"/>
            <ac:spMk id="483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3:04.307" v="474" actId="1076"/>
          <ac:spMkLst>
            <pc:docMk/>
            <pc:sldMk cId="2841344650" sldId="297"/>
            <ac:spMk id="484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3:04.307" v="474" actId="1076"/>
          <ac:spMkLst>
            <pc:docMk/>
            <pc:sldMk cId="2841344650" sldId="297"/>
            <ac:spMk id="488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0:13:04.307" v="474" actId="1076"/>
          <ac:spMkLst>
            <pc:docMk/>
            <pc:sldMk cId="2841344650" sldId="297"/>
            <ac:spMk id="489" creationId="{00000000-0000-0000-0000-000000000000}"/>
          </ac:spMkLst>
        </pc:spChg>
        <pc:spChg chg="add del mod">
          <ac:chgData name="Leidy Viviana Idarraga Ojeda" userId="3a294c25-e90f-464c-b283-a87dae17f2eb" providerId="ADAL" clId="{484540C1-4BB0-4C1F-BBE4-A4EC2746267B}" dt="2023-11-29T00:14:16.853" v="485" actId="1076"/>
          <ac:spMkLst>
            <pc:docMk/>
            <pc:sldMk cId="2841344650" sldId="297"/>
            <ac:spMk id="490" creationId="{00000000-0000-0000-0000-000000000000}"/>
          </ac:spMkLst>
        </pc:spChg>
        <pc:grpChg chg="add del mod">
          <ac:chgData name="Leidy Viviana Idarraga Ojeda" userId="3a294c25-e90f-464c-b283-a87dae17f2eb" providerId="ADAL" clId="{484540C1-4BB0-4C1F-BBE4-A4EC2746267B}" dt="2023-11-29T00:12:35.421" v="470"/>
          <ac:grpSpMkLst>
            <pc:docMk/>
            <pc:sldMk cId="2841344650" sldId="297"/>
            <ac:grpSpMk id="16" creationId="{FA5E56D0-CD21-321A-26F7-432A8124C250}"/>
          </ac:grpSpMkLst>
        </pc:grpChg>
        <pc:grpChg chg="add mod">
          <ac:chgData name="Leidy Viviana Idarraga Ojeda" userId="3a294c25-e90f-464c-b283-a87dae17f2eb" providerId="ADAL" clId="{484540C1-4BB0-4C1F-BBE4-A4EC2746267B}" dt="2023-11-29T00:15:24.247" v="497"/>
          <ac:grpSpMkLst>
            <pc:docMk/>
            <pc:sldMk cId="2841344650" sldId="297"/>
            <ac:grpSpMk id="26" creationId="{8DDF3F8D-DFEB-47A4-9BA4-DC6B489CF2A1}"/>
          </ac:grpSpMkLst>
        </pc:grpChg>
        <pc:grpChg chg="add mod">
          <ac:chgData name="Leidy Viviana Idarraga Ojeda" userId="3a294c25-e90f-464c-b283-a87dae17f2eb" providerId="ADAL" clId="{484540C1-4BB0-4C1F-BBE4-A4EC2746267B}" dt="2023-11-29T00:16:35.027" v="592" actId="1076"/>
          <ac:grpSpMkLst>
            <pc:docMk/>
            <pc:sldMk cId="2841344650" sldId="297"/>
            <ac:grpSpMk id="36" creationId="{23AF18E6-8B12-ED43-2C88-A82B9ABE83B2}"/>
          </ac:grpSpMkLst>
        </pc:grpChg>
        <pc:grpChg chg="mod">
          <ac:chgData name="Leidy Viviana Idarraga Ojeda" userId="3a294c25-e90f-464c-b283-a87dae17f2eb" providerId="ADAL" clId="{484540C1-4BB0-4C1F-BBE4-A4EC2746267B}" dt="2023-11-29T00:13:04.307" v="474" actId="1076"/>
          <ac:grpSpMkLst>
            <pc:docMk/>
            <pc:sldMk cId="2841344650" sldId="297"/>
            <ac:grpSpMk id="491" creationId="{00000000-0000-0000-0000-000000000000}"/>
          </ac:grpSpMkLst>
        </pc:grpChg>
        <pc:grpChg chg="mod">
          <ac:chgData name="Leidy Viviana Idarraga Ojeda" userId="3a294c25-e90f-464c-b283-a87dae17f2eb" providerId="ADAL" clId="{484540C1-4BB0-4C1F-BBE4-A4EC2746267B}" dt="2023-11-29T00:13:04.307" v="474" actId="1076"/>
          <ac:grpSpMkLst>
            <pc:docMk/>
            <pc:sldMk cId="2841344650" sldId="297"/>
            <ac:grpSpMk id="498" creationId="{00000000-0000-0000-0000-000000000000}"/>
          </ac:grpSpMkLst>
        </pc:grpChg>
        <pc:picChg chg="add del mod modCrop">
          <ac:chgData name="Leidy Viviana Idarraga Ojeda" userId="3a294c25-e90f-464c-b283-a87dae17f2eb" providerId="ADAL" clId="{484540C1-4BB0-4C1F-BBE4-A4EC2746267B}" dt="2023-11-29T00:36:25.726" v="734" actId="478"/>
          <ac:picMkLst>
            <pc:docMk/>
            <pc:sldMk cId="2841344650" sldId="297"/>
            <ac:picMk id="43" creationId="{AB502AB5-5A0B-3CE5-8EA4-C6DF1018C21C}"/>
          </ac:picMkLst>
        </pc:picChg>
        <pc:picChg chg="add mod">
          <ac:chgData name="Leidy Viviana Idarraga Ojeda" userId="3a294c25-e90f-464c-b283-a87dae17f2eb" providerId="ADAL" clId="{484540C1-4BB0-4C1F-BBE4-A4EC2746267B}" dt="2023-11-29T01:38:15.971" v="1048" actId="1076"/>
          <ac:picMkLst>
            <pc:docMk/>
            <pc:sldMk cId="2841344650" sldId="297"/>
            <ac:picMk id="45" creationId="{89C2F8E2-E383-7E52-BE30-24C635173A5B}"/>
          </ac:picMkLst>
        </pc:picChg>
        <pc:picChg chg="add mod">
          <ac:chgData name="Leidy Viviana Idarraga Ojeda" userId="3a294c25-e90f-464c-b283-a87dae17f2eb" providerId="ADAL" clId="{484540C1-4BB0-4C1F-BBE4-A4EC2746267B}" dt="2023-11-29T01:37:49.464" v="1044" actId="1076"/>
          <ac:picMkLst>
            <pc:docMk/>
            <pc:sldMk cId="2841344650" sldId="297"/>
            <ac:picMk id="1026" creationId="{8127C80F-F073-A28A-5907-FDBE7BE55D90}"/>
          </ac:picMkLst>
        </pc:picChg>
        <pc:picChg chg="add mod">
          <ac:chgData name="Leidy Viviana Idarraga Ojeda" userId="3a294c25-e90f-464c-b283-a87dae17f2eb" providerId="ADAL" clId="{484540C1-4BB0-4C1F-BBE4-A4EC2746267B}" dt="2023-11-29T01:38:25.737" v="1050" actId="1076"/>
          <ac:picMkLst>
            <pc:docMk/>
            <pc:sldMk cId="2841344650" sldId="297"/>
            <ac:picMk id="1028" creationId="{0A6D398E-6AB3-9773-C02F-501FC248F869}"/>
          </ac:picMkLst>
        </pc:picChg>
        <pc:picChg chg="add del mod">
          <ac:chgData name="Leidy Viviana Idarraga Ojeda" userId="3a294c25-e90f-464c-b283-a87dae17f2eb" providerId="ADAL" clId="{484540C1-4BB0-4C1F-BBE4-A4EC2746267B}" dt="2023-11-29T00:25:30.093" v="707" actId="478"/>
          <ac:picMkLst>
            <pc:docMk/>
            <pc:sldMk cId="2841344650" sldId="297"/>
            <ac:picMk id="1030" creationId="{D174C7FA-AC70-1E25-B7F7-C8D8DA2AF667}"/>
          </ac:picMkLst>
        </pc:picChg>
        <pc:picChg chg="add mod">
          <ac:chgData name="Leidy Viviana Idarraga Ojeda" userId="3a294c25-e90f-464c-b283-a87dae17f2eb" providerId="ADAL" clId="{484540C1-4BB0-4C1F-BBE4-A4EC2746267B}" dt="2023-11-29T00:34:58.527" v="729" actId="1076"/>
          <ac:picMkLst>
            <pc:docMk/>
            <pc:sldMk cId="2841344650" sldId="297"/>
            <ac:picMk id="1032" creationId="{052BBCB8-ACBB-FBD0-61D9-8DAEDFBAA4A9}"/>
          </ac:picMkLst>
        </pc:picChg>
        <pc:cxnChg chg="add mod">
          <ac:chgData name="Leidy Viviana Idarraga Ojeda" userId="3a294c25-e90f-464c-b283-a87dae17f2eb" providerId="ADAL" clId="{484540C1-4BB0-4C1F-BBE4-A4EC2746267B}" dt="2023-11-29T00:13:04.307" v="474" actId="1076"/>
          <ac:cxnSpMkLst>
            <pc:docMk/>
            <pc:sldMk cId="2841344650" sldId="297"/>
            <ac:cxnSpMk id="8" creationId="{4AB20705-BB61-BD66-9CC1-29D7B5F891BD}"/>
          </ac:cxnSpMkLst>
        </pc:cxnChg>
        <pc:cxnChg chg="add mod">
          <ac:chgData name="Leidy Viviana Idarraga Ojeda" userId="3a294c25-e90f-464c-b283-a87dae17f2eb" providerId="ADAL" clId="{484540C1-4BB0-4C1F-BBE4-A4EC2746267B}" dt="2023-11-29T00:13:04.307" v="474" actId="1076"/>
          <ac:cxnSpMkLst>
            <pc:docMk/>
            <pc:sldMk cId="2841344650" sldId="297"/>
            <ac:cxnSpMk id="9" creationId="{BF3C0368-C551-F757-8E0F-1C75D581FB95}"/>
          </ac:cxnSpMkLst>
        </pc:cxnChg>
        <pc:cxnChg chg="add del mod">
          <ac:chgData name="Leidy Viviana Idarraga Ojeda" userId="3a294c25-e90f-464c-b283-a87dae17f2eb" providerId="ADAL" clId="{484540C1-4BB0-4C1F-BBE4-A4EC2746267B}" dt="2023-11-29T00:11:58.837" v="464"/>
          <ac:cxnSpMkLst>
            <pc:docMk/>
            <pc:sldMk cId="2841344650" sldId="297"/>
            <ac:cxnSpMk id="10" creationId="{D4D4C1CB-B09E-ECEA-7851-CDD0C9866302}"/>
          </ac:cxnSpMkLst>
        </pc:cxnChg>
        <pc:cxnChg chg="add del mod">
          <ac:chgData name="Leidy Viviana Idarraga Ojeda" userId="3a294c25-e90f-464c-b283-a87dae17f2eb" providerId="ADAL" clId="{484540C1-4BB0-4C1F-BBE4-A4EC2746267B}" dt="2023-11-29T00:12:35.421" v="470"/>
          <ac:cxnSpMkLst>
            <pc:docMk/>
            <pc:sldMk cId="2841344650" sldId="297"/>
            <ac:cxnSpMk id="21" creationId="{1B44E5FD-C37D-B14C-8066-E63222AFFF27}"/>
          </ac:cxnSpMkLst>
        </pc:cxnChg>
        <pc:cxnChg chg="add mod">
          <ac:chgData name="Leidy Viviana Idarraga Ojeda" userId="3a294c25-e90f-464c-b283-a87dae17f2eb" providerId="ADAL" clId="{484540C1-4BB0-4C1F-BBE4-A4EC2746267B}" dt="2023-11-29T00:15:24.247" v="497"/>
          <ac:cxnSpMkLst>
            <pc:docMk/>
            <pc:sldMk cId="2841344650" sldId="297"/>
            <ac:cxnSpMk id="31" creationId="{2E49D8F6-391E-8FFB-890A-41078A83BC20}"/>
          </ac:cxnSpMkLst>
        </pc:cxnChg>
        <pc:cxnChg chg="add mod">
          <ac:chgData name="Leidy Viviana Idarraga Ojeda" userId="3a294c25-e90f-464c-b283-a87dae17f2eb" providerId="ADAL" clId="{484540C1-4BB0-4C1F-BBE4-A4EC2746267B}" dt="2023-11-29T00:16:35.027" v="592" actId="1076"/>
          <ac:cxnSpMkLst>
            <pc:docMk/>
            <pc:sldMk cId="2841344650" sldId="297"/>
            <ac:cxnSpMk id="41" creationId="{F3AF32E6-ABA4-73FE-1D7D-359B14ACF754}"/>
          </ac:cxnSpMkLst>
        </pc:cxnChg>
        <pc:cxnChg chg="del mod">
          <ac:chgData name="Leidy Viviana Idarraga Ojeda" userId="3a294c25-e90f-464c-b283-a87dae17f2eb" providerId="ADAL" clId="{484540C1-4BB0-4C1F-BBE4-A4EC2746267B}" dt="2023-11-29T00:09:22.440" v="444" actId="478"/>
          <ac:cxnSpMkLst>
            <pc:docMk/>
            <pc:sldMk cId="2841344650" sldId="297"/>
            <ac:cxnSpMk id="485" creationId="{00000000-0000-0000-0000-000000000000}"/>
          </ac:cxnSpMkLst>
        </pc:cxnChg>
        <pc:cxnChg chg="del mod">
          <ac:chgData name="Leidy Viviana Idarraga Ojeda" userId="3a294c25-e90f-464c-b283-a87dae17f2eb" providerId="ADAL" clId="{484540C1-4BB0-4C1F-BBE4-A4EC2746267B}" dt="2023-11-29T00:08:31.905" v="438" actId="478"/>
          <ac:cxnSpMkLst>
            <pc:docMk/>
            <pc:sldMk cId="2841344650" sldId="297"/>
            <ac:cxnSpMk id="486" creationId="{00000000-0000-0000-0000-000000000000}"/>
          </ac:cxnSpMkLst>
        </pc:cxnChg>
        <pc:cxnChg chg="mod">
          <ac:chgData name="Leidy Viviana Idarraga Ojeda" userId="3a294c25-e90f-464c-b283-a87dae17f2eb" providerId="ADAL" clId="{484540C1-4BB0-4C1F-BBE4-A4EC2746267B}" dt="2023-11-29T00:14:15.455" v="482" actId="1076"/>
          <ac:cxnSpMkLst>
            <pc:docMk/>
            <pc:sldMk cId="2841344650" sldId="297"/>
            <ac:cxnSpMk id="487" creationId="{00000000-0000-0000-0000-000000000000}"/>
          </ac:cxnSpMkLst>
        </pc:cxnChg>
      </pc:sldChg>
      <pc:sldChg chg="modSp mod">
        <pc:chgData name="Leidy Viviana Idarraga Ojeda" userId="3a294c25-e90f-464c-b283-a87dae17f2eb" providerId="ADAL" clId="{484540C1-4BB0-4C1F-BBE4-A4EC2746267B}" dt="2023-11-30T00:17:05.222" v="1496" actId="20577"/>
        <pc:sldMkLst>
          <pc:docMk/>
          <pc:sldMk cId="2663074661" sldId="299"/>
        </pc:sldMkLst>
        <pc:spChg chg="mod">
          <ac:chgData name="Leidy Viviana Idarraga Ojeda" userId="3a294c25-e90f-464c-b283-a87dae17f2eb" providerId="ADAL" clId="{484540C1-4BB0-4C1F-BBE4-A4EC2746267B}" dt="2023-11-30T00:17:05.222" v="1496" actId="20577"/>
          <ac:spMkLst>
            <pc:docMk/>
            <pc:sldMk cId="2663074661" sldId="299"/>
            <ac:spMk id="688" creationId="{00000000-0000-0000-0000-000000000000}"/>
          </ac:spMkLst>
        </pc:spChg>
      </pc:sldChg>
      <pc:sldChg chg="modSp add mod">
        <pc:chgData name="Leidy Viviana Idarraga Ojeda" userId="3a294c25-e90f-464c-b283-a87dae17f2eb" providerId="ADAL" clId="{484540C1-4BB0-4C1F-BBE4-A4EC2746267B}" dt="2023-11-29T00:41:59.709" v="781" actId="255"/>
        <pc:sldMkLst>
          <pc:docMk/>
          <pc:sldMk cId="2027100350" sldId="303"/>
        </pc:sldMkLst>
        <pc:spChg chg="mod">
          <ac:chgData name="Leidy Viviana Idarraga Ojeda" userId="3a294c25-e90f-464c-b283-a87dae17f2eb" providerId="ADAL" clId="{484540C1-4BB0-4C1F-BBE4-A4EC2746267B}" dt="2023-11-29T00:41:59.709" v="781" actId="255"/>
          <ac:spMkLst>
            <pc:docMk/>
            <pc:sldMk cId="2027100350" sldId="303"/>
            <ac:spMk id="1234" creationId="{00000000-0000-0000-0000-000000000000}"/>
          </ac:spMkLst>
        </pc:spChg>
      </pc:sldChg>
      <pc:sldChg chg="addSp delSp modSp add del mod">
        <pc:chgData name="Leidy Viviana Idarraga Ojeda" userId="3a294c25-e90f-464c-b283-a87dae17f2eb" providerId="ADAL" clId="{484540C1-4BB0-4C1F-BBE4-A4EC2746267B}" dt="2023-11-29T01:20:23.501" v="840" actId="47"/>
        <pc:sldMkLst>
          <pc:docMk/>
          <pc:sldMk cId="172830865" sldId="304"/>
        </pc:sldMkLst>
        <pc:spChg chg="add del mod">
          <ac:chgData name="Leidy Viviana Idarraga Ojeda" userId="3a294c25-e90f-464c-b283-a87dae17f2eb" providerId="ADAL" clId="{484540C1-4BB0-4C1F-BBE4-A4EC2746267B}" dt="2023-11-29T01:16:29.738" v="786" actId="478"/>
          <ac:spMkLst>
            <pc:docMk/>
            <pc:sldMk cId="172830865" sldId="304"/>
            <ac:spMk id="3" creationId="{EA247E71-964A-701A-166F-72352F604964}"/>
          </ac:spMkLst>
        </pc:spChg>
        <pc:spChg chg="add mod ord">
          <ac:chgData name="Leidy Viviana Idarraga Ojeda" userId="3a294c25-e90f-464c-b283-a87dae17f2eb" providerId="ADAL" clId="{484540C1-4BB0-4C1F-BBE4-A4EC2746267B}" dt="2023-11-29T01:19:06.204" v="827" actId="208"/>
          <ac:spMkLst>
            <pc:docMk/>
            <pc:sldMk cId="172830865" sldId="304"/>
            <ac:spMk id="8" creationId="{79A29906-710B-9878-8825-F9AA37A7E587}"/>
          </ac:spMkLst>
        </pc:spChg>
        <pc:spChg chg="add del mod">
          <ac:chgData name="Leidy Viviana Idarraga Ojeda" userId="3a294c25-e90f-464c-b283-a87dae17f2eb" providerId="ADAL" clId="{484540C1-4BB0-4C1F-BBE4-A4EC2746267B}" dt="2023-11-29T01:19:28.712" v="829" actId="478"/>
          <ac:spMkLst>
            <pc:docMk/>
            <pc:sldMk cId="172830865" sldId="304"/>
            <ac:spMk id="10" creationId="{F8C017FD-B0A8-D385-4DF1-05B0E4CE24CD}"/>
          </ac:spMkLst>
        </pc:spChg>
        <pc:spChg chg="del mod">
          <ac:chgData name="Leidy Viviana Idarraga Ojeda" userId="3a294c25-e90f-464c-b283-a87dae17f2eb" providerId="ADAL" clId="{484540C1-4BB0-4C1F-BBE4-A4EC2746267B}" dt="2023-11-29T01:19:26.644" v="828" actId="478"/>
          <ac:spMkLst>
            <pc:docMk/>
            <pc:sldMk cId="172830865" sldId="304"/>
            <ac:spMk id="1328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16:23.665" v="785" actId="478"/>
          <ac:spMkLst>
            <pc:docMk/>
            <pc:sldMk cId="172830865" sldId="304"/>
            <ac:spMk id="1329" creationId="{00000000-0000-0000-0000-000000000000}"/>
          </ac:spMkLst>
        </pc:spChg>
        <pc:grpChg chg="del">
          <ac:chgData name="Leidy Viviana Idarraga Ojeda" userId="3a294c25-e90f-464c-b283-a87dae17f2eb" providerId="ADAL" clId="{484540C1-4BB0-4C1F-BBE4-A4EC2746267B}" dt="2023-11-29T01:16:29.738" v="786" actId="478"/>
          <ac:grpSpMkLst>
            <pc:docMk/>
            <pc:sldMk cId="172830865" sldId="304"/>
            <ac:grpSpMk id="1330" creationId="{00000000-0000-0000-0000-000000000000}"/>
          </ac:grpSpMkLst>
        </pc:grpChg>
        <pc:grpChg chg="del">
          <ac:chgData name="Leidy Viviana Idarraga Ojeda" userId="3a294c25-e90f-464c-b283-a87dae17f2eb" providerId="ADAL" clId="{484540C1-4BB0-4C1F-BBE4-A4EC2746267B}" dt="2023-11-29T01:16:29.738" v="786" actId="478"/>
          <ac:grpSpMkLst>
            <pc:docMk/>
            <pc:sldMk cId="172830865" sldId="304"/>
            <ac:grpSpMk id="1339" creationId="{00000000-0000-0000-0000-000000000000}"/>
          </ac:grpSpMkLst>
        </pc:grpChg>
        <pc:grpChg chg="del">
          <ac:chgData name="Leidy Viviana Idarraga Ojeda" userId="3a294c25-e90f-464c-b283-a87dae17f2eb" providerId="ADAL" clId="{484540C1-4BB0-4C1F-BBE4-A4EC2746267B}" dt="2023-11-29T01:16:29.738" v="786" actId="478"/>
          <ac:grpSpMkLst>
            <pc:docMk/>
            <pc:sldMk cId="172830865" sldId="304"/>
            <ac:grpSpMk id="1345" creationId="{00000000-0000-0000-0000-000000000000}"/>
          </ac:grpSpMkLst>
        </pc:grpChg>
        <pc:picChg chg="add mod">
          <ac:chgData name="Leidy Viviana Idarraga Ojeda" userId="3a294c25-e90f-464c-b283-a87dae17f2eb" providerId="ADAL" clId="{484540C1-4BB0-4C1F-BBE4-A4EC2746267B}" dt="2023-11-29T01:16:57.069" v="791" actId="1076"/>
          <ac:picMkLst>
            <pc:docMk/>
            <pc:sldMk cId="172830865" sldId="304"/>
            <ac:picMk id="5" creationId="{727FB4C3-D666-23BF-F3F3-30FFB8528B56}"/>
          </ac:picMkLst>
        </pc:picChg>
        <pc:picChg chg="add mod">
          <ac:chgData name="Leidy Viviana Idarraga Ojeda" userId="3a294c25-e90f-464c-b283-a87dae17f2eb" providerId="ADAL" clId="{484540C1-4BB0-4C1F-BBE4-A4EC2746267B}" dt="2023-11-29T01:19:46.671" v="832" actId="14100"/>
          <ac:picMkLst>
            <pc:docMk/>
            <pc:sldMk cId="172830865" sldId="304"/>
            <ac:picMk id="7" creationId="{CD5179F3-6D54-8790-CDCB-077D0334033A}"/>
          </ac:picMkLst>
        </pc:picChg>
        <pc:picChg chg="del">
          <ac:chgData name="Leidy Viviana Idarraga Ojeda" userId="3a294c25-e90f-464c-b283-a87dae17f2eb" providerId="ADAL" clId="{484540C1-4BB0-4C1F-BBE4-A4EC2746267B}" dt="2023-11-29T01:16:29.738" v="786" actId="478"/>
          <ac:picMkLst>
            <pc:docMk/>
            <pc:sldMk cId="172830865" sldId="304"/>
            <ac:picMk id="1338" creationId="{00000000-0000-0000-0000-000000000000}"/>
          </ac:picMkLst>
        </pc:picChg>
        <pc:picChg chg="del">
          <ac:chgData name="Leidy Viviana Idarraga Ojeda" userId="3a294c25-e90f-464c-b283-a87dae17f2eb" providerId="ADAL" clId="{484540C1-4BB0-4C1F-BBE4-A4EC2746267B}" dt="2023-11-29T01:16:29.738" v="786" actId="478"/>
          <ac:picMkLst>
            <pc:docMk/>
            <pc:sldMk cId="172830865" sldId="304"/>
            <ac:picMk id="1344" creationId="{00000000-0000-0000-0000-000000000000}"/>
          </ac:picMkLst>
        </pc:picChg>
        <pc:picChg chg="del">
          <ac:chgData name="Leidy Viviana Idarraga Ojeda" userId="3a294c25-e90f-464c-b283-a87dae17f2eb" providerId="ADAL" clId="{484540C1-4BB0-4C1F-BBE4-A4EC2746267B}" dt="2023-11-29T01:16:29.738" v="786" actId="478"/>
          <ac:picMkLst>
            <pc:docMk/>
            <pc:sldMk cId="172830865" sldId="304"/>
            <ac:picMk id="1350" creationId="{00000000-0000-0000-0000-000000000000}"/>
          </ac:picMkLst>
        </pc:picChg>
      </pc:sldChg>
      <pc:sldChg chg="add del">
        <pc:chgData name="Leidy Viviana Idarraga Ojeda" userId="3a294c25-e90f-464c-b283-a87dae17f2eb" providerId="ADAL" clId="{484540C1-4BB0-4C1F-BBE4-A4EC2746267B}" dt="2023-11-29T01:02:19.725" v="783" actId="47"/>
        <pc:sldMkLst>
          <pc:docMk/>
          <pc:sldMk cId="2871916395" sldId="304"/>
        </pc:sldMkLst>
      </pc:sldChg>
      <pc:sldChg chg="new del">
        <pc:chgData name="Leidy Viviana Idarraga Ojeda" userId="3a294c25-e90f-464c-b283-a87dae17f2eb" providerId="ADAL" clId="{484540C1-4BB0-4C1F-BBE4-A4EC2746267B}" dt="2023-11-29T01:20:05.350" v="835" actId="47"/>
        <pc:sldMkLst>
          <pc:docMk/>
          <pc:sldMk cId="566435138" sldId="305"/>
        </pc:sldMkLst>
      </pc:sldChg>
      <pc:sldChg chg="addSp delSp modSp new mod">
        <pc:chgData name="Leidy Viviana Idarraga Ojeda" userId="3a294c25-e90f-464c-b283-a87dae17f2eb" providerId="ADAL" clId="{484540C1-4BB0-4C1F-BBE4-A4EC2746267B}" dt="2023-11-29T01:29:51.565" v="998" actId="20577"/>
        <pc:sldMkLst>
          <pc:docMk/>
          <pc:sldMk cId="2964458619" sldId="306"/>
        </pc:sldMkLst>
        <pc:spChg chg="add del">
          <ac:chgData name="Leidy Viviana Idarraga Ojeda" userId="3a294c25-e90f-464c-b283-a87dae17f2eb" providerId="ADAL" clId="{484540C1-4BB0-4C1F-BBE4-A4EC2746267B}" dt="2023-11-29T01:21:13.114" v="872" actId="478"/>
          <ac:spMkLst>
            <pc:docMk/>
            <pc:sldMk cId="2964458619" sldId="306"/>
            <ac:spMk id="4" creationId="{D6EA8A8A-2431-E346-CDBF-A7A57D1993F4}"/>
          </ac:spMkLst>
        </pc:spChg>
        <pc:spChg chg="add del mod">
          <ac:chgData name="Leidy Viviana Idarraga Ojeda" userId="3a294c25-e90f-464c-b283-a87dae17f2eb" providerId="ADAL" clId="{484540C1-4BB0-4C1F-BBE4-A4EC2746267B}" dt="2023-11-29T01:21:29.543" v="877"/>
          <ac:spMkLst>
            <pc:docMk/>
            <pc:sldMk cId="2964458619" sldId="306"/>
            <ac:spMk id="5" creationId="{60161683-62C2-8C75-0BAD-82666EC3FB76}"/>
          </ac:spMkLst>
        </pc:spChg>
        <pc:spChg chg="add del">
          <ac:chgData name="Leidy Viviana Idarraga Ojeda" userId="3a294c25-e90f-464c-b283-a87dae17f2eb" providerId="ADAL" clId="{484540C1-4BB0-4C1F-BBE4-A4EC2746267B}" dt="2023-11-29T01:22:00.790" v="891" actId="22"/>
          <ac:spMkLst>
            <pc:docMk/>
            <pc:sldMk cId="2964458619" sldId="306"/>
            <ac:spMk id="8" creationId="{0F2E677F-1EFC-280F-9110-CB6C06228101}"/>
          </ac:spMkLst>
        </pc:spChg>
        <pc:spChg chg="add del mod">
          <ac:chgData name="Leidy Viviana Idarraga Ojeda" userId="3a294c25-e90f-464c-b283-a87dae17f2eb" providerId="ADAL" clId="{484540C1-4BB0-4C1F-BBE4-A4EC2746267B}" dt="2023-11-29T01:29:51.565" v="998" actId="20577"/>
          <ac:spMkLst>
            <pc:docMk/>
            <pc:sldMk cId="2964458619" sldId="306"/>
            <ac:spMk id="10" creationId="{572ECE2E-6576-B161-E008-B64B956B0C64}"/>
          </ac:spMkLst>
        </pc:spChg>
        <pc:spChg chg="add del mod">
          <ac:chgData name="Leidy Viviana Idarraga Ojeda" userId="3a294c25-e90f-464c-b283-a87dae17f2eb" providerId="ADAL" clId="{484540C1-4BB0-4C1F-BBE4-A4EC2746267B}" dt="2023-11-29T01:23:41.538" v="901" actId="478"/>
          <ac:spMkLst>
            <pc:docMk/>
            <pc:sldMk cId="2964458619" sldId="306"/>
            <ac:spMk id="11" creationId="{71F2A235-2334-078A-C450-3A97711DADB5}"/>
          </ac:spMkLst>
        </pc:spChg>
        <pc:picChg chg="add mod">
          <ac:chgData name="Leidy Viviana Idarraga Ojeda" userId="3a294c25-e90f-464c-b283-a87dae17f2eb" providerId="ADAL" clId="{484540C1-4BB0-4C1F-BBE4-A4EC2746267B}" dt="2023-11-29T01:29:36.767" v="976" actId="1076"/>
          <ac:picMkLst>
            <pc:docMk/>
            <pc:sldMk cId="2964458619" sldId="306"/>
            <ac:picMk id="2" creationId="{1575E126-638B-D2B7-7894-DA32331649B4}"/>
          </ac:picMkLst>
        </pc:picChg>
        <pc:picChg chg="add del mod">
          <ac:chgData name="Leidy Viviana Idarraga Ojeda" userId="3a294c25-e90f-464c-b283-a87dae17f2eb" providerId="ADAL" clId="{484540C1-4BB0-4C1F-BBE4-A4EC2746267B}" dt="2023-11-29T01:21:35.061" v="880" actId="478"/>
          <ac:picMkLst>
            <pc:docMk/>
            <pc:sldMk cId="2964458619" sldId="306"/>
            <ac:picMk id="6" creationId="{A3C6A9A8-607D-0798-A78B-08E6F6EC8BE1}"/>
          </ac:picMkLst>
        </pc:picChg>
      </pc:sldChg>
      <pc:sldChg chg="modSp new del mod">
        <pc:chgData name="Leidy Viviana Idarraga Ojeda" userId="3a294c25-e90f-464c-b283-a87dae17f2eb" providerId="ADAL" clId="{484540C1-4BB0-4C1F-BBE4-A4EC2746267B}" dt="2023-11-29T01:22:45.090" v="896" actId="47"/>
        <pc:sldMkLst>
          <pc:docMk/>
          <pc:sldMk cId="2155436636" sldId="307"/>
        </pc:sldMkLst>
        <pc:spChg chg="mod">
          <ac:chgData name="Leidy Viviana Idarraga Ojeda" userId="3a294c25-e90f-464c-b283-a87dae17f2eb" providerId="ADAL" clId="{484540C1-4BB0-4C1F-BBE4-A4EC2746267B}" dt="2023-11-29T01:21:45.215" v="881" actId="207"/>
          <ac:spMkLst>
            <pc:docMk/>
            <pc:sldMk cId="2155436636" sldId="307"/>
            <ac:spMk id="2" creationId="{62D65799-AAE5-F9DB-0D80-D68348568B03}"/>
          </ac:spMkLst>
        </pc:spChg>
      </pc:sldChg>
      <pc:sldChg chg="addSp delSp modSp add mod">
        <pc:chgData name="Leidy Viviana Idarraga Ojeda" userId="3a294c25-e90f-464c-b283-a87dae17f2eb" providerId="ADAL" clId="{484540C1-4BB0-4C1F-BBE4-A4EC2746267B}" dt="2023-11-29T02:17:46.684" v="1223" actId="478"/>
        <pc:sldMkLst>
          <pc:docMk/>
          <pc:sldMk cId="3917522445" sldId="310"/>
        </pc:sldMkLst>
        <pc:spChg chg="add del mod">
          <ac:chgData name="Leidy Viviana Idarraga Ojeda" userId="3a294c25-e90f-464c-b283-a87dae17f2eb" providerId="ADAL" clId="{484540C1-4BB0-4C1F-BBE4-A4EC2746267B}" dt="2023-11-29T01:47:11.065" v="1072" actId="478"/>
          <ac:spMkLst>
            <pc:docMk/>
            <pc:sldMk cId="3917522445" sldId="310"/>
            <ac:spMk id="2" creationId="{2DB5A632-7FD7-16F0-BFB4-B4377F05B7D5}"/>
          </ac:spMkLst>
        </pc:spChg>
        <pc:spChg chg="add del mod">
          <ac:chgData name="Leidy Viviana Idarraga Ojeda" userId="3a294c25-e90f-464c-b283-a87dae17f2eb" providerId="ADAL" clId="{484540C1-4BB0-4C1F-BBE4-A4EC2746267B}" dt="2023-11-29T01:47:06.560" v="1070" actId="478"/>
          <ac:spMkLst>
            <pc:docMk/>
            <pc:sldMk cId="3917522445" sldId="310"/>
            <ac:spMk id="3" creationId="{19F6DF76-DFDD-07CD-291C-8C9D4854730A}"/>
          </ac:spMkLst>
        </pc:spChg>
        <pc:spChg chg="add del mod">
          <ac:chgData name="Leidy Viviana Idarraga Ojeda" userId="3a294c25-e90f-464c-b283-a87dae17f2eb" providerId="ADAL" clId="{484540C1-4BB0-4C1F-BBE4-A4EC2746267B}" dt="2023-11-29T01:47:03.998" v="1069" actId="478"/>
          <ac:spMkLst>
            <pc:docMk/>
            <pc:sldMk cId="3917522445" sldId="310"/>
            <ac:spMk id="4" creationId="{E36675B2-1547-85E3-2ED9-39714C7BB24A}"/>
          </ac:spMkLst>
        </pc:spChg>
        <pc:spChg chg="add del mod">
          <ac:chgData name="Leidy Viviana Idarraga Ojeda" userId="3a294c25-e90f-464c-b283-a87dae17f2eb" providerId="ADAL" clId="{484540C1-4BB0-4C1F-BBE4-A4EC2746267B}" dt="2023-11-29T01:47:08.663" v="1071" actId="478"/>
          <ac:spMkLst>
            <pc:docMk/>
            <pc:sldMk cId="3917522445" sldId="310"/>
            <ac:spMk id="5" creationId="{7F7629B1-60DF-AFC6-6CEE-836C4058BA8C}"/>
          </ac:spMkLst>
        </pc:spChg>
        <pc:spChg chg="add del mod">
          <ac:chgData name="Leidy Viviana Idarraga Ojeda" userId="3a294c25-e90f-464c-b283-a87dae17f2eb" providerId="ADAL" clId="{484540C1-4BB0-4C1F-BBE4-A4EC2746267B}" dt="2023-11-29T01:47:13.375" v="1073" actId="478"/>
          <ac:spMkLst>
            <pc:docMk/>
            <pc:sldMk cId="3917522445" sldId="310"/>
            <ac:spMk id="6" creationId="{014DB938-4FCA-1E02-89AC-EB8EF519CB02}"/>
          </ac:spMkLst>
        </pc:spChg>
        <pc:spChg chg="add del mod">
          <ac:chgData name="Leidy Viviana Idarraga Ojeda" userId="3a294c25-e90f-464c-b283-a87dae17f2eb" providerId="ADAL" clId="{484540C1-4BB0-4C1F-BBE4-A4EC2746267B}" dt="2023-11-29T01:47:18.522" v="1075" actId="478"/>
          <ac:spMkLst>
            <pc:docMk/>
            <pc:sldMk cId="3917522445" sldId="310"/>
            <ac:spMk id="10" creationId="{F17BFFC1-EE00-6E7D-7206-14DC2ECA8FB8}"/>
          </ac:spMkLst>
        </pc:spChg>
        <pc:spChg chg="add mod">
          <ac:chgData name="Leidy Viviana Idarraga Ojeda" userId="3a294c25-e90f-464c-b283-a87dae17f2eb" providerId="ADAL" clId="{484540C1-4BB0-4C1F-BBE4-A4EC2746267B}" dt="2023-11-29T01:50:15.771" v="1154" actId="1076"/>
          <ac:spMkLst>
            <pc:docMk/>
            <pc:sldMk cId="3917522445" sldId="310"/>
            <ac:spMk id="11" creationId="{96645E13-59BB-81DE-A2E2-76BCF273D89B}"/>
          </ac:spMkLst>
        </pc:spChg>
        <pc:spChg chg="add mod">
          <ac:chgData name="Leidy Viviana Idarraga Ojeda" userId="3a294c25-e90f-464c-b283-a87dae17f2eb" providerId="ADAL" clId="{484540C1-4BB0-4C1F-BBE4-A4EC2746267B}" dt="2023-11-29T01:50:38.433" v="1157" actId="14100"/>
          <ac:spMkLst>
            <pc:docMk/>
            <pc:sldMk cId="3917522445" sldId="310"/>
            <ac:spMk id="12" creationId="{4F79AB2E-2C24-A9F1-ADFE-EC8FEFE688B5}"/>
          </ac:spMkLst>
        </pc:spChg>
        <pc:spChg chg="add mod">
          <ac:chgData name="Leidy Viviana Idarraga Ojeda" userId="3a294c25-e90f-464c-b283-a87dae17f2eb" providerId="ADAL" clId="{484540C1-4BB0-4C1F-BBE4-A4EC2746267B}" dt="2023-11-29T01:49:35.090" v="1151" actId="1076"/>
          <ac:spMkLst>
            <pc:docMk/>
            <pc:sldMk cId="3917522445" sldId="310"/>
            <ac:spMk id="15" creationId="{40C01097-05A7-BAED-2C50-F5C2B01A859A}"/>
          </ac:spMkLst>
        </pc:spChg>
        <pc:spChg chg="del">
          <ac:chgData name="Leidy Viviana Idarraga Ojeda" userId="3a294c25-e90f-464c-b283-a87dae17f2eb" providerId="ADAL" clId="{484540C1-4BB0-4C1F-BBE4-A4EC2746267B}" dt="2023-11-29T01:47:23.371" v="1077" actId="478"/>
          <ac:spMkLst>
            <pc:docMk/>
            <pc:sldMk cId="3917522445" sldId="310"/>
            <ac:spMk id="22" creationId="{90A8FEFD-7234-9D39-F839-9E98D39F081E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23" creationId="{3425E750-6F59-EA03-86AE-6B559FFAA99B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24" creationId="{642CF6F5-F3A2-B969-39DA-1DE48681A20A}"/>
          </ac:spMkLst>
        </pc:spChg>
        <pc:spChg chg="del">
          <ac:chgData name="Leidy Viviana Idarraga Ojeda" userId="3a294c25-e90f-464c-b283-a87dae17f2eb" providerId="ADAL" clId="{484540C1-4BB0-4C1F-BBE4-A4EC2746267B}" dt="2023-11-29T01:47:20.919" v="1076" actId="478"/>
          <ac:spMkLst>
            <pc:docMk/>
            <pc:sldMk cId="3917522445" sldId="310"/>
            <ac:spMk id="32" creationId="{0DEF9D04-187D-C1B6-41AB-A4FBFED5A901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33" creationId="{575054E2-229A-68C1-996F-1ED734D45676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34" creationId="{B3800B28-CEF6-68B8-C62F-DD3144EF0CFB}"/>
          </ac:spMkLst>
        </pc:spChg>
        <pc:spChg chg="del">
          <ac:chgData name="Leidy Viviana Idarraga Ojeda" userId="3a294c25-e90f-464c-b283-a87dae17f2eb" providerId="ADAL" clId="{484540C1-4BB0-4C1F-BBE4-A4EC2746267B}" dt="2023-11-29T01:47:16.095" v="1074" actId="478"/>
          <ac:spMkLst>
            <pc:docMk/>
            <pc:sldMk cId="3917522445" sldId="310"/>
            <ac:spMk id="472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474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475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477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479" creationId="{00000000-0000-0000-0000-000000000000}"/>
          </ac:spMkLst>
        </pc:spChg>
        <pc:spChg chg="mod">
          <ac:chgData name="Leidy Viviana Idarraga Ojeda" userId="3a294c25-e90f-464c-b283-a87dae17f2eb" providerId="ADAL" clId="{484540C1-4BB0-4C1F-BBE4-A4EC2746267B}" dt="2023-11-29T01:50:21.859" v="1155" actId="1076"/>
          <ac:spMkLst>
            <pc:docMk/>
            <pc:sldMk cId="3917522445" sldId="310"/>
            <ac:spMk id="480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481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7:29.762" v="1081" actId="478"/>
          <ac:spMkLst>
            <pc:docMk/>
            <pc:sldMk cId="3917522445" sldId="310"/>
            <ac:spMk id="482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7:38.643" v="1085" actId="478"/>
          <ac:spMkLst>
            <pc:docMk/>
            <pc:sldMk cId="3917522445" sldId="310"/>
            <ac:spMk id="483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7:35.930" v="1083" actId="478"/>
          <ac:spMkLst>
            <pc:docMk/>
            <pc:sldMk cId="3917522445" sldId="310"/>
            <ac:spMk id="484" creationId="{00000000-0000-0000-0000-000000000000}"/>
          </ac:spMkLst>
        </pc:spChg>
        <pc:spChg chg="del">
          <ac:chgData name="Leidy Viviana Idarraga Ojeda" userId="3a294c25-e90f-464c-b283-a87dae17f2eb" providerId="ADAL" clId="{484540C1-4BB0-4C1F-BBE4-A4EC2746267B}" dt="2023-11-29T01:46:58.659" v="1068" actId="478"/>
          <ac:spMkLst>
            <pc:docMk/>
            <pc:sldMk cId="3917522445" sldId="310"/>
            <ac:spMk id="489" creationId="{00000000-0000-0000-0000-000000000000}"/>
          </ac:spMkLst>
        </pc:spChg>
        <pc:spChg chg="del mod">
          <ac:chgData name="Leidy Viviana Idarraga Ojeda" userId="3a294c25-e90f-464c-b283-a87dae17f2eb" providerId="ADAL" clId="{484540C1-4BB0-4C1F-BBE4-A4EC2746267B}" dt="2023-11-29T01:47:28.480" v="1080" actId="478"/>
          <ac:spMkLst>
            <pc:docMk/>
            <pc:sldMk cId="3917522445" sldId="310"/>
            <ac:spMk id="490" creationId="{00000000-0000-0000-0000-000000000000}"/>
          </ac:spMkLst>
        </pc:spChg>
        <pc:grpChg chg="del">
          <ac:chgData name="Leidy Viviana Idarraga Ojeda" userId="3a294c25-e90f-464c-b283-a87dae17f2eb" providerId="ADAL" clId="{484540C1-4BB0-4C1F-BBE4-A4EC2746267B}" dt="2023-11-29T01:46:58.659" v="1068" actId="478"/>
          <ac:grpSpMkLst>
            <pc:docMk/>
            <pc:sldMk cId="3917522445" sldId="310"/>
            <ac:grpSpMk id="26" creationId="{8DDF3F8D-DFEB-47A4-9BA4-DC6B489CF2A1}"/>
          </ac:grpSpMkLst>
        </pc:grpChg>
        <pc:grpChg chg="del">
          <ac:chgData name="Leidy Viviana Idarraga Ojeda" userId="3a294c25-e90f-464c-b283-a87dae17f2eb" providerId="ADAL" clId="{484540C1-4BB0-4C1F-BBE4-A4EC2746267B}" dt="2023-11-29T01:46:58.659" v="1068" actId="478"/>
          <ac:grpSpMkLst>
            <pc:docMk/>
            <pc:sldMk cId="3917522445" sldId="310"/>
            <ac:grpSpMk id="36" creationId="{23AF18E6-8B12-ED43-2C88-A82B9ABE83B2}"/>
          </ac:grpSpMkLst>
        </pc:grpChg>
        <pc:picChg chg="add mod">
          <ac:chgData name="Leidy Viviana Idarraga Ojeda" userId="3a294c25-e90f-464c-b283-a87dae17f2eb" providerId="ADAL" clId="{484540C1-4BB0-4C1F-BBE4-A4EC2746267B}" dt="2023-11-29T01:50:15.771" v="1154" actId="1076"/>
          <ac:picMkLst>
            <pc:docMk/>
            <pc:sldMk cId="3917522445" sldId="310"/>
            <ac:picMk id="13" creationId="{8885A8BB-D32F-C8B7-EE9C-D5E7AD255D69}"/>
          </ac:picMkLst>
        </pc:picChg>
        <pc:picChg chg="add mod">
          <ac:chgData name="Leidy Viviana Idarraga Ojeda" userId="3a294c25-e90f-464c-b283-a87dae17f2eb" providerId="ADAL" clId="{484540C1-4BB0-4C1F-BBE4-A4EC2746267B}" dt="2023-11-29T01:50:46.444" v="1158" actId="1076"/>
          <ac:picMkLst>
            <pc:docMk/>
            <pc:sldMk cId="3917522445" sldId="310"/>
            <ac:picMk id="14" creationId="{B9973B66-A73B-8BC0-C198-8F0B79DB7503}"/>
          </ac:picMkLst>
        </pc:picChg>
        <pc:picChg chg="del">
          <ac:chgData name="Leidy Viviana Idarraga Ojeda" userId="3a294c25-e90f-464c-b283-a87dae17f2eb" providerId="ADAL" clId="{484540C1-4BB0-4C1F-BBE4-A4EC2746267B}" dt="2023-11-29T01:47:31.612" v="1082" actId="478"/>
          <ac:picMkLst>
            <pc:docMk/>
            <pc:sldMk cId="3917522445" sldId="310"/>
            <ac:picMk id="45" creationId="{89C2F8E2-E383-7E52-BE30-24C635173A5B}"/>
          </ac:picMkLst>
        </pc:picChg>
        <pc:picChg chg="del">
          <ac:chgData name="Leidy Viviana Idarraga Ojeda" userId="3a294c25-e90f-464c-b283-a87dae17f2eb" providerId="ADAL" clId="{484540C1-4BB0-4C1F-BBE4-A4EC2746267B}" dt="2023-11-29T01:47:37.675" v="1084" actId="478"/>
          <ac:picMkLst>
            <pc:docMk/>
            <pc:sldMk cId="3917522445" sldId="310"/>
            <ac:picMk id="1026" creationId="{8127C80F-F073-A28A-5907-FDBE7BE55D90}"/>
          </ac:picMkLst>
        </pc:picChg>
        <pc:picChg chg="del">
          <ac:chgData name="Leidy Viviana Idarraga Ojeda" userId="3a294c25-e90f-464c-b283-a87dae17f2eb" providerId="ADAL" clId="{484540C1-4BB0-4C1F-BBE4-A4EC2746267B}" dt="2023-11-29T01:46:58.659" v="1068" actId="478"/>
          <ac:picMkLst>
            <pc:docMk/>
            <pc:sldMk cId="3917522445" sldId="310"/>
            <ac:picMk id="1028" creationId="{0A6D398E-6AB3-9773-C02F-501FC248F869}"/>
          </ac:picMkLst>
        </pc:picChg>
        <pc:picChg chg="del">
          <ac:chgData name="Leidy Viviana Idarraga Ojeda" userId="3a294c25-e90f-464c-b283-a87dae17f2eb" providerId="ADAL" clId="{484540C1-4BB0-4C1F-BBE4-A4EC2746267B}" dt="2023-11-29T01:46:58.659" v="1068" actId="478"/>
          <ac:picMkLst>
            <pc:docMk/>
            <pc:sldMk cId="3917522445" sldId="310"/>
            <ac:picMk id="1032" creationId="{052BBCB8-ACBB-FBD0-61D9-8DAEDFBAA4A9}"/>
          </ac:picMkLst>
        </pc:picChg>
        <pc:picChg chg="add del">
          <ac:chgData name="Leidy Viviana Idarraga Ojeda" userId="3a294c25-e90f-464c-b283-a87dae17f2eb" providerId="ADAL" clId="{484540C1-4BB0-4C1F-BBE4-A4EC2746267B}" dt="2023-11-29T02:17:46.684" v="1223" actId="478"/>
          <ac:picMkLst>
            <pc:docMk/>
            <pc:sldMk cId="3917522445" sldId="310"/>
            <ac:picMk id="3074" creationId="{42899EF9-6D79-D774-7581-CFC5553027DD}"/>
          </ac:picMkLst>
        </pc:picChg>
        <pc:cxnChg chg="del">
          <ac:chgData name="Leidy Viviana Idarraga Ojeda" userId="3a294c25-e90f-464c-b283-a87dae17f2eb" providerId="ADAL" clId="{484540C1-4BB0-4C1F-BBE4-A4EC2746267B}" dt="2023-11-29T01:46:58.659" v="1068" actId="478"/>
          <ac:cxnSpMkLst>
            <pc:docMk/>
            <pc:sldMk cId="3917522445" sldId="310"/>
            <ac:cxnSpMk id="8" creationId="{4AB20705-BB61-BD66-9CC1-29D7B5F891BD}"/>
          </ac:cxnSpMkLst>
        </pc:cxnChg>
        <pc:cxnChg chg="del">
          <ac:chgData name="Leidy Viviana Idarraga Ojeda" userId="3a294c25-e90f-464c-b283-a87dae17f2eb" providerId="ADAL" clId="{484540C1-4BB0-4C1F-BBE4-A4EC2746267B}" dt="2023-11-29T01:46:58.659" v="1068" actId="478"/>
          <ac:cxnSpMkLst>
            <pc:docMk/>
            <pc:sldMk cId="3917522445" sldId="310"/>
            <ac:cxnSpMk id="9" creationId="{BF3C0368-C551-F757-8E0F-1C75D581FB95}"/>
          </ac:cxnSpMkLst>
        </pc:cxnChg>
        <pc:cxnChg chg="del">
          <ac:chgData name="Leidy Viviana Idarraga Ojeda" userId="3a294c25-e90f-464c-b283-a87dae17f2eb" providerId="ADAL" clId="{484540C1-4BB0-4C1F-BBE4-A4EC2746267B}" dt="2023-11-29T01:46:58.659" v="1068" actId="478"/>
          <ac:cxnSpMkLst>
            <pc:docMk/>
            <pc:sldMk cId="3917522445" sldId="310"/>
            <ac:cxnSpMk id="31" creationId="{2E49D8F6-391E-8FFB-890A-41078A83BC20}"/>
          </ac:cxnSpMkLst>
        </pc:cxnChg>
        <pc:cxnChg chg="del">
          <ac:chgData name="Leidy Viviana Idarraga Ojeda" userId="3a294c25-e90f-464c-b283-a87dae17f2eb" providerId="ADAL" clId="{484540C1-4BB0-4C1F-BBE4-A4EC2746267B}" dt="2023-11-29T01:46:58.659" v="1068" actId="478"/>
          <ac:cxnSpMkLst>
            <pc:docMk/>
            <pc:sldMk cId="3917522445" sldId="310"/>
            <ac:cxnSpMk id="41" creationId="{F3AF32E6-ABA4-73FE-1D7D-359B14ACF754}"/>
          </ac:cxnSpMkLst>
        </pc:cxnChg>
        <pc:cxnChg chg="del">
          <ac:chgData name="Leidy Viviana Idarraga Ojeda" userId="3a294c25-e90f-464c-b283-a87dae17f2eb" providerId="ADAL" clId="{484540C1-4BB0-4C1F-BBE4-A4EC2746267B}" dt="2023-11-29T01:46:58.659" v="1068" actId="478"/>
          <ac:cxnSpMkLst>
            <pc:docMk/>
            <pc:sldMk cId="3917522445" sldId="310"/>
            <ac:cxnSpMk id="487" creationId="{00000000-0000-0000-0000-000000000000}"/>
          </ac:cxnSpMkLst>
        </pc:cxnChg>
      </pc:sldChg>
      <pc:sldChg chg="del">
        <pc:chgData name="Leidy Viviana Idarraga Ojeda" userId="3a294c25-e90f-464c-b283-a87dae17f2eb" providerId="ADAL" clId="{484540C1-4BB0-4C1F-BBE4-A4EC2746267B}" dt="2023-11-30T01:43:47.745" v="1937" actId="47"/>
        <pc:sldMkLst>
          <pc:docMk/>
          <pc:sldMk cId="3709285386" sldId="311"/>
        </pc:sldMkLst>
      </pc:sldChg>
      <pc:sldChg chg="modSp mod">
        <pc:chgData name="Leidy Viviana Idarraga Ojeda" userId="3a294c25-e90f-464c-b283-a87dae17f2eb" providerId="ADAL" clId="{484540C1-4BB0-4C1F-BBE4-A4EC2746267B}" dt="2023-11-30T01:39:51.768" v="1936" actId="14100"/>
        <pc:sldMkLst>
          <pc:docMk/>
          <pc:sldMk cId="4215578867" sldId="312"/>
        </pc:sldMkLst>
        <pc:spChg chg="mod">
          <ac:chgData name="Leidy Viviana Idarraga Ojeda" userId="3a294c25-e90f-464c-b283-a87dae17f2eb" providerId="ADAL" clId="{484540C1-4BB0-4C1F-BBE4-A4EC2746267B}" dt="2023-11-30T01:39:51.768" v="1936" actId="14100"/>
          <ac:spMkLst>
            <pc:docMk/>
            <pc:sldMk cId="4215578867" sldId="312"/>
            <ac:spMk id="1235" creationId="{00000000-0000-0000-0000-000000000000}"/>
          </ac:spMkLst>
        </pc:spChg>
      </pc:sldChg>
      <pc:sldChg chg="modSp">
        <pc:chgData name="Leidy Viviana Idarraga Ojeda" userId="3a294c25-e90f-464c-b283-a87dae17f2eb" providerId="ADAL" clId="{484540C1-4BB0-4C1F-BBE4-A4EC2746267B}" dt="2023-11-29T02:38:51.190" v="1224"/>
        <pc:sldMkLst>
          <pc:docMk/>
          <pc:sldMk cId="95285357" sldId="318"/>
        </pc:sldMkLst>
        <pc:picChg chg="mod">
          <ac:chgData name="Leidy Viviana Idarraga Ojeda" userId="3a294c25-e90f-464c-b283-a87dae17f2eb" providerId="ADAL" clId="{484540C1-4BB0-4C1F-BBE4-A4EC2746267B}" dt="2023-11-29T02:38:51.190" v="1224"/>
          <ac:picMkLst>
            <pc:docMk/>
            <pc:sldMk cId="95285357" sldId="318"/>
            <ac:picMk id="3074" creationId="{1CE1F8E8-CA89-1380-9DDC-3C5738CDDDCB}"/>
          </ac:picMkLst>
        </pc:picChg>
      </pc:sldChg>
      <pc:sldChg chg="addSp delSp modSp add mod">
        <pc:chgData name="Leidy Viviana Idarraga Ojeda" userId="3a294c25-e90f-464c-b283-a87dae17f2eb" providerId="ADAL" clId="{484540C1-4BB0-4C1F-BBE4-A4EC2746267B}" dt="2023-11-30T01:25:49.541" v="1933" actId="14100"/>
        <pc:sldMkLst>
          <pc:docMk/>
          <pc:sldMk cId="4061453039" sldId="319"/>
        </pc:sldMkLst>
        <pc:spChg chg="mod">
          <ac:chgData name="Leidy Viviana Idarraga Ojeda" userId="3a294c25-e90f-464c-b283-a87dae17f2eb" providerId="ADAL" clId="{484540C1-4BB0-4C1F-BBE4-A4EC2746267B}" dt="2023-11-30T01:17:48.714" v="1888" actId="1076"/>
          <ac:spMkLst>
            <pc:docMk/>
            <pc:sldMk cId="4061453039" sldId="319"/>
            <ac:spMk id="2" creationId="{59B91F24-65F2-D014-5B66-6AEE0842887B}"/>
          </ac:spMkLst>
        </pc:spChg>
        <pc:spChg chg="add del mod">
          <ac:chgData name="Leidy Viviana Idarraga Ojeda" userId="3a294c25-e90f-464c-b283-a87dae17f2eb" providerId="ADAL" clId="{484540C1-4BB0-4C1F-BBE4-A4EC2746267B}" dt="2023-11-29T02:40:15.068" v="1230"/>
          <ac:spMkLst>
            <pc:docMk/>
            <pc:sldMk cId="4061453039" sldId="319"/>
            <ac:spMk id="2" creationId="{E5EDCC8E-88DA-52D4-D726-C727C3020940}"/>
          </ac:spMkLst>
        </pc:spChg>
        <pc:spChg chg="add mod">
          <ac:chgData name="Leidy Viviana Idarraga Ojeda" userId="3a294c25-e90f-464c-b283-a87dae17f2eb" providerId="ADAL" clId="{484540C1-4BB0-4C1F-BBE4-A4EC2746267B}" dt="2023-11-29T02:40:37.079" v="1233" actId="1076"/>
          <ac:spMkLst>
            <pc:docMk/>
            <pc:sldMk cId="4061453039" sldId="319"/>
            <ac:spMk id="3" creationId="{C01EF82D-329F-3DB7-A542-03D7B95AB91B}"/>
          </ac:spMkLst>
        </pc:spChg>
        <pc:spChg chg="mod">
          <ac:chgData name="Leidy Viviana Idarraga Ojeda" userId="3a294c25-e90f-464c-b283-a87dae17f2eb" providerId="ADAL" clId="{484540C1-4BB0-4C1F-BBE4-A4EC2746267B}" dt="2023-11-30T01:18:04.359" v="1890" actId="1076"/>
          <ac:spMkLst>
            <pc:docMk/>
            <pc:sldMk cId="4061453039" sldId="319"/>
            <ac:spMk id="4" creationId="{EE841273-DA78-92EE-9207-E9F22FBA4CC0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23" creationId="{D95F777E-E9DC-9BA3-3F01-EA9789D0D1E6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24" creationId="{B99EAF9D-6BC1-52F3-6213-48D79EDACD73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25" creationId="{ED2AD1F1-623A-F6D4-CD47-FF6DE20F6645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33" creationId="{9663483F-B828-3A5B-BC32-143F78403708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35" creationId="{6408868B-0DBA-C1A1-EABC-D75C7E6F1110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45" creationId="{146F4AAA-D4F6-1DB2-8BDB-6DF4E8FA2B9E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49" creationId="{63EC4A79-D94D-C270-185E-22D883FF9468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51" creationId="{FA67549B-E42D-C65D-7ED5-366D584D2D26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52" creationId="{F3CB3C9B-1612-938D-6C95-EF62CFD564C7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55" creationId="{EE88B831-AC70-0E4B-0A49-8B0891A57652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56" creationId="{9EFDDB19-6448-F465-8BBD-443BB5807FFC}"/>
          </ac:spMkLst>
        </pc:spChg>
        <pc:spChg chg="add mod">
          <ac:chgData name="Leidy Viviana Idarraga Ojeda" userId="3a294c25-e90f-464c-b283-a87dae17f2eb" providerId="ADAL" clId="{484540C1-4BB0-4C1F-BBE4-A4EC2746267B}" dt="2023-11-30T01:18:19.313" v="1891" actId="1076"/>
          <ac:spMkLst>
            <pc:docMk/>
            <pc:sldMk cId="4061453039" sldId="319"/>
            <ac:spMk id="57" creationId="{AD3DFC12-48E6-9CEC-AC8D-F9ABE13CBF5A}"/>
          </ac:spMkLst>
        </pc:spChg>
        <pc:spChg chg="add mod ord">
          <ac:chgData name="Leidy Viviana Idarraga Ojeda" userId="3a294c25-e90f-464c-b283-a87dae17f2eb" providerId="ADAL" clId="{484540C1-4BB0-4C1F-BBE4-A4EC2746267B}" dt="2023-11-30T01:25:49.541" v="1933" actId="14100"/>
          <ac:spMkLst>
            <pc:docMk/>
            <pc:sldMk cId="4061453039" sldId="319"/>
            <ac:spMk id="58" creationId="{933B4F66-2CC1-98BF-4FF8-CE6E2551F837}"/>
          </ac:spMkLst>
        </pc:spChg>
        <pc:spChg chg="del">
          <ac:chgData name="Leidy Viviana Idarraga Ojeda" userId="3a294c25-e90f-464c-b283-a87dae17f2eb" providerId="ADAL" clId="{484540C1-4BB0-4C1F-BBE4-A4EC2746267B}" dt="2023-11-29T02:40:10.841" v="1226" actId="478"/>
          <ac:spMkLst>
            <pc:docMk/>
            <pc:sldMk cId="4061453039" sldId="319"/>
            <ac:spMk id="1595" creationId="{00000000-0000-0000-0000-000000000000}"/>
          </ac:spMkLst>
        </pc:spChg>
        <pc:picChg chg="mod">
          <ac:chgData name="Leidy Viviana Idarraga Ojeda" userId="3a294c25-e90f-464c-b283-a87dae17f2eb" providerId="ADAL" clId="{484540C1-4BB0-4C1F-BBE4-A4EC2746267B}" dt="2023-11-30T01:17:48.714" v="1888" actId="1076"/>
          <ac:picMkLst>
            <pc:docMk/>
            <pc:sldMk cId="4061453039" sldId="319"/>
            <ac:picMk id="5" creationId="{BF2DFED0-1CB4-C1E0-DB94-2A5202E7A55B}"/>
          </ac:picMkLst>
        </pc:picChg>
        <pc:picChg chg="mod">
          <ac:chgData name="Leidy Viviana Idarraga Ojeda" userId="3a294c25-e90f-464c-b283-a87dae17f2eb" providerId="ADAL" clId="{484540C1-4BB0-4C1F-BBE4-A4EC2746267B}" dt="2023-11-30T01:18:04.359" v="1890" actId="1076"/>
          <ac:picMkLst>
            <pc:docMk/>
            <pc:sldMk cId="4061453039" sldId="319"/>
            <ac:picMk id="6" creationId="{4D656F7D-FD35-6F72-64C1-5EF2C0B4A1AF}"/>
          </ac:picMkLst>
        </pc:picChg>
        <pc:picChg chg="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11" creationId="{012FA547-7929-14EC-7BE6-619DE319C28D}"/>
          </ac:picMkLst>
        </pc:picChg>
        <pc:picChg chg="add del mod">
          <ac:chgData name="Leidy Viviana Idarraga Ojeda" userId="3a294c25-e90f-464c-b283-a87dae17f2eb" providerId="ADAL" clId="{484540C1-4BB0-4C1F-BBE4-A4EC2746267B}" dt="2023-11-30T00:48:15.048" v="1615"/>
          <ac:picMkLst>
            <pc:docMk/>
            <pc:sldMk cId="4061453039" sldId="319"/>
            <ac:picMk id="29" creationId="{17A6E9D9-3331-E580-8302-1151C2345033}"/>
          </ac:picMkLst>
        </pc:picChg>
        <pc:picChg chg="add 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54" creationId="{BCF9EBC5-9E6C-4CE7-749F-692EECA3B5F8}"/>
          </ac:picMkLst>
        </pc:picChg>
        <pc:picChg chg="add del mod">
          <ac:chgData name="Leidy Viviana Idarraga Ojeda" userId="3a294c25-e90f-464c-b283-a87dae17f2eb" providerId="ADAL" clId="{484540C1-4BB0-4C1F-BBE4-A4EC2746267B}" dt="2023-11-30T00:58:42.243" v="1686" actId="478"/>
          <ac:picMkLst>
            <pc:docMk/>
            <pc:sldMk cId="4061453039" sldId="319"/>
            <ac:picMk id="1026" creationId="{7369C768-227C-23D5-7E71-577AA647BAF8}"/>
          </ac:picMkLst>
        </pc:picChg>
        <pc:picChg chg="add del">
          <ac:chgData name="Leidy Viviana Idarraga Ojeda" userId="3a294c25-e90f-464c-b283-a87dae17f2eb" providerId="ADAL" clId="{484540C1-4BB0-4C1F-BBE4-A4EC2746267B}" dt="2023-11-30T00:59:22.562" v="1688"/>
          <ac:picMkLst>
            <pc:docMk/>
            <pc:sldMk cId="4061453039" sldId="319"/>
            <ac:picMk id="1028" creationId="{2F44E304-6E8C-6418-F27A-36684EEA327A}"/>
          </ac:picMkLst>
        </pc:picChg>
        <pc:picChg chg="add del">
          <ac:chgData name="Leidy Viviana Idarraga Ojeda" userId="3a294c25-e90f-464c-b283-a87dae17f2eb" providerId="ADAL" clId="{484540C1-4BB0-4C1F-BBE4-A4EC2746267B}" dt="2023-11-30T01:01:58.567" v="1690" actId="478"/>
          <ac:picMkLst>
            <pc:docMk/>
            <pc:sldMk cId="4061453039" sldId="319"/>
            <ac:picMk id="1030" creationId="{B914330A-2DA7-7CD9-9158-F45107C8BC24}"/>
          </ac:picMkLst>
        </pc:picChg>
        <pc:picChg chg="add del mod">
          <ac:chgData name="Leidy Viviana Idarraga Ojeda" userId="3a294c25-e90f-464c-b283-a87dae17f2eb" providerId="ADAL" clId="{484540C1-4BB0-4C1F-BBE4-A4EC2746267B}" dt="2023-11-30T01:14:55.479" v="1835" actId="478"/>
          <ac:picMkLst>
            <pc:docMk/>
            <pc:sldMk cId="4061453039" sldId="319"/>
            <ac:picMk id="1032" creationId="{AD949B24-600A-40B2-1046-CB8807473066}"/>
          </ac:picMkLst>
        </pc:picChg>
        <pc:picChg chg="add 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1034" creationId="{B9A2E1EE-7111-310F-3C39-1592E949C5DA}"/>
          </ac:picMkLst>
        </pc:picChg>
        <pc:picChg chg="del mod">
          <ac:chgData name="Leidy Viviana Idarraga Ojeda" userId="3a294c25-e90f-464c-b283-a87dae17f2eb" providerId="ADAL" clId="{484540C1-4BB0-4C1F-BBE4-A4EC2746267B}" dt="2023-11-29T02:57:10.111" v="1279" actId="478"/>
          <ac:picMkLst>
            <pc:docMk/>
            <pc:sldMk cId="4061453039" sldId="319"/>
            <ac:picMk id="2050" creationId="{255948AD-FD03-DE69-DB32-4A78E5EFBB96}"/>
          </ac:picMkLst>
        </pc:picChg>
        <pc:picChg chg="add 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4098" creationId="{3C335A94-C37C-7857-6AEF-D606B0CA87A9}"/>
          </ac:picMkLst>
        </pc:picChg>
        <pc:picChg chg="add 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4100" creationId="{F784D607-1C31-4571-FEFD-7D744B87E403}"/>
          </ac:picMkLst>
        </pc:picChg>
        <pc:picChg chg="add 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4102" creationId="{6A31A05D-E6B5-F576-64B9-79DC0ACDEE96}"/>
          </ac:picMkLst>
        </pc:picChg>
        <pc:picChg chg="add del">
          <ac:chgData name="Leidy Viviana Idarraga Ojeda" userId="3a294c25-e90f-464c-b283-a87dae17f2eb" providerId="ADAL" clId="{484540C1-4BB0-4C1F-BBE4-A4EC2746267B}" dt="2023-11-29T02:51:50.950" v="1261" actId="478"/>
          <ac:picMkLst>
            <pc:docMk/>
            <pc:sldMk cId="4061453039" sldId="319"/>
            <ac:picMk id="4104" creationId="{26581791-3917-4763-2521-51B48D7166C7}"/>
          </ac:picMkLst>
        </pc:picChg>
        <pc:picChg chg="add del">
          <ac:chgData name="Leidy Viviana Idarraga Ojeda" userId="3a294c25-e90f-464c-b283-a87dae17f2eb" providerId="ADAL" clId="{484540C1-4BB0-4C1F-BBE4-A4EC2746267B}" dt="2023-11-29T02:52:00.362" v="1263"/>
          <ac:picMkLst>
            <pc:docMk/>
            <pc:sldMk cId="4061453039" sldId="319"/>
            <ac:picMk id="4106" creationId="{65072B57-22BC-D98E-7E09-6946D44AB276}"/>
          </ac:picMkLst>
        </pc:picChg>
        <pc:picChg chg="add mod">
          <ac:chgData name="Leidy Viviana Idarraga Ojeda" userId="3a294c25-e90f-464c-b283-a87dae17f2eb" providerId="ADAL" clId="{484540C1-4BB0-4C1F-BBE4-A4EC2746267B}" dt="2023-11-30T01:18:19.313" v="1891" actId="1076"/>
          <ac:picMkLst>
            <pc:docMk/>
            <pc:sldMk cId="4061453039" sldId="319"/>
            <ac:picMk id="4108" creationId="{784734CF-3C9B-B9FA-C7ED-501941ECE1A4}"/>
          </ac:picMkLst>
        </pc:picChg>
        <pc:cxnChg chg="add del mod">
          <ac:chgData name="Leidy Viviana Idarraga Ojeda" userId="3a294c25-e90f-464c-b283-a87dae17f2eb" providerId="ADAL" clId="{484540C1-4BB0-4C1F-BBE4-A4EC2746267B}" dt="2023-11-29T02:57:55.708" v="1285" actId="478"/>
          <ac:cxnSpMkLst>
            <pc:docMk/>
            <pc:sldMk cId="4061453039" sldId="319"/>
            <ac:cxnSpMk id="5" creationId="{5D2C45FB-484D-45C0-12F7-B6347CF262F7}"/>
          </ac:cxnSpMkLst>
        </pc:cxnChg>
        <pc:cxnChg chg="add del mod">
          <ac:chgData name="Leidy Viviana Idarraga Ojeda" userId="3a294c25-e90f-464c-b283-a87dae17f2eb" providerId="ADAL" clId="{484540C1-4BB0-4C1F-BBE4-A4EC2746267B}" dt="2023-11-30T00:34:51.091" v="1521" actId="478"/>
          <ac:cxnSpMkLst>
            <pc:docMk/>
            <pc:sldMk cId="4061453039" sldId="319"/>
            <ac:cxnSpMk id="8" creationId="{028A3D1E-B178-5988-F0DE-6F91CBBEB524}"/>
          </ac:cxnSpMkLst>
        </pc:cxnChg>
        <pc:cxnChg chg="add del mod">
          <ac:chgData name="Leidy Viviana Idarraga Ojeda" userId="3a294c25-e90f-464c-b283-a87dae17f2eb" providerId="ADAL" clId="{484540C1-4BB0-4C1F-BBE4-A4EC2746267B}" dt="2023-11-30T00:34:53.040" v="1522" actId="478"/>
          <ac:cxnSpMkLst>
            <pc:docMk/>
            <pc:sldMk cId="4061453039" sldId="319"/>
            <ac:cxnSpMk id="10" creationId="{B527EB68-E4B5-EF5E-0C5F-EF01143C7E6F}"/>
          </ac:cxnSpMkLst>
        </pc:cxnChg>
        <pc:cxnChg chg="add mod">
          <ac:chgData name="Leidy Viviana Idarraga Ojeda" userId="3a294c25-e90f-464c-b283-a87dae17f2eb" providerId="ADAL" clId="{484540C1-4BB0-4C1F-BBE4-A4EC2746267B}" dt="2023-11-30T01:18:19.313" v="1891" actId="1076"/>
          <ac:cxnSpMkLst>
            <pc:docMk/>
            <pc:sldMk cId="4061453039" sldId="319"/>
            <ac:cxnSpMk id="19" creationId="{219D36DD-5431-648F-B667-34A165D6542F}"/>
          </ac:cxnSpMkLst>
        </pc:cxnChg>
        <pc:cxnChg chg="add mod">
          <ac:chgData name="Leidy Viviana Idarraga Ojeda" userId="3a294c25-e90f-464c-b283-a87dae17f2eb" providerId="ADAL" clId="{484540C1-4BB0-4C1F-BBE4-A4EC2746267B}" dt="2023-11-30T01:18:19.313" v="1891" actId="1076"/>
          <ac:cxnSpMkLst>
            <pc:docMk/>
            <pc:sldMk cId="4061453039" sldId="319"/>
            <ac:cxnSpMk id="21" creationId="{D132A601-6653-80CB-152B-A119566017C1}"/>
          </ac:cxnSpMkLst>
        </pc:cxnChg>
        <pc:cxnChg chg="add mod">
          <ac:chgData name="Leidy Viviana Idarraga Ojeda" userId="3a294c25-e90f-464c-b283-a87dae17f2eb" providerId="ADAL" clId="{484540C1-4BB0-4C1F-BBE4-A4EC2746267B}" dt="2023-11-30T01:18:19.313" v="1891" actId="1076"/>
          <ac:cxnSpMkLst>
            <pc:docMk/>
            <pc:sldMk cId="4061453039" sldId="319"/>
            <ac:cxnSpMk id="27" creationId="{65E6CF88-3F83-F107-F9EF-BBBBF910685C}"/>
          </ac:cxnSpMkLst>
        </pc:cxnChg>
        <pc:cxnChg chg="add del mod">
          <ac:chgData name="Leidy Viviana Idarraga Ojeda" userId="3a294c25-e90f-464c-b283-a87dae17f2eb" providerId="ADAL" clId="{484540C1-4BB0-4C1F-BBE4-A4EC2746267B}" dt="2023-11-30T01:04:30.079" v="1703" actId="478"/>
          <ac:cxnSpMkLst>
            <pc:docMk/>
            <pc:sldMk cId="4061453039" sldId="319"/>
            <ac:cxnSpMk id="37" creationId="{1E9BECC7-33A5-FBBC-E614-73A26FF76D6B}"/>
          </ac:cxnSpMkLst>
        </pc:cxnChg>
        <pc:cxnChg chg="add del mod">
          <ac:chgData name="Leidy Viviana Idarraga Ojeda" userId="3a294c25-e90f-464c-b283-a87dae17f2eb" providerId="ADAL" clId="{484540C1-4BB0-4C1F-BBE4-A4EC2746267B}" dt="2023-11-30T01:05:36.072" v="1711" actId="478"/>
          <ac:cxnSpMkLst>
            <pc:docMk/>
            <pc:sldMk cId="4061453039" sldId="319"/>
            <ac:cxnSpMk id="39" creationId="{94EF79B9-6ED5-A9FD-6C5C-E85BE84901EE}"/>
          </ac:cxnSpMkLst>
        </pc:cxnChg>
        <pc:cxnChg chg="add del mod">
          <ac:chgData name="Leidy Viviana Idarraga Ojeda" userId="3a294c25-e90f-464c-b283-a87dae17f2eb" providerId="ADAL" clId="{484540C1-4BB0-4C1F-BBE4-A4EC2746267B}" dt="2023-11-30T01:06:22.204" v="1720" actId="478"/>
          <ac:cxnSpMkLst>
            <pc:docMk/>
            <pc:sldMk cId="4061453039" sldId="319"/>
            <ac:cxnSpMk id="41" creationId="{7B3453DC-EA8F-ECC5-C940-AF482009E3EC}"/>
          </ac:cxnSpMkLst>
        </pc:cxnChg>
        <pc:cxnChg chg="add mod">
          <ac:chgData name="Leidy Viviana Idarraga Ojeda" userId="3a294c25-e90f-464c-b283-a87dae17f2eb" providerId="ADAL" clId="{484540C1-4BB0-4C1F-BBE4-A4EC2746267B}" dt="2023-11-30T01:18:19.313" v="1891" actId="1076"/>
          <ac:cxnSpMkLst>
            <pc:docMk/>
            <pc:sldMk cId="4061453039" sldId="319"/>
            <ac:cxnSpMk id="43" creationId="{EFD3E761-8FB6-698A-D3B5-91A3A206449F}"/>
          </ac:cxnSpMkLst>
        </pc:cxnChg>
        <pc:cxnChg chg="add mod">
          <ac:chgData name="Leidy Viviana Idarraga Ojeda" userId="3a294c25-e90f-464c-b283-a87dae17f2eb" providerId="ADAL" clId="{484540C1-4BB0-4C1F-BBE4-A4EC2746267B}" dt="2023-11-30T01:18:19.313" v="1891" actId="1076"/>
          <ac:cxnSpMkLst>
            <pc:docMk/>
            <pc:sldMk cId="4061453039" sldId="319"/>
            <ac:cxnSpMk id="44" creationId="{A46E927D-6722-E70A-658D-AA0A8BB7AF0D}"/>
          </ac:cxnSpMkLst>
        </pc:cxnChg>
        <pc:cxnChg chg="add mod">
          <ac:chgData name="Leidy Viviana Idarraga Ojeda" userId="3a294c25-e90f-464c-b283-a87dae17f2eb" providerId="ADAL" clId="{484540C1-4BB0-4C1F-BBE4-A4EC2746267B}" dt="2023-11-30T01:18:19.313" v="1891" actId="1076"/>
          <ac:cxnSpMkLst>
            <pc:docMk/>
            <pc:sldMk cId="4061453039" sldId="319"/>
            <ac:cxnSpMk id="50" creationId="{9BA971FB-DA0B-B694-0C44-4A695BA9760F}"/>
          </ac:cxnSpMkLst>
        </pc:cxnChg>
      </pc:sldChg>
      <pc:sldChg chg="modSp add del mod">
        <pc:chgData name="Leidy Viviana Idarraga Ojeda" userId="3a294c25-e90f-464c-b283-a87dae17f2eb" providerId="ADAL" clId="{484540C1-4BB0-4C1F-BBE4-A4EC2746267B}" dt="2023-11-30T01:20:48.127" v="1931" actId="47"/>
        <pc:sldMkLst>
          <pc:docMk/>
          <pc:sldMk cId="2685360134" sldId="320"/>
        </pc:sldMkLst>
        <pc:spChg chg="mod">
          <ac:chgData name="Leidy Viviana Idarraga Ojeda" userId="3a294c25-e90f-464c-b283-a87dae17f2eb" providerId="ADAL" clId="{484540C1-4BB0-4C1F-BBE4-A4EC2746267B}" dt="2023-11-30T01:20:34.236" v="1930" actId="14100"/>
          <ac:spMkLst>
            <pc:docMk/>
            <pc:sldMk cId="2685360134" sldId="320"/>
            <ac:spMk id="58" creationId="{933B4F66-2CC1-98BF-4FF8-CE6E2551F837}"/>
          </ac:spMkLst>
        </pc:spChg>
      </pc:sldChg>
      <pc:sldMasterChg chg="delSldLayout">
        <pc:chgData name="Leidy Viviana Idarraga Ojeda" userId="3a294c25-e90f-464c-b283-a87dae17f2eb" providerId="ADAL" clId="{484540C1-4BB0-4C1F-BBE4-A4EC2746267B}" dt="2023-11-29T01:22:45.090" v="896" actId="47"/>
        <pc:sldMasterMkLst>
          <pc:docMk/>
          <pc:sldMasterMk cId="0" sldId="2147483670"/>
        </pc:sldMasterMkLst>
        <pc:sldLayoutChg chg="del">
          <pc:chgData name="Leidy Viviana Idarraga Ojeda" userId="3a294c25-e90f-464c-b283-a87dae17f2eb" providerId="ADAL" clId="{484540C1-4BB0-4C1F-BBE4-A4EC2746267B}" dt="2023-11-29T01:22:45.090" v="896" actId="47"/>
          <pc:sldLayoutMkLst>
            <pc:docMk/>
            <pc:sldMasterMk cId="0" sldId="2147483670"/>
            <pc:sldLayoutMk cId="0" sldId="2147483655"/>
          </pc:sldLayoutMkLst>
        </pc:sldLayoutChg>
      </pc:sldMasterChg>
    </pc:docChg>
  </pc:docChgLst>
  <pc:docChgLst>
    <pc:chgData name="Andres Puerta Gonzalez" userId="92d5e268-1a54-4ca6-917c-29acdab3ee86" providerId="ADAL" clId="{34151226-548E-9F43-BEDA-BAE68D10E869}"/>
    <pc:docChg chg="modSld">
      <pc:chgData name="Andres Puerta Gonzalez" userId="92d5e268-1a54-4ca6-917c-29acdab3ee86" providerId="ADAL" clId="{34151226-548E-9F43-BEDA-BAE68D10E869}" dt="2023-11-30T20:32:40.110" v="4" actId="164"/>
      <pc:docMkLst>
        <pc:docMk/>
      </pc:docMkLst>
      <pc:sldChg chg="addSp modSp mod">
        <pc:chgData name="Andres Puerta Gonzalez" userId="92d5e268-1a54-4ca6-917c-29acdab3ee86" providerId="ADAL" clId="{34151226-548E-9F43-BEDA-BAE68D10E869}" dt="2023-11-30T20:32:40.110" v="4" actId="164"/>
        <pc:sldMkLst>
          <pc:docMk/>
          <pc:sldMk cId="4061453039" sldId="319"/>
        </pc:sldMkLst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23" creationId="{D95F777E-E9DC-9BA3-3F01-EA9789D0D1E6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24" creationId="{B99EAF9D-6BC1-52F3-6213-48D79EDACD73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25" creationId="{ED2AD1F1-623A-F6D4-CD47-FF6DE20F6645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33" creationId="{9663483F-B828-3A5B-BC32-143F78403708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35" creationId="{6408868B-0DBA-C1A1-EABC-D75C7E6F1110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45" creationId="{146F4AAA-D4F6-1DB2-8BDB-6DF4E8FA2B9E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49" creationId="{63EC4A79-D94D-C270-185E-22D883FF9468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51" creationId="{FA67549B-E42D-C65D-7ED5-366D584D2D26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52" creationId="{F3CB3C9B-1612-938D-6C95-EF62CFD564C7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55" creationId="{EE88B831-AC70-0E4B-0A49-8B0891A57652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56" creationId="{9EFDDB19-6448-F465-8BBD-443BB5807FFC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57" creationId="{AD3DFC12-48E6-9CEC-AC8D-F9ABE13CBF5A}"/>
          </ac:spMkLst>
        </pc:spChg>
        <pc:spChg chg="mod">
          <ac:chgData name="Andres Puerta Gonzalez" userId="92d5e268-1a54-4ca6-917c-29acdab3ee86" providerId="ADAL" clId="{34151226-548E-9F43-BEDA-BAE68D10E869}" dt="2023-11-30T20:32:40.110" v="4" actId="164"/>
          <ac:spMkLst>
            <pc:docMk/>
            <pc:sldMk cId="4061453039" sldId="319"/>
            <ac:spMk id="58" creationId="{933B4F66-2CC1-98BF-4FF8-CE6E2551F837}"/>
          </ac:spMkLst>
        </pc:spChg>
        <pc:grpChg chg="add mod">
          <ac:chgData name="Andres Puerta Gonzalez" userId="92d5e268-1a54-4ca6-917c-29acdab3ee86" providerId="ADAL" clId="{34151226-548E-9F43-BEDA-BAE68D10E869}" dt="2023-11-30T20:32:40.110" v="4" actId="164"/>
          <ac:grpSpMkLst>
            <pc:docMk/>
            <pc:sldMk cId="4061453039" sldId="319"/>
            <ac:grpSpMk id="12" creationId="{838D8E3B-64F6-072E-79E5-2C42A460BA0C}"/>
          </ac:grpSpMkLst>
        </pc:grp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11" creationId="{012FA547-7929-14EC-7BE6-619DE319C28D}"/>
          </ac:picMkLst>
        </pc:pic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54" creationId="{BCF9EBC5-9E6C-4CE7-749F-692EECA3B5F8}"/>
          </ac:picMkLst>
        </pc:pic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1034" creationId="{B9A2E1EE-7111-310F-3C39-1592E949C5DA}"/>
          </ac:picMkLst>
        </pc:pic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4098" creationId="{3C335A94-C37C-7857-6AEF-D606B0CA87A9}"/>
          </ac:picMkLst>
        </pc:pic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4100" creationId="{F784D607-1C31-4571-FEFD-7D744B87E403}"/>
          </ac:picMkLst>
        </pc:pic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4102" creationId="{6A31A05D-E6B5-F576-64B9-79DC0ACDEE96}"/>
          </ac:picMkLst>
        </pc:picChg>
        <pc:picChg chg="mod">
          <ac:chgData name="Andres Puerta Gonzalez" userId="92d5e268-1a54-4ca6-917c-29acdab3ee86" providerId="ADAL" clId="{34151226-548E-9F43-BEDA-BAE68D10E869}" dt="2023-11-30T20:32:40.110" v="4" actId="164"/>
          <ac:picMkLst>
            <pc:docMk/>
            <pc:sldMk cId="4061453039" sldId="319"/>
            <ac:picMk id="4108" creationId="{784734CF-3C9B-B9FA-C7ED-501941ECE1A4}"/>
          </ac:picMkLst>
        </pc:picChg>
        <pc:cxnChg chg="mod">
          <ac:chgData name="Andres Puerta Gonzalez" userId="92d5e268-1a54-4ca6-917c-29acdab3ee86" providerId="ADAL" clId="{34151226-548E-9F43-BEDA-BAE68D10E869}" dt="2023-11-30T20:32:40.110" v="4" actId="164"/>
          <ac:cxnSpMkLst>
            <pc:docMk/>
            <pc:sldMk cId="4061453039" sldId="319"/>
            <ac:cxnSpMk id="19" creationId="{219D36DD-5431-648F-B667-34A165D6542F}"/>
          </ac:cxnSpMkLst>
        </pc:cxnChg>
        <pc:cxnChg chg="mod">
          <ac:chgData name="Andres Puerta Gonzalez" userId="92d5e268-1a54-4ca6-917c-29acdab3ee86" providerId="ADAL" clId="{34151226-548E-9F43-BEDA-BAE68D10E869}" dt="2023-11-30T20:32:40.110" v="4" actId="164"/>
          <ac:cxnSpMkLst>
            <pc:docMk/>
            <pc:sldMk cId="4061453039" sldId="319"/>
            <ac:cxnSpMk id="21" creationId="{D132A601-6653-80CB-152B-A119566017C1}"/>
          </ac:cxnSpMkLst>
        </pc:cxnChg>
        <pc:cxnChg chg="mod">
          <ac:chgData name="Andres Puerta Gonzalez" userId="92d5e268-1a54-4ca6-917c-29acdab3ee86" providerId="ADAL" clId="{34151226-548E-9F43-BEDA-BAE68D10E869}" dt="2023-11-30T20:32:40.110" v="4" actId="164"/>
          <ac:cxnSpMkLst>
            <pc:docMk/>
            <pc:sldMk cId="4061453039" sldId="319"/>
            <ac:cxnSpMk id="27" creationId="{65E6CF88-3F83-F107-F9EF-BBBBF910685C}"/>
          </ac:cxnSpMkLst>
        </pc:cxnChg>
        <pc:cxnChg chg="mod">
          <ac:chgData name="Andres Puerta Gonzalez" userId="92d5e268-1a54-4ca6-917c-29acdab3ee86" providerId="ADAL" clId="{34151226-548E-9F43-BEDA-BAE68D10E869}" dt="2023-11-30T20:32:40.110" v="4" actId="164"/>
          <ac:cxnSpMkLst>
            <pc:docMk/>
            <pc:sldMk cId="4061453039" sldId="319"/>
            <ac:cxnSpMk id="43" creationId="{EFD3E761-8FB6-698A-D3B5-91A3A206449F}"/>
          </ac:cxnSpMkLst>
        </pc:cxnChg>
        <pc:cxnChg chg="mod">
          <ac:chgData name="Andres Puerta Gonzalez" userId="92d5e268-1a54-4ca6-917c-29acdab3ee86" providerId="ADAL" clId="{34151226-548E-9F43-BEDA-BAE68D10E869}" dt="2023-11-30T20:32:40.110" v="4" actId="164"/>
          <ac:cxnSpMkLst>
            <pc:docMk/>
            <pc:sldMk cId="4061453039" sldId="319"/>
            <ac:cxnSpMk id="44" creationId="{A46E927D-6722-E70A-658D-AA0A8BB7AF0D}"/>
          </ac:cxnSpMkLst>
        </pc:cxnChg>
        <pc:cxnChg chg="mod">
          <ac:chgData name="Andres Puerta Gonzalez" userId="92d5e268-1a54-4ca6-917c-29acdab3ee86" providerId="ADAL" clId="{34151226-548E-9F43-BEDA-BAE68D10E869}" dt="2023-11-30T20:32:40.110" v="4" actId="164"/>
          <ac:cxnSpMkLst>
            <pc:docMk/>
            <pc:sldMk cId="4061453039" sldId="319"/>
            <ac:cxnSpMk id="50" creationId="{9BA971FB-DA0B-B694-0C44-4A695BA9760F}"/>
          </ac:cxnSpMkLst>
        </pc:cxnChg>
      </pc:sldChg>
    </pc:docChg>
  </pc:docChgLst>
  <pc:docChgLst>
    <pc:chgData name="Karolina Arrieta Salgado" userId="S::karrietas@eafit.edu.co::dc54e56f-082e-409f-81bd-996d7214a758" providerId="AD" clId="Web-{B0DFFA1B-37BE-4C12-916B-C4DE38EEFB96}"/>
    <pc:docChg chg="modSld">
      <pc:chgData name="Karolina Arrieta Salgado" userId="S::karrietas@eafit.edu.co::dc54e56f-082e-409f-81bd-996d7214a758" providerId="AD" clId="Web-{B0DFFA1B-37BE-4C12-916B-C4DE38EEFB96}" dt="2023-12-04T18:38:55.493" v="3"/>
      <pc:docMkLst>
        <pc:docMk/>
      </pc:docMkLst>
      <pc:sldChg chg="addSp delSp modSp">
        <pc:chgData name="Karolina Arrieta Salgado" userId="S::karrietas@eafit.edu.co::dc54e56f-082e-409f-81bd-996d7214a758" providerId="AD" clId="Web-{B0DFFA1B-37BE-4C12-916B-C4DE38EEFB96}" dt="2023-12-04T18:38:55.493" v="3"/>
        <pc:sldMkLst>
          <pc:docMk/>
          <pc:sldMk cId="4061453039" sldId="319"/>
        </pc:sldMkLst>
        <pc:grpChg chg="add del mod">
          <ac:chgData name="Karolina Arrieta Salgado" userId="S::karrietas@eafit.edu.co::dc54e56f-082e-409f-81bd-996d7214a758" providerId="AD" clId="Web-{B0DFFA1B-37BE-4C12-916B-C4DE38EEFB96}" dt="2023-12-04T18:38:55.493" v="3"/>
          <ac:grpSpMkLst>
            <pc:docMk/>
            <pc:sldMk cId="4061453039" sldId="319"/>
            <ac:grpSpMk id="8" creationId="{90DFA5B4-45EC-1171-8DB8-775B083AD4D3}"/>
          </ac:grpSpMkLst>
        </pc:grpChg>
        <pc:cxnChg chg="mod">
          <ac:chgData name="Karolina Arrieta Salgado" userId="S::karrietas@eafit.edu.co::dc54e56f-082e-409f-81bd-996d7214a758" providerId="AD" clId="Web-{B0DFFA1B-37BE-4C12-916B-C4DE38EEFB96}" dt="2023-12-04T18:38:55.493" v="3"/>
          <ac:cxnSpMkLst>
            <pc:docMk/>
            <pc:sldMk cId="4061453039" sldId="319"/>
            <ac:cxnSpMk id="17" creationId="{918A6CB5-E884-41E9-2568-D1B057AFA105}"/>
          </ac:cxnSpMkLst>
        </pc:cxnChg>
        <pc:cxnChg chg="mod">
          <ac:chgData name="Karolina Arrieta Salgado" userId="S::karrietas@eafit.edu.co::dc54e56f-082e-409f-81bd-996d7214a758" providerId="AD" clId="Web-{B0DFFA1B-37BE-4C12-916B-C4DE38EEFB96}" dt="2023-12-04T18:38:55.493" v="3"/>
          <ac:cxnSpMkLst>
            <pc:docMk/>
            <pc:sldMk cId="4061453039" sldId="319"/>
            <ac:cxnSpMk id="18" creationId="{7DB75AE9-A1FE-A894-96ED-D8EE5363B2F2}"/>
          </ac:cxnSpMkLst>
        </pc:cxnChg>
        <pc:cxnChg chg="mod">
          <ac:chgData name="Karolina Arrieta Salgado" userId="S::karrietas@eafit.edu.co::dc54e56f-082e-409f-81bd-996d7214a758" providerId="AD" clId="Web-{B0DFFA1B-37BE-4C12-916B-C4DE38EEFB96}" dt="2023-12-04T18:38:55.493" v="3"/>
          <ac:cxnSpMkLst>
            <pc:docMk/>
            <pc:sldMk cId="4061453039" sldId="319"/>
            <ac:cxnSpMk id="28" creationId="{34EA864C-52BA-FDB5-3408-CF79B0FD5B2A}"/>
          </ac:cxnSpMkLst>
        </pc:cxnChg>
        <pc:cxnChg chg="mod">
          <ac:chgData name="Karolina Arrieta Salgado" userId="S::karrietas@eafit.edu.co::dc54e56f-082e-409f-81bd-996d7214a758" providerId="AD" clId="Web-{B0DFFA1B-37BE-4C12-916B-C4DE38EEFB96}" dt="2023-12-04T18:38:55.493" v="3"/>
          <ac:cxnSpMkLst>
            <pc:docMk/>
            <pc:sldMk cId="4061453039" sldId="319"/>
            <ac:cxnSpMk id="31" creationId="{56CEAFEB-D4D1-192C-C011-6507556BCF5C}"/>
          </ac:cxnSpMkLst>
        </pc:cxnChg>
        <pc:cxnChg chg="mod">
          <ac:chgData name="Karolina Arrieta Salgado" userId="S::karrietas@eafit.edu.co::dc54e56f-082e-409f-81bd-996d7214a758" providerId="AD" clId="Web-{B0DFFA1B-37BE-4C12-916B-C4DE38EEFB96}" dt="2023-12-04T18:38:55.493" v="3"/>
          <ac:cxnSpMkLst>
            <pc:docMk/>
            <pc:sldMk cId="4061453039" sldId="319"/>
            <ac:cxnSpMk id="32" creationId="{EF2398C0-3EFC-B5B2-59F5-5C54F530D125}"/>
          </ac:cxnSpMkLst>
        </pc:cxnChg>
        <pc:cxnChg chg="mod">
          <ac:chgData name="Karolina Arrieta Salgado" userId="S::karrietas@eafit.edu.co::dc54e56f-082e-409f-81bd-996d7214a758" providerId="AD" clId="Web-{B0DFFA1B-37BE-4C12-916B-C4DE38EEFB96}" dt="2023-12-04T18:38:55.493" v="3"/>
          <ac:cxnSpMkLst>
            <pc:docMk/>
            <pc:sldMk cId="4061453039" sldId="319"/>
            <ac:cxnSpMk id="37" creationId="{8E6E7EDB-7D56-C4EA-F65B-9FF07B963EA8}"/>
          </ac:cxnSpMkLst>
        </pc:cxnChg>
      </pc:sldChg>
    </pc:docChg>
  </pc:docChgLst>
  <pc:docChgLst>
    <pc:chgData name="Leidy Viviana Idarraga Ojeda" userId="3a294c25-e90f-464c-b283-a87dae17f2eb" providerId="ADAL" clId="{C8298388-ECD3-4B61-8746-ADF19FFA8F66}"/>
    <pc:docChg chg="undo custSel modSld sldOrd">
      <pc:chgData name="Leidy Viviana Idarraga Ojeda" userId="3a294c25-e90f-464c-b283-a87dae17f2eb" providerId="ADAL" clId="{C8298388-ECD3-4B61-8746-ADF19FFA8F66}" dt="2023-12-04T22:44:07.706" v="29" actId="1076"/>
      <pc:docMkLst>
        <pc:docMk/>
      </pc:docMkLst>
      <pc:sldChg chg="ord">
        <pc:chgData name="Leidy Viviana Idarraga Ojeda" userId="3a294c25-e90f-464c-b283-a87dae17f2eb" providerId="ADAL" clId="{C8298388-ECD3-4B61-8746-ADF19FFA8F66}" dt="2023-12-04T22:37:11.823" v="13"/>
        <pc:sldMkLst>
          <pc:docMk/>
          <pc:sldMk cId="0" sldId="263"/>
        </pc:sldMkLst>
      </pc:sldChg>
      <pc:sldChg chg="addSp modSp mod">
        <pc:chgData name="Leidy Viviana Idarraga Ojeda" userId="3a294c25-e90f-464c-b283-a87dae17f2eb" providerId="ADAL" clId="{C8298388-ECD3-4B61-8746-ADF19FFA8F66}" dt="2023-12-04T22:36:55.571" v="11" actId="1076"/>
        <pc:sldMkLst>
          <pc:docMk/>
          <pc:sldMk cId="2841344650" sldId="297"/>
        </pc:sldMkLst>
        <pc:spChg chg="mod">
          <ac:chgData name="Leidy Viviana Idarraga Ojeda" userId="3a294c25-e90f-464c-b283-a87dae17f2eb" providerId="ADAL" clId="{C8298388-ECD3-4B61-8746-ADF19FFA8F66}" dt="2023-12-04T22:31:20.916" v="1" actId="14100"/>
          <ac:spMkLst>
            <pc:docMk/>
            <pc:sldMk cId="2841344650" sldId="297"/>
            <ac:spMk id="472" creationId="{00000000-0000-0000-0000-000000000000}"/>
          </ac:spMkLst>
        </pc:spChg>
        <pc:spChg chg="mod">
          <ac:chgData name="Leidy Viviana Idarraga Ojeda" userId="3a294c25-e90f-464c-b283-a87dae17f2eb" providerId="ADAL" clId="{C8298388-ECD3-4B61-8746-ADF19FFA8F66}" dt="2023-12-04T22:31:17.930" v="0" actId="14100"/>
          <ac:spMkLst>
            <pc:docMk/>
            <pc:sldMk cId="2841344650" sldId="297"/>
            <ac:spMk id="474" creationId="{00000000-0000-0000-0000-000000000000}"/>
          </ac:spMkLst>
        </pc:spChg>
        <pc:picChg chg="add mod">
          <ac:chgData name="Leidy Viviana Idarraga Ojeda" userId="3a294c25-e90f-464c-b283-a87dae17f2eb" providerId="ADAL" clId="{C8298388-ECD3-4B61-8746-ADF19FFA8F66}" dt="2023-12-04T22:36:39.402" v="9" actId="1076"/>
          <ac:picMkLst>
            <pc:docMk/>
            <pc:sldMk cId="2841344650" sldId="297"/>
            <ac:picMk id="3" creationId="{EC92656B-F109-0112-3006-B01B953975DA}"/>
          </ac:picMkLst>
        </pc:picChg>
        <pc:picChg chg="mod">
          <ac:chgData name="Leidy Viviana Idarraga Ojeda" userId="3a294c25-e90f-464c-b283-a87dae17f2eb" providerId="ADAL" clId="{C8298388-ECD3-4B61-8746-ADF19FFA8F66}" dt="2023-12-04T22:36:55.571" v="11" actId="1076"/>
          <ac:picMkLst>
            <pc:docMk/>
            <pc:sldMk cId="2841344650" sldId="297"/>
            <ac:picMk id="45" creationId="{89C2F8E2-E383-7E52-BE30-24C635173A5B}"/>
          </ac:picMkLst>
        </pc:picChg>
      </pc:sldChg>
      <pc:sldChg chg="modSp mod">
        <pc:chgData name="Leidy Viviana Idarraga Ojeda" userId="3a294c25-e90f-464c-b283-a87dae17f2eb" providerId="ADAL" clId="{C8298388-ECD3-4B61-8746-ADF19FFA8F66}" dt="2023-12-04T22:44:07.706" v="29" actId="1076"/>
        <pc:sldMkLst>
          <pc:docMk/>
          <pc:sldMk cId="4215578867" sldId="312"/>
        </pc:sldMkLst>
        <pc:spChg chg="mod">
          <ac:chgData name="Leidy Viviana Idarraga Ojeda" userId="3a294c25-e90f-464c-b283-a87dae17f2eb" providerId="ADAL" clId="{C8298388-ECD3-4B61-8746-ADF19FFA8F66}" dt="2023-12-04T22:43:52.603" v="27" actId="1076"/>
          <ac:spMkLst>
            <pc:docMk/>
            <pc:sldMk cId="4215578867" sldId="312"/>
            <ac:spMk id="4" creationId="{74900F86-67BB-7811-C92D-6ED9AD61CF33}"/>
          </ac:spMkLst>
        </pc:spChg>
        <pc:spChg chg="mod">
          <ac:chgData name="Leidy Viviana Idarraga Ojeda" userId="3a294c25-e90f-464c-b283-a87dae17f2eb" providerId="ADAL" clId="{C8298388-ECD3-4B61-8746-ADF19FFA8F66}" dt="2023-12-04T22:43:44.496" v="26" actId="1076"/>
          <ac:spMkLst>
            <pc:docMk/>
            <pc:sldMk cId="4215578867" sldId="312"/>
            <ac:spMk id="7" creationId="{ED835DCF-ADB1-E739-2ACC-600CDE552081}"/>
          </ac:spMkLst>
        </pc:spChg>
        <pc:spChg chg="mod">
          <ac:chgData name="Leidy Viviana Idarraga Ojeda" userId="3a294c25-e90f-464c-b283-a87dae17f2eb" providerId="ADAL" clId="{C8298388-ECD3-4B61-8746-ADF19FFA8F66}" dt="2023-12-04T22:43:38.260" v="24" actId="1076"/>
          <ac:spMkLst>
            <pc:docMk/>
            <pc:sldMk cId="4215578867" sldId="312"/>
            <ac:spMk id="10" creationId="{34ABD3D3-A1D5-3936-A4E4-96F13CDD58AF}"/>
          </ac:spMkLst>
        </pc:spChg>
        <pc:spChg chg="mod">
          <ac:chgData name="Leidy Viviana Idarraga Ojeda" userId="3a294c25-e90f-464c-b283-a87dae17f2eb" providerId="ADAL" clId="{C8298388-ECD3-4B61-8746-ADF19FFA8F66}" dt="2023-12-04T22:44:07.706" v="29" actId="1076"/>
          <ac:spMkLst>
            <pc:docMk/>
            <pc:sldMk cId="4215578867" sldId="312"/>
            <ac:spMk id="12" creationId="{14882A2F-3813-E208-71AA-4953253F0A20}"/>
          </ac:spMkLst>
        </pc:spChg>
      </pc:sldChg>
      <pc:sldChg chg="modSp mod">
        <pc:chgData name="Leidy Viviana Idarraga Ojeda" userId="3a294c25-e90f-464c-b283-a87dae17f2eb" providerId="ADAL" clId="{C8298388-ECD3-4B61-8746-ADF19FFA8F66}" dt="2023-12-04T22:40:42.665" v="14" actId="1076"/>
        <pc:sldMkLst>
          <pc:docMk/>
          <pc:sldMk cId="4061453039" sldId="319"/>
        </pc:sldMkLst>
        <pc:spChg chg="mod">
          <ac:chgData name="Leidy Viviana Idarraga Ojeda" userId="3a294c25-e90f-464c-b283-a87dae17f2eb" providerId="ADAL" clId="{C8298388-ECD3-4B61-8746-ADF19FFA8F66}" dt="2023-12-04T22:40:42.665" v="14" actId="1076"/>
          <ac:spMkLst>
            <pc:docMk/>
            <pc:sldMk cId="4061453039" sldId="319"/>
            <ac:spMk id="2" creationId="{59B91F24-65F2-D014-5B66-6AEE0842887B}"/>
          </ac:spMkLst>
        </pc:spChg>
        <pc:spChg chg="mod">
          <ac:chgData name="Leidy Viviana Idarraga Ojeda" userId="3a294c25-e90f-464c-b283-a87dae17f2eb" providerId="ADAL" clId="{C8298388-ECD3-4B61-8746-ADF19FFA8F66}" dt="2023-12-04T22:40:42.665" v="14" actId="1076"/>
          <ac:spMkLst>
            <pc:docMk/>
            <pc:sldMk cId="4061453039" sldId="319"/>
            <ac:spMk id="4" creationId="{EE841273-DA78-92EE-9207-E9F22FBA4CC0}"/>
          </ac:spMkLst>
        </pc:spChg>
        <pc:picChg chg="mod">
          <ac:chgData name="Leidy Viviana Idarraga Ojeda" userId="3a294c25-e90f-464c-b283-a87dae17f2eb" providerId="ADAL" clId="{C8298388-ECD3-4B61-8746-ADF19FFA8F66}" dt="2023-12-04T22:40:42.665" v="14" actId="1076"/>
          <ac:picMkLst>
            <pc:docMk/>
            <pc:sldMk cId="4061453039" sldId="319"/>
            <ac:picMk id="5" creationId="{BF2DFED0-1CB4-C1E0-DB94-2A5202E7A55B}"/>
          </ac:picMkLst>
        </pc:picChg>
        <pc:picChg chg="mod">
          <ac:chgData name="Leidy Viviana Idarraga Ojeda" userId="3a294c25-e90f-464c-b283-a87dae17f2eb" providerId="ADAL" clId="{C8298388-ECD3-4B61-8746-ADF19FFA8F66}" dt="2023-12-04T22:40:42.665" v="14" actId="1076"/>
          <ac:picMkLst>
            <pc:docMk/>
            <pc:sldMk cId="4061453039" sldId="319"/>
            <ac:picMk id="6" creationId="{4D656F7D-FD35-6F72-64C1-5EF2C0B4A1AF}"/>
          </ac:picMkLst>
        </pc:picChg>
      </pc:sldChg>
      <pc:sldChg chg="modSp mod">
        <pc:chgData name="Leidy Viviana Idarraga Ojeda" userId="3a294c25-e90f-464c-b283-a87dae17f2eb" providerId="ADAL" clId="{C8298388-ECD3-4B61-8746-ADF19FFA8F66}" dt="2023-12-04T22:41:59.783" v="19" actId="1076"/>
        <pc:sldMkLst>
          <pc:docMk/>
          <pc:sldMk cId="452316210" sldId="323"/>
        </pc:sldMkLst>
        <pc:spChg chg="mod">
          <ac:chgData name="Leidy Viviana Idarraga Ojeda" userId="3a294c25-e90f-464c-b283-a87dae17f2eb" providerId="ADAL" clId="{C8298388-ECD3-4B61-8746-ADF19FFA8F66}" dt="2023-12-04T22:41:55.314" v="18" actId="1076"/>
          <ac:spMkLst>
            <pc:docMk/>
            <pc:sldMk cId="452316210" sldId="323"/>
            <ac:spMk id="6" creationId="{869FC688-876E-FD81-CE92-9C76F76BA938}"/>
          </ac:spMkLst>
        </pc:spChg>
        <pc:spChg chg="mod">
          <ac:chgData name="Leidy Viviana Idarraga Ojeda" userId="3a294c25-e90f-464c-b283-a87dae17f2eb" providerId="ADAL" clId="{C8298388-ECD3-4B61-8746-ADF19FFA8F66}" dt="2023-12-04T22:41:44.955" v="15" actId="122"/>
          <ac:spMkLst>
            <pc:docMk/>
            <pc:sldMk cId="452316210" sldId="323"/>
            <ac:spMk id="7" creationId="{7841E289-9935-1E00-FDE6-AC3E328CB13C}"/>
          </ac:spMkLst>
        </pc:spChg>
        <pc:spChg chg="mod">
          <ac:chgData name="Leidy Viviana Idarraga Ojeda" userId="3a294c25-e90f-464c-b283-a87dae17f2eb" providerId="ADAL" clId="{C8298388-ECD3-4B61-8746-ADF19FFA8F66}" dt="2023-12-04T22:41:59.783" v="19" actId="1076"/>
          <ac:spMkLst>
            <pc:docMk/>
            <pc:sldMk cId="452316210" sldId="323"/>
            <ac:spMk id="9" creationId="{9BF64BA1-60D0-5804-9ACA-1A935A7BBF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40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87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831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61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0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6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61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51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70e1a7781e_1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70e1a7781e_1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47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43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59" r:id="rId7"/>
    <p:sldLayoutId id="2147483663" r:id="rId8"/>
    <p:sldLayoutId id="2147483666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519222" y="2842469"/>
            <a:ext cx="400145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>
                <a:solidFill>
                  <a:srgbClr val="D1D5DB"/>
                </a:solidFill>
                <a:effectLst/>
                <a:latin typeface="Söhne"/>
              </a:rPr>
              <a:t>Maestría en Ciencia y Analítica de Datos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>
                <a:solidFill>
                  <a:srgbClr val="D1D5DB"/>
                </a:solidFill>
                <a:effectLst/>
                <a:latin typeface="Söhne"/>
              </a:rPr>
              <a:t>Proyecto Integrador EAFIT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D1D5DB"/>
                </a:solidFill>
                <a:latin typeface="Söhne"/>
              </a:rPr>
              <a:t>2023-II</a:t>
            </a:r>
            <a:endParaRPr lang="es-MX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301321" y="830845"/>
            <a:ext cx="664544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/>
              <a:t>APLICACIÓN DE UN MODELO DE </a:t>
            </a:r>
            <a:r>
              <a:rPr lang="es-CO" sz="2800">
                <a:solidFill>
                  <a:schemeClr val="accent5">
                    <a:lumMod val="75000"/>
                  </a:schemeClr>
                </a:solidFill>
              </a:rPr>
              <a:t>CLASIFICACIÓN</a:t>
            </a:r>
            <a:r>
              <a:rPr lang="es-CO" sz="2800"/>
              <a:t> DE  CATEGORÍAS FISCALES DE UNA EMPRESA DE MANUFACTURACIÓN Y COMERCIALIZACIÓN DE DISPOSITIVOS BIOMÉDICOS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6003371" y="3286355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0;p27">
            <a:extLst>
              <a:ext uri="{FF2B5EF4-FFF2-40B4-BE49-F238E27FC236}">
                <a16:creationId xmlns:a16="http://schemas.microsoft.com/office/drawing/2014/main" id="{C01EF82D-329F-3DB7-A542-03D7B95AB91B}"/>
              </a:ext>
            </a:extLst>
          </p:cNvPr>
          <p:cNvSpPr txBox="1">
            <a:spLocks/>
          </p:cNvSpPr>
          <p:nvPr/>
        </p:nvSpPr>
        <p:spPr>
          <a:xfrm>
            <a:off x="3547867" y="336455"/>
            <a:ext cx="250654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tabLst/>
              <a:defRPr/>
            </a:pPr>
            <a:r>
              <a:rPr kumimoji="0" lang="es-CO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  <a:t>Arquitectura</a:t>
            </a:r>
          </a:p>
        </p:txBody>
      </p:sp>
      <p:sp>
        <p:nvSpPr>
          <p:cNvPr id="2" name="Google Shape;1604;p51">
            <a:extLst>
              <a:ext uri="{FF2B5EF4-FFF2-40B4-BE49-F238E27FC236}">
                <a16:creationId xmlns:a16="http://schemas.microsoft.com/office/drawing/2014/main" id="{59B91F24-65F2-D014-5B66-6AEE0842887B}"/>
              </a:ext>
            </a:extLst>
          </p:cNvPr>
          <p:cNvSpPr/>
          <p:nvPr/>
        </p:nvSpPr>
        <p:spPr>
          <a:xfrm>
            <a:off x="3723572" y="4103879"/>
            <a:ext cx="744050" cy="752823"/>
          </a:xfrm>
          <a:prstGeom prst="roundRect">
            <a:avLst>
              <a:gd name="adj" fmla="val 16667"/>
            </a:avLst>
          </a:prstGeom>
          <a:solidFill>
            <a:srgbClr val="00CF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05;p51">
            <a:extLst>
              <a:ext uri="{FF2B5EF4-FFF2-40B4-BE49-F238E27FC236}">
                <a16:creationId xmlns:a16="http://schemas.microsoft.com/office/drawing/2014/main" id="{EE841273-DA78-92EE-9207-E9F22FBA4CC0}"/>
              </a:ext>
            </a:extLst>
          </p:cNvPr>
          <p:cNvSpPr/>
          <p:nvPr/>
        </p:nvSpPr>
        <p:spPr>
          <a:xfrm>
            <a:off x="4747970" y="4091673"/>
            <a:ext cx="744051" cy="752823"/>
          </a:xfrm>
          <a:prstGeom prst="roundRect">
            <a:avLst>
              <a:gd name="adj" fmla="val 16667"/>
            </a:avLst>
          </a:prstGeom>
          <a:solidFill>
            <a:srgbClr val="FF997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2DFED0-1CB4-C1E0-DB94-2A5202E7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35" y="4143464"/>
            <a:ext cx="1026527" cy="5774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656F7D-FD35-6F72-64C1-5EF2C0B4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146" y="4312949"/>
            <a:ext cx="899783" cy="310269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838D8E3B-64F6-072E-79E5-2C42A460BA0C}"/>
              </a:ext>
            </a:extLst>
          </p:cNvPr>
          <p:cNvGrpSpPr/>
          <p:nvPr/>
        </p:nvGrpSpPr>
        <p:grpSpPr>
          <a:xfrm>
            <a:off x="0" y="1135531"/>
            <a:ext cx="9144000" cy="2572516"/>
            <a:chOff x="0" y="1135531"/>
            <a:chExt cx="9144000" cy="2572516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933B4F66-2CC1-98BF-4FF8-CE6E2551F837}"/>
                </a:ext>
              </a:extLst>
            </p:cNvPr>
            <p:cNvSpPr/>
            <p:nvPr/>
          </p:nvSpPr>
          <p:spPr>
            <a:xfrm>
              <a:off x="0" y="1135531"/>
              <a:ext cx="9144000" cy="257251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098" name="Picture 2" descr="Símbolo de base de datos en blanco - Iconos gratis de comercio">
              <a:extLst>
                <a:ext uri="{FF2B5EF4-FFF2-40B4-BE49-F238E27FC236}">
                  <a16:creationId xmlns:a16="http://schemas.microsoft.com/office/drawing/2014/main" id="{3C335A94-C37C-7857-6AEF-D606B0CA8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635" y="2295509"/>
              <a:ext cx="593322" cy="593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Free File SVG, PNG Icon, Symbol. Download Image.">
              <a:extLst>
                <a:ext uri="{FF2B5EF4-FFF2-40B4-BE49-F238E27FC236}">
                  <a16:creationId xmlns:a16="http://schemas.microsoft.com/office/drawing/2014/main" id="{F784D607-1C31-4571-FEFD-7D744B87E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03" y="1402253"/>
              <a:ext cx="720371" cy="72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bucket Icon - Free PNG &amp; SVG 394460 - Noun Project">
              <a:extLst>
                <a:ext uri="{FF2B5EF4-FFF2-40B4-BE49-F238E27FC236}">
                  <a16:creationId xmlns:a16="http://schemas.microsoft.com/office/drawing/2014/main" id="{6A31A05D-E6B5-F576-64B9-79DC0ACDE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02750" y="1810823"/>
              <a:ext cx="720371" cy="720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ector: angular 18">
              <a:extLst>
                <a:ext uri="{FF2B5EF4-FFF2-40B4-BE49-F238E27FC236}">
                  <a16:creationId xmlns:a16="http://schemas.microsoft.com/office/drawing/2014/main" id="{219D36DD-5431-648F-B667-34A165D6542F}"/>
                </a:ext>
              </a:extLst>
            </p:cNvPr>
            <p:cNvCxnSpPr>
              <a:cxnSpLocks/>
              <a:stCxn id="4100" idx="3"/>
              <a:endCxn id="4102" idx="3"/>
            </p:cNvCxnSpPr>
            <p:nvPr/>
          </p:nvCxnSpPr>
          <p:spPr>
            <a:xfrm>
              <a:off x="1529374" y="1762439"/>
              <a:ext cx="773376" cy="4085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r 20">
              <a:extLst>
                <a:ext uri="{FF2B5EF4-FFF2-40B4-BE49-F238E27FC236}">
                  <a16:creationId xmlns:a16="http://schemas.microsoft.com/office/drawing/2014/main" id="{D132A601-6653-80CB-152B-A11956601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165" y="2171007"/>
              <a:ext cx="780585" cy="4401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95F777E-E9DC-9BA3-3F01-EA9789D0D1E6}"/>
                </a:ext>
              </a:extLst>
            </p:cNvPr>
            <p:cNvSpPr txBox="1"/>
            <p:nvPr/>
          </p:nvSpPr>
          <p:spPr>
            <a:xfrm>
              <a:off x="278425" y="1562040"/>
              <a:ext cx="53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800">
                  <a:solidFill>
                    <a:srgbClr val="FFFFFF"/>
                  </a:solidFill>
                  <a:latin typeface="Share Tech"/>
                  <a:sym typeface="Share Tech"/>
                </a:rPr>
                <a:t>.csv</a:t>
              </a:r>
              <a:r>
                <a:rPr lang="es-CO"/>
                <a:t>.</a:t>
              </a:r>
              <a:endParaRPr lang="es-CO" sz="1800">
                <a:solidFill>
                  <a:srgbClr val="FFFFFF"/>
                </a:solidFill>
                <a:latin typeface="Share Tech"/>
                <a:sym typeface="Share Tech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99EAF9D-6BC1-52F3-6213-48D79EDACD73}"/>
                </a:ext>
              </a:extLst>
            </p:cNvPr>
            <p:cNvSpPr txBox="1"/>
            <p:nvPr/>
          </p:nvSpPr>
          <p:spPr>
            <a:xfrm>
              <a:off x="2492543" y="2592172"/>
              <a:ext cx="530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800">
                  <a:solidFill>
                    <a:srgbClr val="FFFFFF"/>
                  </a:solidFill>
                  <a:latin typeface="Share Tech"/>
                  <a:sym typeface="Share Tech"/>
                </a:rPr>
                <a:t>S3</a:t>
              </a:r>
              <a:r>
                <a:rPr lang="es-CO"/>
                <a:t>.</a:t>
              </a:r>
              <a:endParaRPr lang="es-CO" sz="1800">
                <a:solidFill>
                  <a:srgbClr val="FFFFFF"/>
                </a:solidFill>
                <a:latin typeface="Share Tech"/>
                <a:sym typeface="Share Tech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D2AD1F1-623A-F6D4-CD47-FF6DE20F6645}"/>
                </a:ext>
              </a:extLst>
            </p:cNvPr>
            <p:cNvSpPr txBox="1"/>
            <p:nvPr/>
          </p:nvSpPr>
          <p:spPr>
            <a:xfrm>
              <a:off x="758920" y="3061716"/>
              <a:ext cx="1022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800">
                  <a:solidFill>
                    <a:srgbClr val="FF9973"/>
                  </a:solidFill>
                  <a:latin typeface="Share Tech"/>
                  <a:sym typeface="Share Tech"/>
                </a:rPr>
                <a:t>Ingesta de datos</a:t>
              </a: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65E6CF88-3F83-F107-F9EF-BBBBF910685C}"/>
                </a:ext>
              </a:extLst>
            </p:cNvPr>
            <p:cNvCxnSpPr>
              <a:stCxn id="4102" idx="1"/>
            </p:cNvCxnSpPr>
            <p:nvPr/>
          </p:nvCxnSpPr>
          <p:spPr>
            <a:xfrm flipV="1">
              <a:off x="3023121" y="2171008"/>
              <a:ext cx="475387" cy="1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408868B-0DBA-C1A1-EABC-D75C7E6F1110}"/>
                </a:ext>
              </a:extLst>
            </p:cNvPr>
            <p:cNvSpPr txBox="1"/>
            <p:nvPr/>
          </p:nvSpPr>
          <p:spPr>
            <a:xfrm>
              <a:off x="293261" y="2407504"/>
              <a:ext cx="5933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sz="1800">
                  <a:solidFill>
                    <a:srgbClr val="FFFFFF"/>
                  </a:solidFill>
                  <a:latin typeface="Share Tech"/>
                  <a:sym typeface="Share Tech"/>
                </a:rPr>
                <a:t>Data</a:t>
              </a:r>
            </a:p>
          </p:txBody>
        </p:sp>
        <p:pic>
          <p:nvPicPr>
            <p:cNvPr id="11" name="Gráfico 10" descr="Magnifying glass con relleno sólido">
              <a:extLst>
                <a:ext uri="{FF2B5EF4-FFF2-40B4-BE49-F238E27FC236}">
                  <a16:creationId xmlns:a16="http://schemas.microsoft.com/office/drawing/2014/main" id="{012FA547-7929-14EC-7BE6-619DE319C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43067" y="1806320"/>
              <a:ext cx="729374" cy="729374"/>
            </a:xfrm>
            <a:prstGeom prst="rect">
              <a:avLst/>
            </a:prstGeom>
          </p:spPr>
        </p:pic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EFD3E761-8FB6-698A-D3B5-91A3A206449F}"/>
                </a:ext>
              </a:extLst>
            </p:cNvPr>
            <p:cNvCxnSpPr/>
            <p:nvPr/>
          </p:nvCxnSpPr>
          <p:spPr>
            <a:xfrm flipV="1">
              <a:off x="4379157" y="2171007"/>
              <a:ext cx="475387" cy="1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A46E927D-6722-E70A-658D-AA0A8BB7AF0D}"/>
                </a:ext>
              </a:extLst>
            </p:cNvPr>
            <p:cNvCxnSpPr/>
            <p:nvPr/>
          </p:nvCxnSpPr>
          <p:spPr>
            <a:xfrm flipV="1">
              <a:off x="5565964" y="2175765"/>
              <a:ext cx="475387" cy="1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46F4AAA-D4F6-1DB2-8BDB-6DF4E8FA2B9E}"/>
                </a:ext>
              </a:extLst>
            </p:cNvPr>
            <p:cNvSpPr txBox="1"/>
            <p:nvPr/>
          </p:nvSpPr>
          <p:spPr>
            <a:xfrm>
              <a:off x="1664336" y="1159524"/>
              <a:ext cx="169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800">
                  <a:solidFill>
                    <a:srgbClr val="FF9973"/>
                  </a:solidFill>
                  <a:latin typeface="Share Tech"/>
                  <a:sym typeface="Share Tech"/>
                </a:rPr>
                <a:t>Almacenamiento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63EC4A79-D94D-C270-185E-22D883FF9468}"/>
                </a:ext>
              </a:extLst>
            </p:cNvPr>
            <p:cNvSpPr txBox="1"/>
            <p:nvPr/>
          </p:nvSpPr>
          <p:spPr>
            <a:xfrm>
              <a:off x="4648156" y="2578526"/>
              <a:ext cx="137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800">
                  <a:solidFill>
                    <a:srgbClr val="FFFFFF"/>
                  </a:solidFill>
                  <a:latin typeface="Share Tech"/>
                  <a:sym typeface="Share Tech"/>
                </a:rPr>
                <a:t>Predicciones</a:t>
              </a: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9A2E1EE-7111-310F-3C39-1592E949C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5199" y="1816467"/>
              <a:ext cx="696828" cy="696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9BA971FB-DA0B-B694-0C44-4A695BA9760F}"/>
                </a:ext>
              </a:extLst>
            </p:cNvPr>
            <p:cNvCxnSpPr/>
            <p:nvPr/>
          </p:nvCxnSpPr>
          <p:spPr>
            <a:xfrm flipV="1">
              <a:off x="6985298" y="2122623"/>
              <a:ext cx="475387" cy="1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FA67549B-E42D-C65D-7ED5-366D584D2D26}"/>
                </a:ext>
              </a:extLst>
            </p:cNvPr>
            <p:cNvSpPr txBox="1"/>
            <p:nvPr/>
          </p:nvSpPr>
          <p:spPr>
            <a:xfrm>
              <a:off x="7293138" y="3200215"/>
              <a:ext cx="1379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800">
                  <a:solidFill>
                    <a:srgbClr val="FF9973"/>
                  </a:solidFill>
                  <a:latin typeface="Share Tech"/>
                  <a:sym typeface="Share Tech"/>
                </a:rPr>
                <a:t>Visualización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F3CB3C9B-1612-938D-6C95-EF62CFD564C7}"/>
                </a:ext>
              </a:extLst>
            </p:cNvPr>
            <p:cNvSpPr txBox="1"/>
            <p:nvPr/>
          </p:nvSpPr>
          <p:spPr>
            <a:xfrm>
              <a:off x="7448664" y="2577848"/>
              <a:ext cx="137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800">
                  <a:solidFill>
                    <a:srgbClr val="FFFFFF"/>
                  </a:solidFill>
                  <a:latin typeface="Share Tech"/>
                  <a:sym typeface="Share Tech"/>
                </a:rPr>
                <a:t>Power BI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EE88B831-AC70-0E4B-0A49-8B0891A57652}"/>
                </a:ext>
              </a:extLst>
            </p:cNvPr>
            <p:cNvSpPr txBox="1"/>
            <p:nvPr/>
          </p:nvSpPr>
          <p:spPr>
            <a:xfrm>
              <a:off x="6214801" y="2570619"/>
              <a:ext cx="530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800">
                  <a:solidFill>
                    <a:srgbClr val="FFFFFF"/>
                  </a:solidFill>
                  <a:latin typeface="Share Tech"/>
                  <a:sym typeface="Share Tech"/>
                </a:rPr>
                <a:t>.csv</a:t>
              </a:r>
              <a:r>
                <a:rPr lang="es-CO"/>
                <a:t>.</a:t>
              </a:r>
              <a:endParaRPr lang="es-CO" sz="1800">
                <a:solidFill>
                  <a:srgbClr val="FFFFFF"/>
                </a:solidFill>
                <a:latin typeface="Share Tech"/>
                <a:sym typeface="Share Tech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9EFDDB19-6448-F465-8BBD-443BB5807FFC}"/>
                </a:ext>
              </a:extLst>
            </p:cNvPr>
            <p:cNvSpPr txBox="1"/>
            <p:nvPr/>
          </p:nvSpPr>
          <p:spPr>
            <a:xfrm>
              <a:off x="5593929" y="1142737"/>
              <a:ext cx="1699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800">
                  <a:solidFill>
                    <a:srgbClr val="FF9973"/>
                  </a:solidFill>
                  <a:latin typeface="Share Tech"/>
                  <a:sym typeface="Share Tech"/>
                </a:rPr>
                <a:t>Almacenamiento resultados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D3DFC12-48E6-9CEC-AC8D-F9ABE13CBF5A}"/>
                </a:ext>
              </a:extLst>
            </p:cNvPr>
            <p:cNvSpPr txBox="1"/>
            <p:nvPr/>
          </p:nvSpPr>
          <p:spPr>
            <a:xfrm>
              <a:off x="3873232" y="3236280"/>
              <a:ext cx="169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800">
                  <a:solidFill>
                    <a:srgbClr val="FF9973"/>
                  </a:solidFill>
                  <a:latin typeface="Share Tech"/>
                  <a:sym typeface="Share Tech"/>
                </a:rPr>
                <a:t>Procesamiento</a:t>
              </a:r>
            </a:p>
          </p:txBody>
        </p:sp>
      </p:grpSp>
      <p:sp>
        <p:nvSpPr>
          <p:cNvPr id="7" name="AutoShape 2">
            <a:extLst>
              <a:ext uri="{FF2B5EF4-FFF2-40B4-BE49-F238E27FC236}">
                <a16:creationId xmlns:a16="http://schemas.microsoft.com/office/drawing/2014/main" id="{66721E0B-BEDB-C9B6-C697-511F654EFA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AC4142-1522-B431-938B-04EF59040DB7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3554621" y="1783339"/>
            <a:ext cx="792137" cy="8680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1C3DF66-B524-9135-4E69-A913A1FBF80A}"/>
              </a:ext>
            </a:extLst>
          </p:cNvPr>
          <p:cNvSpPr txBox="1"/>
          <p:nvPr/>
        </p:nvSpPr>
        <p:spPr>
          <a:xfrm>
            <a:off x="3539445" y="2579069"/>
            <a:ext cx="137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>
                <a:solidFill>
                  <a:srgbClr val="FFFFFF"/>
                </a:solidFill>
                <a:latin typeface="Share Tech"/>
                <a:sym typeface="Share Tech"/>
              </a:rPr>
              <a:t>Modelo</a:t>
            </a:r>
          </a:p>
        </p:txBody>
      </p:sp>
      <p:pic>
        <p:nvPicPr>
          <p:cNvPr id="8" name="Picture 4" descr="Free File SVG, PNG Icon, Symbol. Download Image.">
            <a:extLst>
              <a:ext uri="{FF2B5EF4-FFF2-40B4-BE49-F238E27FC236}">
                <a16:creationId xmlns:a16="http://schemas.microsoft.com/office/drawing/2014/main" id="{566A8DD9-4016-1EAE-3C56-02003DE2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57" y="1810823"/>
            <a:ext cx="720371" cy="72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628743" y="2648414"/>
            <a:ext cx="515408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 LOS DATOS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377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5546006" y="10670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5469229" y="88476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23</a:t>
            </a: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77766" y="1182513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76216" y="1182513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cxnSpLocks/>
            <a:stCxn id="610" idx="3"/>
            <a:endCxn id="612" idx="1"/>
          </p:cNvCxnSpPr>
          <p:nvPr/>
        </p:nvCxnSpPr>
        <p:spPr>
          <a:xfrm>
            <a:off x="4301666" y="1544463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03;p30">
            <a:extLst>
              <a:ext uri="{FF2B5EF4-FFF2-40B4-BE49-F238E27FC236}">
                <a16:creationId xmlns:a16="http://schemas.microsoft.com/office/drawing/2014/main" id="{CBF57A20-BAA1-0725-86D3-96492E70EBC8}"/>
              </a:ext>
            </a:extLst>
          </p:cNvPr>
          <p:cNvSpPr txBox="1">
            <a:spLocks/>
          </p:cNvSpPr>
          <p:nvPr/>
        </p:nvSpPr>
        <p:spPr>
          <a:xfrm>
            <a:off x="1659945" y="6988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CO"/>
              <a:t>CSV</a:t>
            </a:r>
          </a:p>
        </p:txBody>
      </p:sp>
      <p:sp>
        <p:nvSpPr>
          <p:cNvPr id="10" name="Google Shape;608;p30">
            <a:extLst>
              <a:ext uri="{FF2B5EF4-FFF2-40B4-BE49-F238E27FC236}">
                <a16:creationId xmlns:a16="http://schemas.microsoft.com/office/drawing/2014/main" id="{BE6E7FCE-7D4E-3895-846C-D93B619A9393}"/>
              </a:ext>
            </a:extLst>
          </p:cNvPr>
          <p:cNvSpPr txBox="1">
            <a:spLocks/>
          </p:cNvSpPr>
          <p:nvPr/>
        </p:nvSpPr>
        <p:spPr>
          <a:xfrm>
            <a:off x="1594796" y="1222113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Descarga de SAP</a:t>
            </a:r>
          </a:p>
        </p:txBody>
      </p:sp>
      <p:pic>
        <p:nvPicPr>
          <p:cNvPr id="22" name="Gráfico 21" descr="Download con relleno sólido">
            <a:extLst>
              <a:ext uri="{FF2B5EF4-FFF2-40B4-BE49-F238E27FC236}">
                <a16:creationId xmlns:a16="http://schemas.microsoft.com/office/drawing/2014/main" id="{96B25018-0053-FBFC-E18B-6E2E71F87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5354" y="1263036"/>
            <a:ext cx="549535" cy="549535"/>
          </a:xfrm>
          <a:prstGeom prst="rect">
            <a:avLst/>
          </a:prstGeom>
        </p:spPr>
      </p:pic>
      <p:pic>
        <p:nvPicPr>
          <p:cNvPr id="32" name="Gráfico 31" descr="Miscellaneous con relleno sólido">
            <a:extLst>
              <a:ext uri="{FF2B5EF4-FFF2-40B4-BE49-F238E27FC236}">
                <a16:creationId xmlns:a16="http://schemas.microsoft.com/office/drawing/2014/main" id="{3A79C3D1-5A43-DF84-E8C6-8B9FC87F6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5416" y="1207113"/>
            <a:ext cx="674700" cy="674700"/>
          </a:xfrm>
          <a:prstGeom prst="rect">
            <a:avLst/>
          </a:prstGeom>
        </p:spPr>
      </p:pic>
      <p:sp>
        <p:nvSpPr>
          <p:cNvPr id="34" name="Google Shape;603;p30">
            <a:extLst>
              <a:ext uri="{FF2B5EF4-FFF2-40B4-BE49-F238E27FC236}">
                <a16:creationId xmlns:a16="http://schemas.microsoft.com/office/drawing/2014/main" id="{7BC3E63F-4839-EC60-666A-A59E66B7216B}"/>
              </a:ext>
            </a:extLst>
          </p:cNvPr>
          <p:cNvSpPr txBox="1">
            <a:spLocks/>
          </p:cNvSpPr>
          <p:nvPr/>
        </p:nvSpPr>
        <p:spPr>
          <a:xfrm>
            <a:off x="1297062" y="2909888"/>
            <a:ext cx="689867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/>
              <a:t>Datos categóricos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/>
              <a:t>Datos no estructurados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MX"/>
              <a:t>Describen el producto, su familia, lugares de manufactura, almacenamiento y codificación interna.</a:t>
            </a:r>
            <a:endParaRPr lang="es-CO"/>
          </a:p>
        </p:txBody>
      </p:sp>
      <p:sp>
        <p:nvSpPr>
          <p:cNvPr id="6" name="Google Shape;605;p30">
            <a:extLst>
              <a:ext uri="{FF2B5EF4-FFF2-40B4-BE49-F238E27FC236}">
                <a16:creationId xmlns:a16="http://schemas.microsoft.com/office/drawing/2014/main" id="{67FE7C0F-9807-C7AF-5C75-196C2B9B561D}"/>
              </a:ext>
            </a:extLst>
          </p:cNvPr>
          <p:cNvSpPr txBox="1">
            <a:spLocks/>
          </p:cNvSpPr>
          <p:nvPr/>
        </p:nvSpPr>
        <p:spPr>
          <a:xfrm>
            <a:off x="2499845" y="3799925"/>
            <a:ext cx="439506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CO"/>
              <a:t>Variable objetivo: </a:t>
            </a:r>
            <a:r>
              <a:rPr lang="es-CO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VERTEX PROD ID</a:t>
            </a:r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628743" y="2720486"/>
            <a:ext cx="5670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DEL MODELO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82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8;p28">
            <a:extLst>
              <a:ext uri="{FF2B5EF4-FFF2-40B4-BE49-F238E27FC236}">
                <a16:creationId xmlns:a16="http://schemas.microsoft.com/office/drawing/2014/main" id="{162652F3-A5FB-F7B1-2E92-9E0A9C10615A}"/>
              </a:ext>
            </a:extLst>
          </p:cNvPr>
          <p:cNvSpPr txBox="1">
            <a:spLocks/>
          </p:cNvSpPr>
          <p:nvPr/>
        </p:nvSpPr>
        <p:spPr>
          <a:xfrm>
            <a:off x="2691593" y="2733389"/>
            <a:ext cx="376081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 sz="4800">
                <a:solidFill>
                  <a:schemeClr val="bg1"/>
                </a:solidFill>
              </a:rPr>
              <a:t>OPERACIÓN DEL MODELO</a:t>
            </a:r>
          </a:p>
        </p:txBody>
      </p:sp>
    </p:spTree>
    <p:extLst>
      <p:ext uri="{BB962C8B-B14F-4D97-AF65-F5344CB8AC3E}">
        <p14:creationId xmlns:p14="http://schemas.microsoft.com/office/powerpoint/2010/main" val="215781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186264" y="914112"/>
            <a:ext cx="4385736" cy="744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"/>
              <a:t>Eliminación de espacios en blanco.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424729" y="685681"/>
            <a:ext cx="3760813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LOS DATOS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8F44566-9798-49ED-F32C-0299F6BE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31" y="1704661"/>
            <a:ext cx="3958336" cy="31517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764FEE9-F0D9-8F00-318A-12F461CD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04660"/>
            <a:ext cx="4042704" cy="3159877"/>
          </a:xfrm>
          <a:prstGeom prst="rect">
            <a:avLst/>
          </a:prstGeom>
        </p:spPr>
      </p:pic>
      <p:sp>
        <p:nvSpPr>
          <p:cNvPr id="4" name="Google Shape;508;p28">
            <a:extLst>
              <a:ext uri="{FF2B5EF4-FFF2-40B4-BE49-F238E27FC236}">
                <a16:creationId xmlns:a16="http://schemas.microsoft.com/office/drawing/2014/main" id="{4DD4A3E1-5177-2F6F-393B-4F0AAAAD8368}"/>
              </a:ext>
            </a:extLst>
          </p:cNvPr>
          <p:cNvSpPr txBox="1">
            <a:spLocks/>
          </p:cNvSpPr>
          <p:nvPr/>
        </p:nvSpPr>
        <p:spPr>
          <a:xfrm>
            <a:off x="4525937" y="424688"/>
            <a:ext cx="4618063" cy="36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/>
              <a:t>CODIFICACIÓN DE ETIQUETAS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7AA08-E5BC-5442-3B82-95551BCE34FD}"/>
              </a:ext>
            </a:extLst>
          </p:cNvPr>
          <p:cNvSpPr txBox="1"/>
          <p:nvPr/>
        </p:nvSpPr>
        <p:spPr>
          <a:xfrm>
            <a:off x="4690534" y="9843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MX" sz="1800">
                <a:solidFill>
                  <a:schemeClr val="lt1"/>
                </a:solidFill>
                <a:latin typeface="Maven Pro"/>
                <a:sym typeface="Maven Pro"/>
              </a:rPr>
              <a:t>Asignación</a:t>
            </a:r>
            <a:r>
              <a:rPr lang="es-MX"/>
              <a:t> </a:t>
            </a:r>
            <a:r>
              <a:rPr lang="es-MX" sz="1800">
                <a:solidFill>
                  <a:schemeClr val="lt1"/>
                </a:solidFill>
                <a:latin typeface="Maven Pro"/>
              </a:rPr>
              <a:t>numérica de los datos</a:t>
            </a:r>
            <a:r>
              <a:rPr lang="es-MX"/>
              <a:t>.</a:t>
            </a:r>
            <a:endParaRPr lang="en"/>
          </a:p>
        </p:txBody>
      </p:sp>
      <p:sp>
        <p:nvSpPr>
          <p:cNvPr id="7" name="Google Shape;507;p28">
            <a:extLst>
              <a:ext uri="{FF2B5EF4-FFF2-40B4-BE49-F238E27FC236}">
                <a16:creationId xmlns:a16="http://schemas.microsoft.com/office/drawing/2014/main" id="{6BF7CE2A-69A2-8C78-23EE-44FDC599ED88}"/>
              </a:ext>
            </a:extLst>
          </p:cNvPr>
          <p:cNvSpPr txBox="1">
            <a:spLocks/>
          </p:cNvSpPr>
          <p:nvPr/>
        </p:nvSpPr>
        <p:spPr>
          <a:xfrm>
            <a:off x="4968884" y="1168993"/>
            <a:ext cx="4015300" cy="74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s-CO" i="1">
                <a:latin typeface="Times New Roman" panose="02020603050405020304" pitchFamily="18" charset="0"/>
                <a:ea typeface="Calibri" panose="020F0502020204030204" pitchFamily="34" charset="0"/>
              </a:rPr>
              <a:t>sklearn.preprocessing.LabelEncoder</a:t>
            </a:r>
            <a:endParaRPr lang="es-CO"/>
          </a:p>
        </p:txBody>
      </p:sp>
      <p:sp>
        <p:nvSpPr>
          <p:cNvPr id="8" name="Google Shape;693;p32">
            <a:extLst>
              <a:ext uri="{FF2B5EF4-FFF2-40B4-BE49-F238E27FC236}">
                <a16:creationId xmlns:a16="http://schemas.microsoft.com/office/drawing/2014/main" id="{A946006E-638C-203C-A20B-CC3DAE512EE5}"/>
              </a:ext>
            </a:extLst>
          </p:cNvPr>
          <p:cNvSpPr/>
          <p:nvPr/>
        </p:nvSpPr>
        <p:spPr>
          <a:xfrm rot="5400000" flipV="1">
            <a:off x="3850110" y="845008"/>
            <a:ext cx="1193511" cy="45719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69FC688-876E-FD81-CE92-9C76F76BA938}"/>
              </a:ext>
            </a:extLst>
          </p:cNvPr>
          <p:cNvSpPr txBox="1"/>
          <p:nvPr/>
        </p:nvSpPr>
        <p:spPr>
          <a:xfrm>
            <a:off x="2249311" y="1680542"/>
            <a:ext cx="46453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>
                <a:schemeClr val="lt1"/>
              </a:buClr>
              <a:buSzPts val="1800"/>
              <a:buFont typeface="Wingdings" panose="05000000000000000000" pitchFamily="2" charset="2"/>
              <a:buChar char="ü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s-MX"/>
              <a:t>Creación de una nueva categoría o clase fiscal MA DIY</a:t>
            </a:r>
            <a:endParaRPr lang="es-CO"/>
          </a:p>
        </p:txBody>
      </p:sp>
      <p:sp>
        <p:nvSpPr>
          <p:cNvPr id="7" name="Google Shape;508;p28">
            <a:extLst>
              <a:ext uri="{FF2B5EF4-FFF2-40B4-BE49-F238E27FC236}">
                <a16:creationId xmlns:a16="http://schemas.microsoft.com/office/drawing/2014/main" id="{7841E289-9935-1E00-FDE6-AC3E328CB13C}"/>
              </a:ext>
            </a:extLst>
          </p:cNvPr>
          <p:cNvSpPr txBox="1">
            <a:spLocks/>
          </p:cNvSpPr>
          <p:nvPr/>
        </p:nvSpPr>
        <p:spPr>
          <a:xfrm>
            <a:off x="447307" y="967903"/>
            <a:ext cx="6337315" cy="20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CO"/>
              <a:t>INGENIERÍA DE CARACTERÍSTICAS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F64BA1-60D0-5804-9ACA-1A935A7BBF2C}"/>
              </a:ext>
            </a:extLst>
          </p:cNvPr>
          <p:cNvSpPr txBox="1"/>
          <p:nvPr/>
        </p:nvSpPr>
        <p:spPr>
          <a:xfrm>
            <a:off x="2249311" y="2571750"/>
            <a:ext cx="46453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lt1"/>
              </a:buClr>
              <a:buSzPts val="1800"/>
              <a:buFont typeface="Wingdings" panose="05000000000000000000" pitchFamily="2" charset="2"/>
              <a:buChar char="ü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9pPr>
          </a:lstStyle>
          <a:p>
            <a:pPr algn="just"/>
            <a:r>
              <a:rPr lang="es-ES"/>
              <a:t>Remplazo de datos faltantes por “MISS” para las columnas DOM RLS COD, MANUFACT TYPE CODE y INSTRUMENT DESC.</a:t>
            </a:r>
            <a:endParaRPr lang="es-CO"/>
          </a:p>
        </p:txBody>
      </p:sp>
      <p:pic>
        <p:nvPicPr>
          <p:cNvPr id="2050" name="Picture 2" descr="Ingenieria - Descarga iconos gratis">
            <a:extLst>
              <a:ext uri="{FF2B5EF4-FFF2-40B4-BE49-F238E27FC236}">
                <a16:creationId xmlns:a16="http://schemas.microsoft.com/office/drawing/2014/main" id="{87857050-2960-C715-3E14-853BBB5F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6132" y="3646311"/>
            <a:ext cx="1194505" cy="119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1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C8281-33FD-9AC5-E28D-FBC40F77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84" y="280090"/>
            <a:ext cx="6606064" cy="577800"/>
          </a:xfrm>
        </p:spPr>
        <p:txBody>
          <a:bodyPr/>
          <a:lstStyle/>
          <a:p>
            <a:r>
              <a:rPr lang="es-CO"/>
              <a:t>Análisis de componentes principales (PCA)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185D8-1A54-B6D6-209B-1D907375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6" y="1148607"/>
            <a:ext cx="4679950" cy="37471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506E8A-6EEE-1A93-1E0A-633593B57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2"/>
          <a:stretch/>
        </p:blipFill>
        <p:spPr>
          <a:xfrm>
            <a:off x="5463822" y="1066800"/>
            <a:ext cx="3093156" cy="35833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0271D3-937A-4930-F476-F04D9407C02F}"/>
              </a:ext>
            </a:extLst>
          </p:cNvPr>
          <p:cNvSpPr txBox="1"/>
          <p:nvPr/>
        </p:nvSpPr>
        <p:spPr>
          <a:xfrm>
            <a:off x="4989556" y="4664910"/>
            <a:ext cx="40416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Reporte de clasificación del análisis con </a:t>
            </a:r>
            <a:r>
              <a:rPr lang="es-ES" sz="1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RandomForest</a:t>
            </a:r>
            <a:r>
              <a:rPr lang="es-ES"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realizado al PCA</a:t>
            </a:r>
            <a:endParaRPr lang="es-CO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5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B293F-AE9E-3455-781F-F753CEB7C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203" y="445542"/>
            <a:ext cx="6052908" cy="577800"/>
          </a:xfrm>
        </p:spPr>
        <p:txBody>
          <a:bodyPr/>
          <a:lstStyle/>
          <a:p>
            <a:r>
              <a:rPr lang="es-CO"/>
              <a:t>BALANCEO DE LOS DATOS (SMOTE)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8DED30-04C9-83CC-7095-816232BAF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0"/>
          <a:stretch/>
        </p:blipFill>
        <p:spPr>
          <a:xfrm>
            <a:off x="1627583" y="1023342"/>
            <a:ext cx="3042444" cy="35737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4A4577-9468-82B2-4C09-FAD79495C07C}"/>
              </a:ext>
            </a:extLst>
          </p:cNvPr>
          <p:cNvSpPr txBox="1"/>
          <p:nvPr/>
        </p:nvSpPr>
        <p:spPr>
          <a:xfrm>
            <a:off x="827087" y="4597122"/>
            <a:ext cx="4643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Reporte de clasificación del análisis con RandomForest a partir de los datos balanceados con SMOTE.</a:t>
            </a:r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BD3E06-0B69-DA33-1A6C-B82B36FF4ED3}"/>
              </a:ext>
            </a:extLst>
          </p:cNvPr>
          <p:cNvSpPr txBox="1"/>
          <p:nvPr/>
        </p:nvSpPr>
        <p:spPr>
          <a:xfrm>
            <a:off x="4863041" y="1609902"/>
            <a:ext cx="38713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lt1"/>
              </a:buClr>
              <a:buSzPts val="1800"/>
              <a:buFont typeface="Wingdings" panose="05000000000000000000" pitchFamily="2" charset="2"/>
              <a:buChar char="ü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9pPr>
          </a:lstStyle>
          <a:p>
            <a:pPr algn="just"/>
            <a:r>
              <a:rPr lang="es-CO" sz="1600"/>
              <a:t>Identificación de clases minoritarias. </a:t>
            </a:r>
          </a:p>
          <a:p>
            <a:pPr algn="just"/>
            <a:r>
              <a:rPr lang="es-CO" sz="1600"/>
              <a:t>Se elige aleatoriamente un conjunto de un ejemplo de la clase minoritaria. </a:t>
            </a:r>
          </a:p>
          <a:p>
            <a:pPr algn="just"/>
            <a:r>
              <a:rPr lang="es-CO" sz="1600"/>
              <a:t>Selección de los k vecinos más cercanos. </a:t>
            </a:r>
          </a:p>
          <a:p>
            <a:pPr algn="just"/>
            <a:r>
              <a:rPr lang="es-CO" sz="1600"/>
              <a:t>Generación de ejemplos sintéticos. </a:t>
            </a:r>
          </a:p>
          <a:p>
            <a:pPr algn="just"/>
            <a:r>
              <a:rPr lang="es-CO" sz="1600"/>
              <a:t>Incorporación de ejemplos sintéticos al conjunto de datos. </a:t>
            </a:r>
          </a:p>
        </p:txBody>
      </p:sp>
    </p:spTree>
    <p:extLst>
      <p:ext uri="{BB962C8B-B14F-4D97-AF65-F5344CB8AC3E}">
        <p14:creationId xmlns:p14="http://schemas.microsoft.com/office/powerpoint/2010/main" val="26542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8;p28">
            <a:extLst>
              <a:ext uri="{FF2B5EF4-FFF2-40B4-BE49-F238E27FC236}">
                <a16:creationId xmlns:a16="http://schemas.microsoft.com/office/drawing/2014/main" id="{162652F3-A5FB-F7B1-2E92-9E0A9C10615A}"/>
              </a:ext>
            </a:extLst>
          </p:cNvPr>
          <p:cNvSpPr txBox="1">
            <a:spLocks/>
          </p:cNvSpPr>
          <p:nvPr/>
        </p:nvSpPr>
        <p:spPr>
          <a:xfrm>
            <a:off x="2691593" y="2089923"/>
            <a:ext cx="376081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 sz="4800">
                <a:solidFill>
                  <a:schemeClr val="bg1"/>
                </a:solidFill>
              </a:rPr>
              <a:t>SELECCIÓN DEL MODELO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FD1A7E-DF43-4078-2868-B719A9226233}"/>
              </a:ext>
            </a:extLst>
          </p:cNvPr>
          <p:cNvSpPr txBox="1"/>
          <p:nvPr/>
        </p:nvSpPr>
        <p:spPr>
          <a:xfrm>
            <a:off x="2444045" y="236152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 algn="just">
              <a:buClr>
                <a:schemeClr val="lt1"/>
              </a:buClr>
              <a:buSzPts val="1800"/>
              <a:buFont typeface="Wingdings" panose="05000000000000000000" pitchFamily="2" charset="2"/>
              <a:buChar char="ü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1pPr>
            <a:lvl2pPr marL="914400" indent="-317500">
              <a:lnSpc>
                <a:spcPct val="115000"/>
              </a:lnSpc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</a:defRPr>
            </a:lvl9pPr>
          </a:lstStyle>
          <a:p>
            <a:pPr marL="0" indent="0">
              <a:buNone/>
            </a:pPr>
            <a:r>
              <a:rPr lang="es-ES"/>
              <a:t>Métricas evaluadas por cada modelo: </a:t>
            </a:r>
            <a:r>
              <a:rPr lang="es-ES" b="1"/>
              <a:t>Precisión, Recall y F1-Score</a:t>
            </a:r>
            <a:endParaRPr lang="es-CO" b="1"/>
          </a:p>
        </p:txBody>
      </p:sp>
    </p:spTree>
    <p:extLst>
      <p:ext uri="{BB962C8B-B14F-4D97-AF65-F5344CB8AC3E}">
        <p14:creationId xmlns:p14="http://schemas.microsoft.com/office/powerpoint/2010/main" val="275003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773002" y="2535767"/>
            <a:ext cx="3803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 DE TRABAJO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4;p43">
            <a:extLst>
              <a:ext uri="{FF2B5EF4-FFF2-40B4-BE49-F238E27FC236}">
                <a16:creationId xmlns:a16="http://schemas.microsoft.com/office/drawing/2014/main" id="{34ABD3D3-A1D5-3936-A4E4-96F13CDD58AF}"/>
              </a:ext>
            </a:extLst>
          </p:cNvPr>
          <p:cNvSpPr txBox="1">
            <a:spLocks/>
          </p:cNvSpPr>
          <p:nvPr/>
        </p:nvSpPr>
        <p:spPr>
          <a:xfrm>
            <a:off x="3792158" y="78542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 sz="4400" err="1"/>
              <a:t>XGBoost</a:t>
            </a:r>
            <a:endParaRPr lang="es-CO" sz="6000"/>
          </a:p>
        </p:txBody>
      </p:sp>
      <p:sp>
        <p:nvSpPr>
          <p:cNvPr id="12" name="Google Shape;1235;p43">
            <a:extLst>
              <a:ext uri="{FF2B5EF4-FFF2-40B4-BE49-F238E27FC236}">
                <a16:creationId xmlns:a16="http://schemas.microsoft.com/office/drawing/2014/main" id="{14882A2F-3813-E208-71AA-4953253F0A20}"/>
              </a:ext>
            </a:extLst>
          </p:cNvPr>
          <p:cNvSpPr txBox="1">
            <a:spLocks/>
          </p:cNvSpPr>
          <p:nvPr/>
        </p:nvSpPr>
        <p:spPr>
          <a:xfrm>
            <a:off x="4645995" y="1457525"/>
            <a:ext cx="3968925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/>
            <a:r>
              <a:rPr lang="en" sz="1600"/>
              <a:t>Aprendizaje supervisado.</a:t>
            </a:r>
          </a:p>
          <a:p>
            <a:pPr marL="285750" indent="-285750" algn="just"/>
            <a:endParaRPr lang="en" sz="1600"/>
          </a:p>
          <a:p>
            <a:pPr marL="285750" indent="-285750" algn="just"/>
            <a:endParaRPr lang="en" sz="1600"/>
          </a:p>
          <a:p>
            <a:pPr marL="0" indent="0">
              <a:buNone/>
            </a:pPr>
            <a:r>
              <a:rPr lang="es-E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Precisión: 0.9496.</a:t>
            </a:r>
          </a:p>
          <a:p>
            <a:pPr marL="0" indent="0">
              <a:buNone/>
            </a:pPr>
            <a:r>
              <a:rPr lang="es-ES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f1-score</a:t>
            </a:r>
            <a:r>
              <a:rPr lang="es-E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cercanos a 1.</a:t>
            </a:r>
            <a:endParaRPr lang="en"/>
          </a:p>
        </p:txBody>
      </p:sp>
      <p:sp>
        <p:nvSpPr>
          <p:cNvPr id="4" name="Google Shape;1235;p43">
            <a:extLst>
              <a:ext uri="{FF2B5EF4-FFF2-40B4-BE49-F238E27FC236}">
                <a16:creationId xmlns:a16="http://schemas.microsoft.com/office/drawing/2014/main" id="{74900F86-67BB-7811-C92D-6ED9AD61C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8116" y="1457525"/>
            <a:ext cx="4163884" cy="1356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1600">
                <a:latin typeface="Maven Pro" panose="020B0604020202020204" charset="0"/>
                <a:ea typeface="Calibri" panose="020F0502020204030204" pitchFamily="34" charset="0"/>
              </a:rPr>
              <a:t>A</a:t>
            </a:r>
            <a:r>
              <a:rPr lang="es-ES" sz="1600">
                <a:effectLst/>
                <a:latin typeface="Maven Pro" panose="020B0604020202020204" charset="0"/>
                <a:ea typeface="Calibri" panose="020F0502020204030204" pitchFamily="34" charset="0"/>
              </a:rPr>
              <a:t>prendizaje supervisado.</a:t>
            </a:r>
          </a:p>
          <a:p>
            <a:pPr marL="285750" indent="-285750" algn="just"/>
            <a:endParaRPr lang="es-ES" sz="1600">
              <a:latin typeface="Maven Pro" panose="020B0604020202020204" charset="0"/>
              <a:ea typeface="Calibri" panose="020F0502020204030204" pitchFamily="34" charset="0"/>
            </a:endParaRPr>
          </a:p>
          <a:p>
            <a:pPr marL="285750" indent="-285750" algn="just"/>
            <a:endParaRPr lang="es-ES" sz="1600">
              <a:latin typeface="Maven Pro" panose="020B060402020202020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Precisión: 0.947.</a:t>
            </a:r>
          </a:p>
          <a:p>
            <a:pPr marL="0" indent="0">
              <a:buNone/>
            </a:pPr>
            <a:r>
              <a:rPr lang="es-E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f1-score</a:t>
            </a:r>
            <a:r>
              <a:rPr lang="es-E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cercanos a 1. </a:t>
            </a:r>
            <a:endParaRPr lang="es-ES" sz="1600">
              <a:latin typeface="Maven Pro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7" name="Google Shape;1234;p43">
            <a:extLst>
              <a:ext uri="{FF2B5EF4-FFF2-40B4-BE49-F238E27FC236}">
                <a16:creationId xmlns:a16="http://schemas.microsoft.com/office/drawing/2014/main" id="{ED835DCF-ADB1-E739-2ACC-600CDE552081}"/>
              </a:ext>
            </a:extLst>
          </p:cNvPr>
          <p:cNvSpPr txBox="1">
            <a:spLocks/>
          </p:cNvSpPr>
          <p:nvPr/>
        </p:nvSpPr>
        <p:spPr>
          <a:xfrm>
            <a:off x="-357406" y="78542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CO" sz="4400" err="1">
                <a:solidFill>
                  <a:schemeClr val="accent2"/>
                </a:solidFill>
              </a:rPr>
              <a:t>Random</a:t>
            </a:r>
            <a:r>
              <a:rPr lang="es-CO" sz="4400">
                <a:solidFill>
                  <a:schemeClr val="accent2"/>
                </a:solidFill>
              </a:rPr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4215578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5;p43">
            <a:extLst>
              <a:ext uri="{FF2B5EF4-FFF2-40B4-BE49-F238E27FC236}">
                <a16:creationId xmlns:a16="http://schemas.microsoft.com/office/drawing/2014/main" id="{AD3EFBFF-70EE-0676-3BAF-E4632F702742}"/>
              </a:ext>
            </a:extLst>
          </p:cNvPr>
          <p:cNvSpPr txBox="1">
            <a:spLocks/>
          </p:cNvSpPr>
          <p:nvPr/>
        </p:nvSpPr>
        <p:spPr>
          <a:xfrm>
            <a:off x="534022" y="1685552"/>
            <a:ext cx="4465813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/>
            <a:r>
              <a:rPr lang="en" sz="1600"/>
              <a:t>Aprendizaje supervisado.</a:t>
            </a:r>
          </a:p>
          <a:p>
            <a:pPr marL="285750" indent="-285750" algn="just"/>
            <a:r>
              <a:rPr lang="en" sz="1600"/>
              <a:t>Conjunto de entrenamiento creado mediante bootstrap.</a:t>
            </a:r>
          </a:p>
          <a:p>
            <a:pPr marL="285750" indent="-285750" algn="just"/>
            <a:r>
              <a:rPr lang="es-CO" sz="1600"/>
              <a:t>Reduce la varianza del modelo por sus múltiples conjuntos de entrenamiento.</a:t>
            </a:r>
            <a:endParaRPr lang="en" sz="1600"/>
          </a:p>
        </p:txBody>
      </p:sp>
      <p:sp>
        <p:nvSpPr>
          <p:cNvPr id="5" name="Google Shape;1234;p43">
            <a:extLst>
              <a:ext uri="{FF2B5EF4-FFF2-40B4-BE49-F238E27FC236}">
                <a16:creationId xmlns:a16="http://schemas.microsoft.com/office/drawing/2014/main" id="{2E4C801C-6EE4-254E-48C8-78B9B23DB7D6}"/>
              </a:ext>
            </a:extLst>
          </p:cNvPr>
          <p:cNvSpPr txBox="1">
            <a:spLocks/>
          </p:cNvSpPr>
          <p:nvPr/>
        </p:nvSpPr>
        <p:spPr>
          <a:xfrm>
            <a:off x="156848" y="-9625"/>
            <a:ext cx="3968925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CO" sz="4800" err="1">
                <a:solidFill>
                  <a:schemeClr val="accent2"/>
                </a:solidFill>
              </a:rPr>
              <a:t>Bagging</a:t>
            </a:r>
            <a:endParaRPr lang="es-CO" sz="4800">
              <a:solidFill>
                <a:schemeClr val="accent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598830-CB3A-358B-4DAB-9E5537E0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65" y="311582"/>
            <a:ext cx="3414913" cy="45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CFFB2A8-09DC-3D35-27D6-A4E1AA7B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" y="1219751"/>
            <a:ext cx="2986244" cy="24701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037325-B548-E3EE-9588-7ABD400A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947" y="1219750"/>
            <a:ext cx="3024106" cy="24701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2570DD-EB2F-AA30-DD6C-080C48142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39" y="1219751"/>
            <a:ext cx="2988618" cy="2470166"/>
          </a:xfrm>
          <a:prstGeom prst="rect">
            <a:avLst/>
          </a:prstGeom>
        </p:spPr>
      </p:pic>
      <p:sp>
        <p:nvSpPr>
          <p:cNvPr id="7" name="Google Shape;1234;p43">
            <a:extLst>
              <a:ext uri="{FF2B5EF4-FFF2-40B4-BE49-F238E27FC236}">
                <a16:creationId xmlns:a16="http://schemas.microsoft.com/office/drawing/2014/main" id="{6C891D9F-9578-352F-39AF-20BA6E5C88BD}"/>
              </a:ext>
            </a:extLst>
          </p:cNvPr>
          <p:cNvSpPr txBox="1">
            <a:spLocks/>
          </p:cNvSpPr>
          <p:nvPr/>
        </p:nvSpPr>
        <p:spPr>
          <a:xfrm>
            <a:off x="-278733" y="116588"/>
            <a:ext cx="9386890" cy="10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CO" sz="4000">
                <a:solidFill>
                  <a:schemeClr val="accent2"/>
                </a:solidFill>
              </a:rPr>
              <a:t>Rendimiento comparativo de los modelos</a:t>
            </a:r>
          </a:p>
        </p:txBody>
      </p:sp>
    </p:spTree>
    <p:extLst>
      <p:ext uri="{BB962C8B-B14F-4D97-AF65-F5344CB8AC3E}">
        <p14:creationId xmlns:p14="http://schemas.microsoft.com/office/powerpoint/2010/main" val="246291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A9525D-CB06-51A8-0700-8959D108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750"/>
            <a:ext cx="914400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D90E664-717C-AF0A-9367-7ED34DC8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62" y="309082"/>
            <a:ext cx="3907875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7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8;p28">
            <a:extLst>
              <a:ext uri="{FF2B5EF4-FFF2-40B4-BE49-F238E27FC236}">
                <a16:creationId xmlns:a16="http://schemas.microsoft.com/office/drawing/2014/main" id="{162652F3-A5FB-F7B1-2E92-9E0A9C10615A}"/>
              </a:ext>
            </a:extLst>
          </p:cNvPr>
          <p:cNvSpPr txBox="1">
            <a:spLocks/>
          </p:cNvSpPr>
          <p:nvPr/>
        </p:nvSpPr>
        <p:spPr>
          <a:xfrm>
            <a:off x="2691593" y="2548890"/>
            <a:ext cx="376081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 sz="4800">
                <a:solidFill>
                  <a:schemeClr val="bg1"/>
                </a:solidFill>
              </a:rPr>
              <a:t>VISUALIZACIÓN</a:t>
            </a:r>
          </a:p>
        </p:txBody>
      </p:sp>
      <p:pic>
        <p:nvPicPr>
          <p:cNvPr id="2" name="Picture 2" descr="Microsoft Power BI | UC3M">
            <a:extLst>
              <a:ext uri="{FF2B5EF4-FFF2-40B4-BE49-F238E27FC236}">
                <a16:creationId xmlns:a16="http://schemas.microsoft.com/office/drawing/2014/main" id="{729071C3-6980-7E82-CD3E-C22161EF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55" y="763770"/>
            <a:ext cx="1027288" cy="10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F7499-915E-97BB-25E4-FB2EA695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05" y="2379182"/>
            <a:ext cx="4761389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537A8E-C917-CF7F-779E-0B7D813E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0" y="0"/>
            <a:ext cx="88959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8;p28">
            <a:extLst>
              <a:ext uri="{FF2B5EF4-FFF2-40B4-BE49-F238E27FC236}">
                <a16:creationId xmlns:a16="http://schemas.microsoft.com/office/drawing/2014/main" id="{4F43CB23-9C1B-7E91-3CBC-5EFC72D7865D}"/>
              </a:ext>
            </a:extLst>
          </p:cNvPr>
          <p:cNvSpPr txBox="1">
            <a:spLocks/>
          </p:cNvSpPr>
          <p:nvPr/>
        </p:nvSpPr>
        <p:spPr>
          <a:xfrm>
            <a:off x="275771" y="1020656"/>
            <a:ext cx="376081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80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hare Tech"/>
              <a:buNone/>
              <a:defRPr sz="1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 sz="480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Google Shape;1235;p43">
            <a:extLst>
              <a:ext uri="{FF2B5EF4-FFF2-40B4-BE49-F238E27FC236}">
                <a16:creationId xmlns:a16="http://schemas.microsoft.com/office/drawing/2014/main" id="{9706527F-8862-F306-DFE3-71F72418DFCB}"/>
              </a:ext>
            </a:extLst>
          </p:cNvPr>
          <p:cNvSpPr txBox="1">
            <a:spLocks/>
          </p:cNvSpPr>
          <p:nvPr/>
        </p:nvSpPr>
        <p:spPr>
          <a:xfrm>
            <a:off x="511443" y="1245285"/>
            <a:ext cx="7955222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/>
            <a:r>
              <a:rPr lang="es-MX" sz="1600" b="1"/>
              <a:t>Desbalance en asignaciones de características: </a:t>
            </a:r>
            <a:r>
              <a:rPr lang="es-MX" sz="1600"/>
              <a:t>Se identificó un desequilibrio en la distribución de clases, lo que llevó a la consolidación de categorías con menos de 50 productos en una nueva clase (1,5% de los datos)</a:t>
            </a:r>
          </a:p>
          <a:p>
            <a:pPr marL="285750" indent="-285750" algn="just"/>
            <a:endParaRPr lang="es-MX" sz="1600"/>
          </a:p>
          <a:p>
            <a:pPr marL="285750" indent="-285750" algn="just"/>
            <a:r>
              <a:rPr lang="es-MX" sz="1600" b="1"/>
              <a:t>Análisis de Componentes Principales (PCA):</a:t>
            </a:r>
            <a:r>
              <a:rPr lang="es-MX" sz="1600"/>
              <a:t> Se reduce la dimensionalidad de 22 variables, pero se determinó que mantener 17 componentes no aportaba beneficios significativos.</a:t>
            </a:r>
          </a:p>
          <a:p>
            <a:pPr marL="285750" indent="-285750" algn="just"/>
            <a:endParaRPr lang="es-MX" sz="1600"/>
          </a:p>
          <a:p>
            <a:pPr marL="285750" indent="-285750" algn="just"/>
            <a:r>
              <a:rPr lang="es-MX" sz="1600" b="1" err="1"/>
              <a:t>Random</a:t>
            </a:r>
            <a:r>
              <a:rPr lang="es-MX" sz="1600" b="1"/>
              <a:t> Forest y SMOTE:</a:t>
            </a:r>
            <a:r>
              <a:rPr lang="es-MX" sz="1600"/>
              <a:t> Se utilizó </a:t>
            </a:r>
            <a:r>
              <a:rPr lang="es-MX" sz="1600" err="1"/>
              <a:t>Random</a:t>
            </a:r>
            <a:r>
              <a:rPr lang="es-MX" sz="1600"/>
              <a:t> Forest con datos balanceados mediante SMOTE, con una precisión del </a:t>
            </a:r>
            <a:r>
              <a:rPr lang="es-MX" sz="1600" b="1"/>
              <a:t>95.4%</a:t>
            </a:r>
            <a:r>
              <a:rPr lang="es-MX" sz="1600"/>
              <a:t> y un equilibrio satisfactorio entre precisión y </a:t>
            </a:r>
            <a:r>
              <a:rPr lang="es-MX" sz="1600" err="1"/>
              <a:t>recall</a:t>
            </a:r>
            <a:r>
              <a:rPr lang="es-MX" sz="1600"/>
              <a:t>.</a:t>
            </a:r>
          </a:p>
          <a:p>
            <a:pPr marL="285750" indent="-285750" algn="just"/>
            <a:endParaRPr lang="es-MX" sz="1600"/>
          </a:p>
          <a:p>
            <a:pPr marL="285750" indent="-285750" algn="just"/>
            <a:r>
              <a:rPr lang="es-MX" sz="1600"/>
              <a:t>Se opta por ejecutar el modelo localmente por la complejidad y el tamaño de los datos. </a:t>
            </a:r>
          </a:p>
          <a:p>
            <a:pPr marL="0" indent="0" algn="just">
              <a:buNone/>
            </a:pPr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412044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73759" y="2116375"/>
            <a:ext cx="5670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574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55;p47">
            <a:extLst>
              <a:ext uri="{FF2B5EF4-FFF2-40B4-BE49-F238E27FC236}">
                <a16:creationId xmlns:a16="http://schemas.microsoft.com/office/drawing/2014/main" id="{8EC31EEB-C535-C5DB-EB2D-BC3BCA22A45B}"/>
              </a:ext>
            </a:extLst>
          </p:cNvPr>
          <p:cNvSpPr txBox="1">
            <a:spLocks/>
          </p:cNvSpPr>
          <p:nvPr/>
        </p:nvSpPr>
        <p:spPr>
          <a:xfrm>
            <a:off x="2469917" y="1829377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24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CO" sz="800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" name="Google Shape;1365;p47">
            <a:extLst>
              <a:ext uri="{FF2B5EF4-FFF2-40B4-BE49-F238E27FC236}">
                <a16:creationId xmlns:a16="http://schemas.microsoft.com/office/drawing/2014/main" id="{47E070FA-5257-0FA5-526B-8615D852F38C}"/>
              </a:ext>
            </a:extLst>
          </p:cNvPr>
          <p:cNvSpPr/>
          <p:nvPr/>
        </p:nvSpPr>
        <p:spPr>
          <a:xfrm>
            <a:off x="3344534" y="3087508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66;p47">
            <a:extLst>
              <a:ext uri="{FF2B5EF4-FFF2-40B4-BE49-F238E27FC236}">
                <a16:creationId xmlns:a16="http://schemas.microsoft.com/office/drawing/2014/main" id="{8A2F49B9-CC37-AA15-0ED9-8F284CA3AFAC}"/>
              </a:ext>
            </a:extLst>
          </p:cNvPr>
          <p:cNvSpPr/>
          <p:nvPr/>
        </p:nvSpPr>
        <p:spPr>
          <a:xfrm>
            <a:off x="4188584" y="3087508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67;p47">
            <a:extLst>
              <a:ext uri="{FF2B5EF4-FFF2-40B4-BE49-F238E27FC236}">
                <a16:creationId xmlns:a16="http://schemas.microsoft.com/office/drawing/2014/main" id="{4840F370-1395-9E55-1A23-A9688D49F8DC}"/>
              </a:ext>
            </a:extLst>
          </p:cNvPr>
          <p:cNvSpPr/>
          <p:nvPr/>
        </p:nvSpPr>
        <p:spPr>
          <a:xfrm>
            <a:off x="5032634" y="3087508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692343" y="2342294"/>
            <a:ext cx="37454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Ingeniero Mecánico – Aeronáutico </a:t>
            </a:r>
            <a:endParaRPr sz="180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500379" y="2357552"/>
            <a:ext cx="20223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Ingeniera Química</a:t>
            </a:r>
            <a:endParaRPr sz="180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813768" y="2347236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Biólogo </a:t>
            </a:r>
            <a:r>
              <a:rPr lang="en"/>
              <a:t> 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977867" y="19345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Andrés Puerta </a:t>
            </a:r>
            <a:br>
              <a:rPr lang="en" sz="2000"/>
            </a:br>
            <a:r>
              <a:rPr lang="en" sz="2000"/>
              <a:t>Gonzalez</a:t>
            </a:r>
            <a:endParaRPr sz="200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799429" y="193944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accent4"/>
                </a:solidFill>
              </a:rPr>
              <a:t>Karolina Arrieta Salgado </a:t>
            </a:r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5822237" y="19345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Matías Camelo Valera</a:t>
            </a:r>
          </a:p>
        </p:txBody>
      </p:sp>
      <p:sp>
        <p:nvSpPr>
          <p:cNvPr id="482" name="Google Shape;482;p27"/>
          <p:cNvSpPr/>
          <p:nvPr/>
        </p:nvSpPr>
        <p:spPr>
          <a:xfrm>
            <a:off x="1977867" y="85137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799429" y="856312"/>
            <a:ext cx="824100" cy="8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5822237" y="85137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27"/>
          <p:cNvCxnSpPr>
            <a:cxnSpLocks/>
          </p:cNvCxnSpPr>
          <p:nvPr/>
        </p:nvCxnSpPr>
        <p:spPr>
          <a:xfrm>
            <a:off x="2002268" y="127994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5433862" y="43422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646341" y="167548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2101316" y="95788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3932160" y="978215"/>
            <a:ext cx="577210" cy="580283"/>
            <a:chOff x="3095745" y="3805393"/>
            <a:chExt cx="352840" cy="354718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5945701" y="97326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Google Shape;486;p27">
            <a:extLst>
              <a:ext uri="{FF2B5EF4-FFF2-40B4-BE49-F238E27FC236}">
                <a16:creationId xmlns:a16="http://schemas.microsoft.com/office/drawing/2014/main" id="{4AB20705-BB61-BD66-9CC1-29D7B5F891BD}"/>
              </a:ext>
            </a:extLst>
          </p:cNvPr>
          <p:cNvCxnSpPr/>
          <p:nvPr/>
        </p:nvCxnSpPr>
        <p:spPr>
          <a:xfrm>
            <a:off x="3781359" y="127994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487;p27">
            <a:extLst>
              <a:ext uri="{FF2B5EF4-FFF2-40B4-BE49-F238E27FC236}">
                <a16:creationId xmlns:a16="http://schemas.microsoft.com/office/drawing/2014/main" id="{BF3C0368-C551-F757-8E0F-1C75D581FB95}"/>
              </a:ext>
            </a:extLst>
          </p:cNvPr>
          <p:cNvCxnSpPr>
            <a:cxnSpLocks/>
          </p:cNvCxnSpPr>
          <p:nvPr/>
        </p:nvCxnSpPr>
        <p:spPr>
          <a:xfrm>
            <a:off x="5829702" y="1263407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472;p27">
            <a:extLst>
              <a:ext uri="{FF2B5EF4-FFF2-40B4-BE49-F238E27FC236}">
                <a16:creationId xmlns:a16="http://schemas.microsoft.com/office/drawing/2014/main" id="{90A8FEFD-7234-9D39-F839-9E98D39F081E}"/>
              </a:ext>
            </a:extLst>
          </p:cNvPr>
          <p:cNvSpPr txBox="1">
            <a:spLocks/>
          </p:cNvSpPr>
          <p:nvPr/>
        </p:nvSpPr>
        <p:spPr>
          <a:xfrm>
            <a:off x="2636660" y="4541416"/>
            <a:ext cx="332117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CO" sz="1800"/>
              <a:t>Psicólogo  </a:t>
            </a:r>
          </a:p>
        </p:txBody>
      </p:sp>
      <p:sp>
        <p:nvSpPr>
          <p:cNvPr id="23" name="Google Shape;481;p27">
            <a:extLst>
              <a:ext uri="{FF2B5EF4-FFF2-40B4-BE49-F238E27FC236}">
                <a16:creationId xmlns:a16="http://schemas.microsoft.com/office/drawing/2014/main" id="{3425E750-6F59-EA03-86AE-6B559FFAA99B}"/>
              </a:ext>
            </a:extLst>
          </p:cNvPr>
          <p:cNvSpPr txBox="1">
            <a:spLocks/>
          </p:cNvSpPr>
          <p:nvPr/>
        </p:nvSpPr>
        <p:spPr>
          <a:xfrm>
            <a:off x="2766554" y="4133629"/>
            <a:ext cx="200864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2000">
                <a:solidFill>
                  <a:srgbClr val="92D050"/>
                </a:solidFill>
              </a:rPr>
              <a:t>Stevens Restrepo Vallejo</a:t>
            </a:r>
          </a:p>
        </p:txBody>
      </p:sp>
      <p:sp>
        <p:nvSpPr>
          <p:cNvPr id="24" name="Google Shape;484;p27">
            <a:extLst>
              <a:ext uri="{FF2B5EF4-FFF2-40B4-BE49-F238E27FC236}">
                <a16:creationId xmlns:a16="http://schemas.microsoft.com/office/drawing/2014/main" id="{642CF6F5-F3A2-B969-39DA-1DE48681A20A}"/>
              </a:ext>
            </a:extLst>
          </p:cNvPr>
          <p:cNvSpPr/>
          <p:nvPr/>
        </p:nvSpPr>
        <p:spPr>
          <a:xfrm>
            <a:off x="2766554" y="3050492"/>
            <a:ext cx="824100" cy="824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98;p27">
            <a:extLst>
              <a:ext uri="{FF2B5EF4-FFF2-40B4-BE49-F238E27FC236}">
                <a16:creationId xmlns:a16="http://schemas.microsoft.com/office/drawing/2014/main" id="{8DDF3F8D-DFEB-47A4-9BA4-DC6B489CF2A1}"/>
              </a:ext>
            </a:extLst>
          </p:cNvPr>
          <p:cNvGrpSpPr/>
          <p:nvPr/>
        </p:nvGrpSpPr>
        <p:grpSpPr>
          <a:xfrm>
            <a:off x="2890018" y="3172389"/>
            <a:ext cx="583817" cy="580314"/>
            <a:chOff x="3541011" y="3367320"/>
            <a:chExt cx="348257" cy="346188"/>
          </a:xfrm>
        </p:grpSpPr>
        <p:sp>
          <p:nvSpPr>
            <p:cNvPr id="27" name="Google Shape;499;p27">
              <a:extLst>
                <a:ext uri="{FF2B5EF4-FFF2-40B4-BE49-F238E27FC236}">
                  <a16:creationId xmlns:a16="http://schemas.microsoft.com/office/drawing/2014/main" id="{85567E81-659C-587E-7A6F-DAE6C22207F8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0;p27">
              <a:extLst>
                <a:ext uri="{FF2B5EF4-FFF2-40B4-BE49-F238E27FC236}">
                  <a16:creationId xmlns:a16="http://schemas.microsoft.com/office/drawing/2014/main" id="{5F0A9101-905C-8663-6A2D-30983420BF6E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1;p27">
              <a:extLst>
                <a:ext uri="{FF2B5EF4-FFF2-40B4-BE49-F238E27FC236}">
                  <a16:creationId xmlns:a16="http://schemas.microsoft.com/office/drawing/2014/main" id="{1602C5F2-A713-47F9-7CC5-B0B83DFB95C0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2;p27">
              <a:extLst>
                <a:ext uri="{FF2B5EF4-FFF2-40B4-BE49-F238E27FC236}">
                  <a16:creationId xmlns:a16="http://schemas.microsoft.com/office/drawing/2014/main" id="{68498244-0DEF-EE7F-ADC4-7EEB107B6067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Google Shape;487;p27">
            <a:extLst>
              <a:ext uri="{FF2B5EF4-FFF2-40B4-BE49-F238E27FC236}">
                <a16:creationId xmlns:a16="http://schemas.microsoft.com/office/drawing/2014/main" id="{2E49D8F6-391E-8FFB-890A-41078A83BC20}"/>
              </a:ext>
            </a:extLst>
          </p:cNvPr>
          <p:cNvCxnSpPr>
            <a:cxnSpLocks/>
          </p:cNvCxnSpPr>
          <p:nvPr/>
        </p:nvCxnSpPr>
        <p:spPr>
          <a:xfrm>
            <a:off x="2774019" y="346252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472;p27">
            <a:extLst>
              <a:ext uri="{FF2B5EF4-FFF2-40B4-BE49-F238E27FC236}">
                <a16:creationId xmlns:a16="http://schemas.microsoft.com/office/drawing/2014/main" id="{0DEF9D04-187D-C1B6-41AB-A4FBFED5A901}"/>
              </a:ext>
            </a:extLst>
          </p:cNvPr>
          <p:cNvSpPr txBox="1">
            <a:spLocks/>
          </p:cNvSpPr>
          <p:nvPr/>
        </p:nvSpPr>
        <p:spPr>
          <a:xfrm>
            <a:off x="4985751" y="4499728"/>
            <a:ext cx="332117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s-CO" sz="1800"/>
              <a:t>Química </a:t>
            </a:r>
          </a:p>
        </p:txBody>
      </p:sp>
      <p:sp>
        <p:nvSpPr>
          <p:cNvPr id="33" name="Google Shape;481;p27">
            <a:extLst>
              <a:ext uri="{FF2B5EF4-FFF2-40B4-BE49-F238E27FC236}">
                <a16:creationId xmlns:a16="http://schemas.microsoft.com/office/drawing/2014/main" id="{575054E2-229A-68C1-996F-1ED734D45676}"/>
              </a:ext>
            </a:extLst>
          </p:cNvPr>
          <p:cNvSpPr txBox="1">
            <a:spLocks/>
          </p:cNvSpPr>
          <p:nvPr/>
        </p:nvSpPr>
        <p:spPr>
          <a:xfrm>
            <a:off x="5115645" y="4091941"/>
            <a:ext cx="190604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2000">
                <a:solidFill>
                  <a:schemeClr val="accent3"/>
                </a:solidFill>
              </a:rPr>
              <a:t>Viviana Idárraga Ojeda</a:t>
            </a:r>
          </a:p>
        </p:txBody>
      </p:sp>
      <p:sp>
        <p:nvSpPr>
          <p:cNvPr id="34" name="Google Shape;484;p27">
            <a:extLst>
              <a:ext uri="{FF2B5EF4-FFF2-40B4-BE49-F238E27FC236}">
                <a16:creationId xmlns:a16="http://schemas.microsoft.com/office/drawing/2014/main" id="{B3800B28-CEF6-68B8-C62F-DD3144EF0CFB}"/>
              </a:ext>
            </a:extLst>
          </p:cNvPr>
          <p:cNvSpPr/>
          <p:nvPr/>
        </p:nvSpPr>
        <p:spPr>
          <a:xfrm>
            <a:off x="5115645" y="3008804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498;p27">
            <a:extLst>
              <a:ext uri="{FF2B5EF4-FFF2-40B4-BE49-F238E27FC236}">
                <a16:creationId xmlns:a16="http://schemas.microsoft.com/office/drawing/2014/main" id="{23AF18E6-8B12-ED43-2C88-A82B9ABE83B2}"/>
              </a:ext>
            </a:extLst>
          </p:cNvPr>
          <p:cNvGrpSpPr/>
          <p:nvPr/>
        </p:nvGrpSpPr>
        <p:grpSpPr>
          <a:xfrm>
            <a:off x="5239109" y="3130701"/>
            <a:ext cx="583817" cy="580314"/>
            <a:chOff x="3541011" y="3367320"/>
            <a:chExt cx="348257" cy="346188"/>
          </a:xfrm>
        </p:grpSpPr>
        <p:sp>
          <p:nvSpPr>
            <p:cNvPr id="37" name="Google Shape;499;p27">
              <a:extLst>
                <a:ext uri="{FF2B5EF4-FFF2-40B4-BE49-F238E27FC236}">
                  <a16:creationId xmlns:a16="http://schemas.microsoft.com/office/drawing/2014/main" id="{9DC92ACA-75F1-AA85-B1B9-F7C1C92524BD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0;p27">
              <a:extLst>
                <a:ext uri="{FF2B5EF4-FFF2-40B4-BE49-F238E27FC236}">
                  <a16:creationId xmlns:a16="http://schemas.microsoft.com/office/drawing/2014/main" id="{DB410357-CA2C-D0DB-44F5-86E9776AB816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1;p27">
              <a:extLst>
                <a:ext uri="{FF2B5EF4-FFF2-40B4-BE49-F238E27FC236}">
                  <a16:creationId xmlns:a16="http://schemas.microsoft.com/office/drawing/2014/main" id="{9134A2C2-2BE8-1579-2721-57C648CF045F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2;p27">
              <a:extLst>
                <a:ext uri="{FF2B5EF4-FFF2-40B4-BE49-F238E27FC236}">
                  <a16:creationId xmlns:a16="http://schemas.microsoft.com/office/drawing/2014/main" id="{56E10296-4408-0DBB-0156-1E338220E0CE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487;p27">
            <a:extLst>
              <a:ext uri="{FF2B5EF4-FFF2-40B4-BE49-F238E27FC236}">
                <a16:creationId xmlns:a16="http://schemas.microsoft.com/office/drawing/2014/main" id="{F3AF32E6-ABA4-73FE-1D7D-359B14ACF754}"/>
              </a:ext>
            </a:extLst>
          </p:cNvPr>
          <p:cNvCxnSpPr>
            <a:cxnSpLocks/>
          </p:cNvCxnSpPr>
          <p:nvPr/>
        </p:nvCxnSpPr>
        <p:spPr>
          <a:xfrm>
            <a:off x="5123110" y="3420841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127C80F-F073-A28A-5907-FDBE7BE5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77" y="770283"/>
            <a:ext cx="731905" cy="10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A6D398E-6AB3-9773-C02F-501FC248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58" y="2930410"/>
            <a:ext cx="716220" cy="10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052BBCB8-ACBB-FBD0-61D9-8DAEDFBA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35" y="2930410"/>
            <a:ext cx="721279" cy="10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9C2F8E2-E383-7E52-BE30-24C635173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73" y="771101"/>
            <a:ext cx="740492" cy="10175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92656B-F109-0112-3006-B01B95397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583" y="765160"/>
            <a:ext cx="746631" cy="102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4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572000" y="1762584"/>
            <a:ext cx="3892275" cy="282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s-CO" sz="1400" b="1"/>
              <a:t>Descripción problema del negocio</a:t>
            </a:r>
          </a:p>
          <a:p>
            <a:pPr marL="171450" lvl="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s-CO" sz="1400" b="1"/>
              <a:t>Desarrollo metodológico</a:t>
            </a:r>
          </a:p>
          <a:p>
            <a:pPr marL="171450" lvl="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s-CO" sz="1400" b="1"/>
              <a:t>Descripción de los datos </a:t>
            </a:r>
          </a:p>
          <a:p>
            <a:pPr marL="171450" lvl="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s-CO" sz="1400" b="1"/>
              <a:t>Desarrollo del modelo</a:t>
            </a:r>
          </a:p>
          <a:p>
            <a:pPr marL="171450" lvl="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s-CO" sz="1400" b="1"/>
              <a:t>Preguntas y respuestas</a:t>
            </a:r>
          </a:p>
          <a:p>
            <a:pPr marL="5715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endParaRPr lang="es-CO"/>
          </a:p>
          <a:p>
            <a:pPr marL="5715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endParaRPr lang="es-CO"/>
          </a:p>
          <a:p>
            <a:pPr marL="228600" lvl="0" indent="-2286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endParaRPr lang="es-CO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1126825" y="2447572"/>
            <a:ext cx="305006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CONTENIDO</a:t>
            </a:r>
            <a:endParaRPr sz="4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2F06C1-E17F-F8E7-E8B0-DCB524AF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0110"/>
            <a:ext cx="2005968" cy="1332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73759" y="3058304"/>
            <a:ext cx="5670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PROBLEMA DEL NEGOCIO 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458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subTitle" idx="4294967295"/>
          </p:nvPr>
        </p:nvSpPr>
        <p:spPr>
          <a:xfrm>
            <a:off x="691523" y="1816391"/>
            <a:ext cx="378550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400"/>
              <a:t>Clasificación de impuestos indirectos de una empresa dedicada a la manufactura y comercialización de dispositivos biomédicos. </a:t>
            </a:r>
            <a:endParaRPr lang="en-US" sz="1400"/>
          </a:p>
        </p:txBody>
      </p:sp>
      <p:sp>
        <p:nvSpPr>
          <p:cNvPr id="703" name="Google Shape;703;p33"/>
          <p:cNvSpPr/>
          <p:nvPr/>
        </p:nvSpPr>
        <p:spPr>
          <a:xfrm>
            <a:off x="388051" y="206055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4294967295"/>
          </p:nvPr>
        </p:nvSpPr>
        <p:spPr>
          <a:xfrm>
            <a:off x="691522" y="2887839"/>
            <a:ext cx="378550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400"/>
              <a:t>La clasificación está dada por familia y tipo de producto dentro de la compañía.</a:t>
            </a:r>
            <a:endParaRPr sz="1400"/>
          </a:p>
        </p:txBody>
      </p:sp>
      <p:sp>
        <p:nvSpPr>
          <p:cNvPr id="709" name="Google Shape;709;p33"/>
          <p:cNvSpPr/>
          <p:nvPr/>
        </p:nvSpPr>
        <p:spPr>
          <a:xfrm>
            <a:off x="388051" y="313200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áfico 4" descr="Tax con relleno sólido">
            <a:extLst>
              <a:ext uri="{FF2B5EF4-FFF2-40B4-BE49-F238E27FC236}">
                <a16:creationId xmlns:a16="http://schemas.microsoft.com/office/drawing/2014/main" id="{B86DBB67-FE1F-5DC7-6C0F-2AF6906C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177" y="4135261"/>
            <a:ext cx="914400" cy="914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9EBEB3-5360-2D3A-A4B3-B8454AC993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06356" y="251469"/>
            <a:ext cx="894012" cy="894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1F864B5-FB19-E0DD-1490-642F8FA2B3E4}"/>
              </a:ext>
            </a:extLst>
          </p:cNvPr>
          <p:cNvSpPr txBox="1"/>
          <p:nvPr/>
        </p:nvSpPr>
        <p:spPr>
          <a:xfrm>
            <a:off x="5202634" y="1687865"/>
            <a:ext cx="34120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CO">
                <a:solidFill>
                  <a:schemeClr val="bg1"/>
                </a:solidFill>
                <a:latin typeface="Maven Pro"/>
                <a:sym typeface="Maven Pro"/>
              </a:rPr>
              <a:t>Disminución de riesgos derivados del error humano.</a:t>
            </a:r>
          </a:p>
          <a:p>
            <a:pPr algn="just">
              <a:buClr>
                <a:schemeClr val="bg1"/>
              </a:buClr>
            </a:pPr>
            <a:endParaRPr lang="es-CO">
              <a:solidFill>
                <a:schemeClr val="bg1"/>
              </a:solidFill>
              <a:latin typeface="Maven Pro"/>
              <a:sym typeface="Maven Pro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MX">
                <a:solidFill>
                  <a:schemeClr val="bg1"/>
                </a:solidFill>
                <a:latin typeface="Maven Pro"/>
                <a:sym typeface="Maven Pro"/>
              </a:rPr>
              <a:t>Optimización y estandarización de la categorización o asignación de clases.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s-MX">
              <a:solidFill>
                <a:schemeClr val="bg1"/>
              </a:solidFill>
              <a:latin typeface="Maven Pro"/>
              <a:sym typeface="Maven Pro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MX">
                <a:solidFill>
                  <a:schemeClr val="bg1"/>
                </a:solidFill>
                <a:latin typeface="Maven Pro"/>
                <a:sym typeface="Maven Pro"/>
              </a:rPr>
              <a:t>Reducción de una inadecuada clasificación.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s-MX">
              <a:solidFill>
                <a:schemeClr val="bg1"/>
              </a:solidFill>
              <a:latin typeface="Maven Pro"/>
              <a:sym typeface="Maven Pro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s-CO">
              <a:solidFill>
                <a:schemeClr val="bg1"/>
              </a:solidFill>
              <a:latin typeface="Maven Pro"/>
              <a:sym typeface="Maven Pro"/>
            </a:endParaRPr>
          </a:p>
        </p:txBody>
      </p:sp>
      <p:sp>
        <p:nvSpPr>
          <p:cNvPr id="12" name="Google Shape;693;p32">
            <a:extLst>
              <a:ext uri="{FF2B5EF4-FFF2-40B4-BE49-F238E27FC236}">
                <a16:creationId xmlns:a16="http://schemas.microsoft.com/office/drawing/2014/main" id="{663CCBFA-3A9E-5FD5-4D46-9C4DC53F2D7F}"/>
              </a:ext>
            </a:extLst>
          </p:cNvPr>
          <p:cNvSpPr/>
          <p:nvPr/>
        </p:nvSpPr>
        <p:spPr>
          <a:xfrm rot="5400000">
            <a:off x="2565125" y="2554400"/>
            <a:ext cx="4690656" cy="84795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628743" y="2535025"/>
            <a:ext cx="5670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METODOLÓGICO</a:t>
            </a: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30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75E126-638B-D2B7-7894-DA323316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3" y="152256"/>
            <a:ext cx="7992533" cy="48615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72ECE2E-6576-B161-E008-B64B956B0C64}"/>
              </a:ext>
            </a:extLst>
          </p:cNvPr>
          <p:cNvSpPr txBox="1"/>
          <p:nvPr/>
        </p:nvSpPr>
        <p:spPr>
          <a:xfrm>
            <a:off x="1422399" y="3303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>
                <a:solidFill>
                  <a:schemeClr val="accent2">
                    <a:lumMod val="50000"/>
                  </a:schemeClr>
                </a:solidFill>
                <a:latin typeface="Share Tech"/>
                <a:sym typeface="Share Tech"/>
              </a:rPr>
              <a:t>Flujograma</a:t>
            </a:r>
            <a:endParaRPr lang="es-CO" sz="32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5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C102EB-3009-434B-ADA0-078DD39F3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0"/>
          <a:stretch/>
        </p:blipFill>
        <p:spPr bwMode="auto">
          <a:xfrm>
            <a:off x="5043487" y="0"/>
            <a:ext cx="3273425" cy="522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9B336B-DECF-82D5-B0A5-DF518D163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7"/>
          <a:stretch/>
        </p:blipFill>
        <p:spPr>
          <a:xfrm>
            <a:off x="675176" y="0"/>
            <a:ext cx="3706323" cy="51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7432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D1C65558B90E4E886781CF677A027C" ma:contentTypeVersion="8" ma:contentTypeDescription="Crear nuevo documento." ma:contentTypeScope="" ma:versionID="7617e0dba516a8bc4c2d73545024250a">
  <xsd:schema xmlns:xsd="http://www.w3.org/2001/XMLSchema" xmlns:xs="http://www.w3.org/2001/XMLSchema" xmlns:p="http://schemas.microsoft.com/office/2006/metadata/properties" xmlns:ns2="94bbb4b6-b3c1-4d8d-b598-357408b47016" targetNamespace="http://schemas.microsoft.com/office/2006/metadata/properties" ma:root="true" ma:fieldsID="4702c8bfe6250e8af5a2c755afd20c61" ns2:_="">
    <xsd:import namespace="94bbb4b6-b3c1-4d8d-b598-357408b47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bb4b6-b3c1-4d8d-b598-357408b47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F62C17-73C1-4A64-904D-9C69C3D099C2}"/>
</file>

<file path=customXml/itemProps2.xml><?xml version="1.0" encoding="utf-8"?>
<ds:datastoreItem xmlns:ds="http://schemas.openxmlformats.org/officeDocument/2006/customXml" ds:itemID="{B6F73E3F-E846-4A15-81A2-FBA46A52E8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19613-4A9F-45E4-BBED-B5EBC8D9BE25}">
  <ds:schemaRefs>
    <ds:schemaRef ds:uri="42c20b80-2189-4dfb-b30d-caf52d9ebf66"/>
    <ds:schemaRef ds:uri="5667abba-deeb-47eb-913d-50a4ad42b4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Data Science Consulting by Slidesgo</vt:lpstr>
      <vt:lpstr>Slidesgo Final Pages</vt:lpstr>
      <vt:lpstr>APLICACIÓN DE UN MODELO DE CLASIFICACIÓN DE  CATEGORÍAS FISCALES DE UNA EMPRESA DE MANUFACTURACIÓN Y COMERCIALIZACIÓN DE DISPOSITIVOS BIOMÉDICOS</vt:lpstr>
      <vt:lpstr>EQUIPO DE TRABAJO</vt:lpstr>
      <vt:lpstr>Ingeniero Mecánico – Aeronáutico </vt:lpstr>
      <vt:lpstr>CONTENIDO</vt:lpstr>
      <vt:lpstr>DESCRIPCIÓN PROBLEMA DEL NEGOCIO </vt:lpstr>
      <vt:lpstr>PowerPoint Presentation</vt:lpstr>
      <vt:lpstr>DESARROLLO METODOLÓGICO</vt:lpstr>
      <vt:lpstr>PowerPoint Presentation</vt:lpstr>
      <vt:lpstr>PowerPoint Presentation</vt:lpstr>
      <vt:lpstr>PowerPoint Presentation</vt:lpstr>
      <vt:lpstr>DESCRIPCIÓN DE LOS DATOS</vt:lpstr>
      <vt:lpstr>VARIABLES</vt:lpstr>
      <vt:lpstr>DESARROLLO DEL MODELO</vt:lpstr>
      <vt:lpstr>PowerPoint Presentation</vt:lpstr>
      <vt:lpstr>LIMPIEZA DE LOS DATOS</vt:lpstr>
      <vt:lpstr>PowerPoint Presentation</vt:lpstr>
      <vt:lpstr>Análisis de componentes principales (PCA)</vt:lpstr>
      <vt:lpstr>BALANCEO DE LOS DATOS (SMOTE)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Viviana Idarraga Ojeda</dc:creator>
  <cp:revision>1</cp:revision>
  <dcterms:modified xsi:type="dcterms:W3CDTF">2023-12-05T03:06:25Z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0x0101005CD1C65558B90E4E886781CF677A027C</vt:lpwstr>
  </property>
  <property fmtid="{D5CDD505-2E9C-101B-9397-08002B2CF9AE}" pid="3" name="MediaServiceImageTags">
    <vt:lpwstr/>
  </property>
</Properties>
</file>