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embeddedFontLst>
    <p:embeddedFont>
      <p:font typeface="Helvetica Neue"/>
      <p:regular r:id="rId10"/>
      <p:bold r:id="rId11"/>
      <p:italic r:id="rId12"/>
      <p:boldItalic r:id="rId13"/>
    </p:embeddedFont>
    <p:embeddedFont>
      <p:font typeface="Century Gothic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hLfG0VdgtAuWDs0pkBUQyWnI7H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HelveticaNeue-bold.fntdata"/><Relationship Id="rId10" Type="http://schemas.openxmlformats.org/officeDocument/2006/relationships/font" Target="fonts/HelveticaNeue-regular.fntdata"/><Relationship Id="rId13" Type="http://schemas.openxmlformats.org/officeDocument/2006/relationships/font" Target="fonts/HelveticaNeue-boldItalic.fntdata"/><Relationship Id="rId12" Type="http://schemas.openxmlformats.org/officeDocument/2006/relationships/font" Target="fonts/HelveticaNeue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enturyGothic-bold.fntdata"/><Relationship Id="rId14" Type="http://schemas.openxmlformats.org/officeDocument/2006/relationships/font" Target="fonts/CenturyGothic-regular.fntdata"/><Relationship Id="rId17" Type="http://schemas.openxmlformats.org/officeDocument/2006/relationships/font" Target="fonts/CenturyGothic-boldItalic.fntdata"/><Relationship Id="rId16" Type="http://schemas.openxmlformats.org/officeDocument/2006/relationships/font" Target="fonts/CenturyGothic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df993a202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df993a20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  <a:defRPr sz="7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rgbClr val="99999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panorámica con descripción">
  <p:cSld name="Imagen panorámica con descripció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/>
          <p:nvPr>
            <p:ph idx="2" type="pic"/>
          </p:nvPr>
        </p:nvSpPr>
        <p:spPr>
          <a:xfrm>
            <a:off x="1154955" y="685800"/>
            <a:ext cx="8825658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8" name="Google Shape;78;p1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escripción">
  <p:cSld name="Título y descripció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4" name="Google Shape;84;p1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 con descripción">
  <p:cSld name="Cita con descripció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0" name="Google Shape;90;p17"/>
          <p:cNvSpPr txBox="1"/>
          <p:nvPr>
            <p:ph idx="2" type="body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1" name="Google Shape;91;p1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2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95" name="Google Shape;95;p17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2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jeta de nombre">
  <p:cSld name="Tarjeta de nombr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99999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1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a 3">
  <p:cSld name="Columna 3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99999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5" name="Google Shape;105;p19"/>
          <p:cNvSpPr txBox="1"/>
          <p:nvPr>
            <p:ph idx="2" type="body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6" name="Google Shape;106;p19"/>
          <p:cNvSpPr txBox="1"/>
          <p:nvPr>
            <p:ph idx="3" type="body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99999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7" name="Google Shape;107;p19"/>
          <p:cNvSpPr txBox="1"/>
          <p:nvPr>
            <p:ph idx="4" type="body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8" name="Google Shape;108;p19"/>
          <p:cNvSpPr txBox="1"/>
          <p:nvPr>
            <p:ph idx="5" type="body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99999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9" name="Google Shape;109;p19"/>
          <p:cNvSpPr txBox="1"/>
          <p:nvPr>
            <p:ph idx="6" type="body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10" name="Google Shape;110;p19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999999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" name="Google Shape;111;p19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999999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Google Shape;112;p19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a de imagen 3">
  <p:cSld name="Columna de imagen 3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99999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8" name="Google Shape;118;p20"/>
          <p:cNvSpPr/>
          <p:nvPr>
            <p:ph idx="2" type="pic"/>
          </p:nvPr>
        </p:nvSpPr>
        <p:spPr>
          <a:xfrm>
            <a:off x="652463" y="2209800"/>
            <a:ext cx="2940050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9" name="Google Shape;119;p20"/>
          <p:cNvSpPr txBox="1"/>
          <p:nvPr>
            <p:ph idx="3" type="body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0" name="Google Shape;120;p20"/>
          <p:cNvSpPr txBox="1"/>
          <p:nvPr>
            <p:ph idx="4" type="body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99999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1" name="Google Shape;121;p20"/>
          <p:cNvSpPr/>
          <p:nvPr>
            <p:ph idx="5" type="pic"/>
          </p:nvPr>
        </p:nvSpPr>
        <p:spPr>
          <a:xfrm>
            <a:off x="3889374" y="2209800"/>
            <a:ext cx="2930525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2" name="Google Shape;122;p20"/>
          <p:cNvSpPr txBox="1"/>
          <p:nvPr>
            <p:ph idx="6" type="body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3" name="Google Shape;123;p20"/>
          <p:cNvSpPr txBox="1"/>
          <p:nvPr>
            <p:ph idx="7" type="body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99999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4" name="Google Shape;124;p20"/>
          <p:cNvSpPr/>
          <p:nvPr>
            <p:ph idx="8" type="pic"/>
          </p:nvPr>
        </p:nvSpPr>
        <p:spPr>
          <a:xfrm>
            <a:off x="7124699" y="2209800"/>
            <a:ext cx="2932113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5" name="Google Shape;125;p20"/>
          <p:cNvSpPr txBox="1"/>
          <p:nvPr>
            <p:ph idx="9" type="body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26" name="Google Shape;126;p20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999999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" name="Google Shape;127;p20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999999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8" name="Google Shape;128;p20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0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4" name="Google Shape;134;p2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 rot="5400000">
            <a:off x="1679575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0" name="Google Shape;140;p2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99999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" name="Google Shape;32;p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" type="body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38" name="Google Shape;38;p9"/>
          <p:cNvSpPr txBox="1"/>
          <p:nvPr>
            <p:ph idx="2" type="body"/>
          </p:nvPr>
        </p:nvSpPr>
        <p:spPr>
          <a:xfrm>
            <a:off x="5654493" y="2056092"/>
            <a:ext cx="4396341" cy="4200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39" name="Google Shape;39;p9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99999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6" name="Google Shape;46;p10"/>
          <p:cNvSpPr txBox="1"/>
          <p:nvPr>
            <p:ph idx="3" type="body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99999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7" name="Google Shape;47;p10"/>
          <p:cNvSpPr txBox="1"/>
          <p:nvPr>
            <p:ph idx="4" type="body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8" name="Google Shape;48;p10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title"/>
          </p:nvPr>
        </p:nvSpPr>
        <p:spPr>
          <a:xfrm>
            <a:off x="1154953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" type="body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0200" lvl="0" marL="457200" algn="l"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indent="-309880" lvl="2" marL="13716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indent="-299719" lvl="3" marL="1828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indent="-299720" lvl="4" marL="22860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indent="-299720" lvl="5" marL="27432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indent="-299720" lvl="6" marL="32004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indent="-299720" lvl="7" marL="3657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indent="-299720" lvl="8" marL="4114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/>
        </p:txBody>
      </p:sp>
      <p:sp>
        <p:nvSpPr>
          <p:cNvPr id="63" name="Google Shape;63;p13"/>
          <p:cNvSpPr txBox="1"/>
          <p:nvPr>
            <p:ph idx="2" type="body"/>
          </p:nvPr>
        </p:nvSpPr>
        <p:spPr>
          <a:xfrm>
            <a:off x="1154953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4" name="Google Shape;64;p1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4"/>
          <p:cNvSpPr/>
          <p:nvPr>
            <p:ph idx="2" type="pic"/>
          </p:nvPr>
        </p:nvSpPr>
        <p:spPr>
          <a:xfrm>
            <a:off x="6949546" y="1143000"/>
            <a:ext cx="3200400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7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6.xml"/><Relationship Id="rId21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9.xml"/><Relationship Id="rId12" Type="http://schemas.openxmlformats.org/officeDocument/2006/relationships/slideLayout" Target="../slideLayouts/slideLayout8.xml"/><Relationship Id="rId1" Type="http://schemas.openxmlformats.org/officeDocument/2006/relationships/image" Target="../media/image1.png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.xml"/><Relationship Id="rId19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.xml"/><Relationship Id="rId18" Type="http://schemas.openxmlformats.org/officeDocument/2006/relationships/slideLayout" Target="../slideLayouts/slideLayout14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04040"/>
            </a:gs>
            <a:gs pos="100000">
              <a:srgbClr val="292929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5"/>
          <p:cNvPicPr preferRelativeResize="0"/>
          <p:nvPr/>
        </p:nvPicPr>
        <p:blipFill rotWithShape="1">
          <a:blip r:embed="rId1">
            <a:alphaModFix/>
          </a:blip>
          <a:srcRect b="0" l="3613" r="0" t="0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5"/>
          <p:cNvPicPr preferRelativeResize="0"/>
          <p:nvPr/>
        </p:nvPicPr>
        <p:blipFill rotWithShape="1">
          <a:blip r:embed="rId2">
            <a:alphaModFix/>
          </a:blip>
          <a:srcRect b="0" l="35640" r="0" t="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666666">
                  <a:alpha val="6666"/>
                </a:srgbClr>
              </a:gs>
              <a:gs pos="36000">
                <a:srgbClr val="666666">
                  <a:alpha val="5882"/>
                </a:srgbClr>
              </a:gs>
              <a:gs pos="69000">
                <a:srgbClr val="666666">
                  <a:alpha val="0"/>
                </a:srgbClr>
              </a:gs>
              <a:gs pos="100000">
                <a:srgbClr val="666666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" name="Google Shape;9;p5"/>
          <p:cNvPicPr preferRelativeResize="0"/>
          <p:nvPr/>
        </p:nvPicPr>
        <p:blipFill rotWithShape="1">
          <a:blip r:embed="rId3">
            <a:alphaModFix/>
          </a:blip>
          <a:srcRect b="0" l="0" r="0" t="28812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5"/>
          <p:cNvPicPr preferRelativeResize="0"/>
          <p:nvPr/>
        </p:nvPicPr>
        <p:blipFill rotWithShape="1">
          <a:blip r:embed="rId4">
            <a:alphaModFix/>
          </a:blip>
          <a:srcRect b="23320" l="0" r="0" t="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5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Noto Sans Symbols"/>
              <a:buChar char="►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  <p:sldLayoutId id="2147483661" r:id="rId17"/>
    <p:sldLayoutId id="2147483662" r:id="rId18"/>
    <p:sldLayoutId id="2147483663" r:id="rId19"/>
    <p:sldLayoutId id="2147483664" r:id="rId20"/>
    <p:sldLayoutId id="2147483665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/>
          <p:nvPr>
            <p:ph idx="1" type="subTitle"/>
          </p:nvPr>
        </p:nvSpPr>
        <p:spPr>
          <a:xfrm>
            <a:off x="1300150" y="5700700"/>
            <a:ext cx="10701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es-ES" sz="1400">
                <a:solidFill>
                  <a:schemeClr val="lt1"/>
                </a:solidFill>
              </a:rPr>
              <a:t>							                   PRESENTADO POR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rPr b="1" lang="es-ES" sz="1400">
                <a:solidFill>
                  <a:schemeClr val="lt1"/>
                </a:solidFill>
              </a:rPr>
              <a:t> </a:t>
            </a:r>
            <a:r>
              <a:rPr b="1" i="0" lang="es-ES"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JULIA  JIMÉNEZ AYUSO,  </a:t>
            </a:r>
            <a:r>
              <a:rPr b="1" lang="es-ES"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JAVIER MARTÍNEZ GÓMEZ</a:t>
            </a:r>
            <a:r>
              <a:rPr b="1" i="0" lang="es-ES"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 STIBEN ANDRÉS PÉREZ VALENCIA  Y  </a:t>
            </a:r>
            <a:r>
              <a:rPr b="1" lang="es-ES"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DIEGO  POZO UTRILLA</a:t>
            </a:r>
            <a:endParaRPr b="1" sz="1400">
              <a:solidFill>
                <a:schemeClr val="lt1"/>
              </a:solidFill>
            </a:endParaRPr>
          </a:p>
        </p:txBody>
      </p:sp>
      <p:pic>
        <p:nvPicPr>
          <p:cNvPr id="148" name="Google Shape;14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67596" y="900484"/>
            <a:ext cx="5256807" cy="3942605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149" name="Google Shape;149;p1"/>
          <p:cNvPicPr preferRelativeResize="0"/>
          <p:nvPr/>
        </p:nvPicPr>
        <p:blipFill rotWithShape="1">
          <a:blip r:embed="rId4">
            <a:alphaModFix/>
          </a:blip>
          <a:srcRect b="13486" l="17886" r="19466" t="8215"/>
          <a:stretch/>
        </p:blipFill>
        <p:spPr>
          <a:xfrm>
            <a:off x="10511624" y="294199"/>
            <a:ext cx="540689" cy="606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>
            <p:ph type="title"/>
          </p:nvPr>
        </p:nvSpPr>
        <p:spPr>
          <a:xfrm>
            <a:off x="646111" y="452718"/>
            <a:ext cx="5229903" cy="8194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s-ES"/>
              <a:t>Introducción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t/>
            </a:r>
            <a:endParaRPr/>
          </a:p>
        </p:txBody>
      </p:sp>
      <p:pic>
        <p:nvPicPr>
          <p:cNvPr id="155" name="Google Shape;15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00071" y="252810"/>
            <a:ext cx="542591" cy="609653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"/>
          <p:cNvSpPr txBox="1"/>
          <p:nvPr/>
        </p:nvSpPr>
        <p:spPr>
          <a:xfrm>
            <a:off x="646100" y="1171550"/>
            <a:ext cx="3840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Proyecto basado en un programa para la gestión de un concesionario.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7" name="Google Shape;157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9525" y="2328875"/>
            <a:ext cx="5572951" cy="37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"/>
          <p:cNvSpPr txBox="1"/>
          <p:nvPr/>
        </p:nvSpPr>
        <p:spPr>
          <a:xfrm>
            <a:off x="8882475" y="2657475"/>
            <a:ext cx="147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Empleado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9" name="Google Shape;159;p2"/>
          <p:cNvSpPr txBox="1"/>
          <p:nvPr/>
        </p:nvSpPr>
        <p:spPr>
          <a:xfrm>
            <a:off x="5500700" y="1928675"/>
            <a:ext cx="187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Cliente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"/>
          <p:cNvSpPr txBox="1"/>
          <p:nvPr>
            <p:ph type="title"/>
          </p:nvPr>
        </p:nvSpPr>
        <p:spPr>
          <a:xfrm>
            <a:off x="646100" y="452721"/>
            <a:ext cx="94047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s-ES"/>
              <a:t>Descripción </a:t>
            </a:r>
            <a:endParaRPr/>
          </a:p>
        </p:txBody>
      </p:sp>
      <p:pic>
        <p:nvPicPr>
          <p:cNvPr id="165" name="Google Shape;16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00071" y="309411"/>
            <a:ext cx="542591" cy="609653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"/>
          <p:cNvSpPr txBox="1"/>
          <p:nvPr/>
        </p:nvSpPr>
        <p:spPr>
          <a:xfrm>
            <a:off x="646100" y="1243000"/>
            <a:ext cx="8615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 el desarrollo de esta aplicación se quiere conseguir una correcta gestión y control de la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flota de vehículos de un concesionario. La interfaz será lo más intuitiva posible para facilitar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 uso a todos los usuarios.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7" name="Google Shape;167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2800" y="2571750"/>
            <a:ext cx="5406401" cy="35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f993a202d_0_0"/>
          <p:cNvSpPr txBox="1"/>
          <p:nvPr>
            <p:ph type="ctrTitle"/>
          </p:nvPr>
        </p:nvSpPr>
        <p:spPr>
          <a:xfrm>
            <a:off x="872425" y="309400"/>
            <a:ext cx="4675500" cy="692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200"/>
              <a:t>Funcionalidades</a:t>
            </a:r>
            <a:endParaRPr sz="4200"/>
          </a:p>
        </p:txBody>
      </p:sp>
      <p:sp>
        <p:nvSpPr>
          <p:cNvPr id="173" name="Google Shape;173;gdf993a202d_0_0"/>
          <p:cNvSpPr txBox="1"/>
          <p:nvPr/>
        </p:nvSpPr>
        <p:spPr>
          <a:xfrm>
            <a:off x="1115275" y="1353475"/>
            <a:ext cx="10369200" cy="48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entury Gothic"/>
              <a:buChar char="●"/>
            </a:pPr>
            <a:r>
              <a:rPr lang="es-ES" sz="2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Visión de la flota de coches disponible en el concesionario con todas sus características y versiones pudiendo aplicar un filtro de búsqueda.</a:t>
            </a:r>
            <a:endParaRPr sz="2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entury Gothic"/>
              <a:buChar char="●"/>
            </a:pPr>
            <a:r>
              <a:rPr lang="es-ES" sz="2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Alta de nuevos vehículos.</a:t>
            </a:r>
            <a:endParaRPr sz="2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entury Gothic"/>
              <a:buChar char="●"/>
            </a:pPr>
            <a:r>
              <a:rPr lang="es-ES" sz="2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Eliminación o modificación de vehículos.</a:t>
            </a:r>
            <a:endParaRPr sz="2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entury Gothic"/>
              <a:buChar char="●"/>
            </a:pPr>
            <a:r>
              <a:rPr lang="es-ES" sz="2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Formulario de alta de nuevos clientes.</a:t>
            </a:r>
            <a:endParaRPr sz="2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entury Gothic"/>
              <a:buChar char="●"/>
            </a:pPr>
            <a:r>
              <a:rPr lang="es-ES" sz="2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Apartado de contacto.</a:t>
            </a:r>
            <a:endParaRPr sz="2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4" name="Google Shape;174;gdf993a202d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00071" y="309411"/>
            <a:ext cx="542591" cy="609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"/>
          <p:cNvSpPr txBox="1"/>
          <p:nvPr>
            <p:ph type="title"/>
          </p:nvPr>
        </p:nvSpPr>
        <p:spPr>
          <a:xfrm>
            <a:off x="604583" y="1189669"/>
            <a:ext cx="11360400" cy="10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entury Gothic"/>
              <a:buNone/>
            </a:pPr>
            <a:r>
              <a:rPr lang="es-ES" sz="6000"/>
              <a:t>Gracias por vuestra atención</a:t>
            </a:r>
            <a:endParaRPr/>
          </a:p>
        </p:txBody>
      </p:sp>
      <p:pic>
        <p:nvPicPr>
          <p:cNvPr id="180" name="Google Shape;180;p4"/>
          <p:cNvPicPr preferRelativeResize="0"/>
          <p:nvPr/>
        </p:nvPicPr>
        <p:blipFill rotWithShape="1">
          <a:blip r:embed="rId3">
            <a:alphaModFix/>
          </a:blip>
          <a:srcRect b="14976" l="0" r="20706" t="16452"/>
          <a:stretch/>
        </p:blipFill>
        <p:spPr>
          <a:xfrm>
            <a:off x="3328236" y="2927590"/>
            <a:ext cx="5291594" cy="2860042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181" name="Google Shape;18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00071" y="323660"/>
            <a:ext cx="542591" cy="609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800">
    <p:circle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on">
  <a:themeElements>
    <a:clrScheme name="Escala de grises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2021-06-10T20:20:10Z</dcterms:created>
  <dc:creator>Javier MartÍnez Gómez</dc:creator>
</cp:coreProperties>
</file>