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4"/>
    <p:restoredTop sz="94726"/>
  </p:normalViewPr>
  <p:slideViewPr>
    <p:cSldViewPr snapToGrid="0">
      <p:cViewPr>
        <p:scale>
          <a:sx n="150" d="100"/>
          <a:sy n="150" d="100"/>
        </p:scale>
        <p:origin x="14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A67-1E67-7905-306B-F5338D5CA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58BC-6C27-2813-25A5-FA3C5F10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118F-3488-451F-B15E-D8427B96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6A60-7AF6-5F30-D465-3F33D2E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AA14-098B-64B7-4A83-C7FDE9A9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6B4-7AD5-B0FA-E558-C899CC9A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51155-1859-16A6-A1BB-F3284D25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08FE-1EEB-A4FA-43CF-45855A0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92D1-91F4-6EAD-F59B-BE55AEDB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5E1F-3019-E702-C220-27C197A4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45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EA072-70D6-59F6-7569-D35865C8D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6612F-6D58-80B9-E1B0-761C9D64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20E8-0AD2-F8E7-7543-1A31C720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88EF-89DE-5AF7-E088-DED7F8A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50F5-B1C6-D430-BB67-F4E77F6F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8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16C1-A527-5DEB-B83B-29B9D189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3120-C26D-6C93-241F-B89EC8FF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B8C2-358A-9EA8-F324-21B9C37C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EF4E-478D-A4E9-34F9-73F0EAEB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3626-7B81-2440-97B2-1D5249D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1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CED-AB01-AF84-EDEF-483D080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5002-C7D2-24D6-8CD4-FF546132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402E-A7E9-C3D1-E938-6D0A757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D7F4-AF84-256A-ABF6-0643127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9AA6-081E-8501-63D0-B30E2A9D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228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5E0-5BF7-7847-D6EB-BF605D88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ADA-B8CE-9FF0-91C6-37B53847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54FC6-2D13-FF6F-E5FB-76204D553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362F-CE14-ECC9-5AED-F2276AE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ECA2-D279-0489-4CE4-A836054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DE7C-45CD-4469-7294-D140FEBC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29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5BE-D2F5-AC03-9542-8828D20F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788D-5ED2-7572-3C8F-0ED51ACC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1CB4-552B-F194-F6CF-EDCFF1EB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B5FB4-259A-1473-B731-F65FC384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C70B-6132-3275-3F2E-338E789BA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D6875-E24F-33BC-1178-E3A00E0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A736-D5C0-B6CC-1AB2-DCEBDB0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FE303-791B-4382-F877-DAF52348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0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68BC-2947-A547-89B2-BE355024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30D7B-F4E0-EC63-B1AC-821A1882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1C025-523A-75D7-4B71-EF4D846C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3BE5-035D-796A-65C4-FC826E2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7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46246-B9B5-7832-8C87-8F956384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2E541-7DF9-F60A-E9CC-9FEE76BD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9C4C-7303-5D6A-ECB9-42507D95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15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44A-9248-1F35-D15F-A8AD001A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1A07-88AA-7483-C753-CF23395A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FF30-99A0-DD0C-4D25-18CA0355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766C-9DA0-0FCF-B2CA-E6C3E62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30D1-DB8C-3E96-7E43-030CCA25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56A9-197C-C75F-C18A-0BAF1D3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5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8B47-7FA8-451E-CB14-B340C2F0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4643F-AED0-5F4C-4CBE-B7C6C8AA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0DE2-6A18-659E-506E-CCC08D86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6F6F6-B996-653B-0E9D-619910A6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4BD4-9EF9-3248-DCDD-B402CAA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FA26-5277-1DEB-0329-4CE6966F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91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4C5A-854F-2AA7-EAAC-9AB27582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4AE1-AF31-41BC-217B-DEEF7DF1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6F11-DAEF-C7B4-766F-676DE432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943D-1E4B-2549-58DF-21226D95E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862A-236D-B1F9-929E-BDA05A21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550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nd yellow flag&#10;&#10;Description automatically generated with medium confidence">
            <a:extLst>
              <a:ext uri="{FF2B5EF4-FFF2-40B4-BE49-F238E27FC236}">
                <a16:creationId xmlns:a16="http://schemas.microsoft.com/office/drawing/2014/main" id="{A8AA44E7-2901-8792-1258-CCC1E7AB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36377"/>
            <a:ext cx="5291666" cy="3527777"/>
          </a:xfrm>
          <a:prstGeom prst="rect">
            <a:avLst/>
          </a:prstGeom>
        </p:spPr>
      </p:pic>
      <p:pic>
        <p:nvPicPr>
          <p:cNvPr id="23" name="Picture 22" descr="A flag with stars and stripes&#10;&#10;Description automatically generated with low confidence">
            <a:extLst>
              <a:ext uri="{FF2B5EF4-FFF2-40B4-BE49-F238E27FC236}">
                <a16:creationId xmlns:a16="http://schemas.microsoft.com/office/drawing/2014/main" id="{13808CDC-3DF5-05F9-C154-98544E9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9" y="2136377"/>
            <a:ext cx="5291667" cy="352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24D716-4FE4-C88C-6A36-0B7A54C02C1A}"/>
              </a:ext>
            </a:extLst>
          </p:cNvPr>
          <p:cNvSpPr txBox="1"/>
          <p:nvPr/>
        </p:nvSpPr>
        <p:spPr>
          <a:xfrm>
            <a:off x="643468" y="1213047"/>
            <a:ext cx="586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>
                <a:latin typeface="☞SQUARTIQA 4F INLINE" pitchFamily="2" charset="0"/>
              </a:rPr>
              <a:t>I SPEAK</a:t>
            </a:r>
            <a:r>
              <a:rPr lang="es-ES_tradnl" sz="5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11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logo, font, symbol, graphics&#10;&#10;Description automatically generated">
            <a:extLst>
              <a:ext uri="{FF2B5EF4-FFF2-40B4-BE49-F238E27FC236}">
                <a16:creationId xmlns:a16="http://schemas.microsoft.com/office/drawing/2014/main" id="{2EBF7F91-6A79-6166-A0FE-58EC2124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3" y="623275"/>
            <a:ext cx="4830795" cy="2644859"/>
          </a:xfrm>
          <a:prstGeom prst="rect">
            <a:avLst/>
          </a:prstGeom>
        </p:spPr>
      </p:pic>
      <p:pic>
        <p:nvPicPr>
          <p:cNvPr id="5" name="Content Placeholder 4" descr="A picture containing flag, rectangle, flag of the united states, symbol&#10;&#10;Description automatically generated">
            <a:extLst>
              <a:ext uri="{FF2B5EF4-FFF2-40B4-BE49-F238E27FC236}">
                <a16:creationId xmlns:a16="http://schemas.microsoft.com/office/drawing/2014/main" id="{973F2E3C-E664-82D7-567E-611E1332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795959"/>
            <a:ext cx="5298894" cy="2225535"/>
          </a:xfrm>
          <a:prstGeom prst="rect">
            <a:avLst/>
          </a:prstGeom>
        </p:spPr>
      </p:pic>
      <p:sp>
        <p:nvSpPr>
          <p:cNvPr id="20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F9891F-43E1-F1CA-AC81-4D9BACC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05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4D716-4FE4-C88C-6A36-0B7A54C02C1A}"/>
              </a:ext>
            </a:extLst>
          </p:cNvPr>
          <p:cNvSpPr txBox="1"/>
          <p:nvPr/>
        </p:nvSpPr>
        <p:spPr>
          <a:xfrm>
            <a:off x="838200" y="557189"/>
            <a:ext cx="10515600" cy="111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☞SQUARTIQA 4F INLINE" pitchFamily="2" charset="0"/>
                <a:ea typeface="+mj-ea"/>
                <a:cs typeface="+mj-cs"/>
              </a:rPr>
              <a:t>I know:</a:t>
            </a:r>
          </a:p>
        </p:txBody>
      </p:sp>
      <p:pic>
        <p:nvPicPr>
          <p:cNvPr id="3" name="Picture 2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A52F9BB5-CEEB-A629-58C3-3B7ACECB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43" y="1834939"/>
            <a:ext cx="1876990" cy="2056976"/>
          </a:xfrm>
          <a:prstGeom prst="rect">
            <a:avLst/>
          </a:prstGeom>
        </p:spPr>
      </p:pic>
      <p:pic>
        <p:nvPicPr>
          <p:cNvPr id="7" name="Picture 6" descr="A picture containing red, logo, graphics, design&#10;&#10;Description automatically generated">
            <a:extLst>
              <a:ext uri="{FF2B5EF4-FFF2-40B4-BE49-F238E27FC236}">
                <a16:creationId xmlns:a16="http://schemas.microsoft.com/office/drawing/2014/main" id="{DBF455BF-8104-7FF9-1961-B4B87E7B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85" y="1834939"/>
            <a:ext cx="2056976" cy="2056976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75CDCC6-77CE-08C0-1546-FD027A3B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942" y="1834939"/>
            <a:ext cx="2056976" cy="2056976"/>
          </a:xfrm>
          <a:prstGeom prst="rect">
            <a:avLst/>
          </a:prstGeom>
        </p:spPr>
      </p:pic>
      <p:pic>
        <p:nvPicPr>
          <p:cNvPr id="11" name="Picture 10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4AFC6286-F69A-4793-7F76-3AF2F4190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50" y="4063630"/>
            <a:ext cx="2056976" cy="2056976"/>
          </a:xfrm>
          <a:prstGeom prst="rect">
            <a:avLst/>
          </a:prstGeom>
        </p:spPr>
      </p:pic>
      <p:pic>
        <p:nvPicPr>
          <p:cNvPr id="13" name="Picture 12" descr="A picture containing graphics, circle, symbol, art&#10;&#10;Description automatically generated">
            <a:extLst>
              <a:ext uri="{FF2B5EF4-FFF2-40B4-BE49-F238E27FC236}">
                <a16:creationId xmlns:a16="http://schemas.microsoft.com/office/drawing/2014/main" id="{4D64433C-11E5-A4D3-CA24-5663BA369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903" y="4063630"/>
            <a:ext cx="2364340" cy="2056976"/>
          </a:xfrm>
          <a:prstGeom prst="rect">
            <a:avLst/>
          </a:prstGeom>
        </p:spPr>
      </p:pic>
      <p:pic>
        <p:nvPicPr>
          <p:cNvPr id="5" name="Picture 4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7F5B3B93-D3E0-B94C-8434-8675FAE8D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850" y="4063630"/>
            <a:ext cx="3291161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☞SQUARTIQA 4F INLINE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Quezada</dc:creator>
  <cp:lastModifiedBy>Luis Quezada</cp:lastModifiedBy>
  <cp:revision>2</cp:revision>
  <dcterms:created xsi:type="dcterms:W3CDTF">2023-06-03T17:29:15Z</dcterms:created>
  <dcterms:modified xsi:type="dcterms:W3CDTF">2023-06-04T02:29:59Z</dcterms:modified>
</cp:coreProperties>
</file>