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2"/>
    <p:restoredTop sz="94726"/>
  </p:normalViewPr>
  <p:slideViewPr>
    <p:cSldViewPr snapToGrid="0">
      <p:cViewPr varScale="1">
        <p:scale>
          <a:sx n="91" d="100"/>
          <a:sy n="91" d="100"/>
        </p:scale>
        <p:origin x="192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6A67-1E67-7905-306B-F5338D5CA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758BC-6C27-2813-25A5-FA3C5F10F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6118F-3488-451F-B15E-D8427B96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1172-929B-8542-829F-6AE6450C0E57}" type="datetimeFigureOut">
              <a:rPr lang="es-ES_tradnl" smtClean="0"/>
              <a:t>3/6/23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76A60-7AF6-5F30-D465-3F33D2E7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4AA14-098B-64B7-4A83-C7FDE9A9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1F2B-D14E-B948-A8EC-5BB7E807A77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972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A6B4-7AD5-B0FA-E558-C899CC9A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51155-1859-16A6-A1BB-F3284D253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108FE-1EEB-A4FA-43CF-45855A06A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1172-929B-8542-829F-6AE6450C0E57}" type="datetimeFigureOut">
              <a:rPr lang="es-ES_tradnl" smtClean="0"/>
              <a:t>3/6/23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C92D1-91F4-6EAD-F59B-BE55AEDB0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D5E1F-3019-E702-C220-27C197A4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1F2B-D14E-B948-A8EC-5BB7E807A77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245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CEA072-70D6-59F6-7569-D35865C8D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6612F-6D58-80B9-E1B0-761C9D64C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820E8-0AD2-F8E7-7543-1A31C720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1172-929B-8542-829F-6AE6450C0E57}" type="datetimeFigureOut">
              <a:rPr lang="es-ES_tradnl" smtClean="0"/>
              <a:t>3/6/23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188EF-89DE-5AF7-E088-DED7F8A1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250F5-B1C6-D430-BB67-F4E77F6F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1F2B-D14E-B948-A8EC-5BB7E807A77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86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516C1-A527-5DEB-B83B-29B9D189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03120-C26D-6C93-241F-B89EC8FF9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9B8C2-358A-9EA8-F324-21B9C37C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1172-929B-8542-829F-6AE6450C0E57}" type="datetimeFigureOut">
              <a:rPr lang="es-ES_tradnl" smtClean="0"/>
              <a:t>3/6/23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7EF4E-478D-A4E9-34F9-73F0EAEB5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03626-7B81-2440-97B2-1D5249D4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1F2B-D14E-B948-A8EC-5BB7E807A77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110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0CED-AB01-AF84-EDEF-483D0800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15002-C7D2-24D6-8CD4-FF546132D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1402E-A7E9-C3D1-E938-6D0A757C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1172-929B-8542-829F-6AE6450C0E57}" type="datetimeFigureOut">
              <a:rPr lang="es-ES_tradnl" smtClean="0"/>
              <a:t>3/6/23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DD7F4-AF84-256A-ABF6-06431275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A9AA6-081E-8501-63D0-B30E2A9D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1F2B-D14E-B948-A8EC-5BB7E807A77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3228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65E0-5BF7-7847-D6EB-BF605D88A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D2ADA-B8CE-9FF0-91C6-37B538477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54FC6-2D13-FF6F-E5FB-76204D553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4362F-CE14-ECC9-5AED-F2276AE2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1172-929B-8542-829F-6AE6450C0E57}" type="datetimeFigureOut">
              <a:rPr lang="es-ES_tradnl" smtClean="0"/>
              <a:t>3/6/23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6ECA2-D279-0489-4CE4-A8360547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8DE7C-45CD-4469-7294-D140FEBC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1F2B-D14E-B948-A8EC-5BB7E807A77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0295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85BE-D2F5-AC03-9542-8828D20FB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6788D-5ED2-7572-3C8F-0ED51ACCD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B1CB4-552B-F194-F6CF-EDCFF1EB7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B5FB4-259A-1473-B731-F65FC3845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7C70B-6132-3275-3F2E-338E789BA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0D6875-E24F-33BC-1178-E3A00E09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1172-929B-8542-829F-6AE6450C0E57}" type="datetimeFigureOut">
              <a:rPr lang="es-ES_tradnl" smtClean="0"/>
              <a:t>3/6/23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74A736-D5C0-B6CC-1AB2-DCEBDB0F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FE303-791B-4382-F877-DAF52348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1F2B-D14E-B948-A8EC-5BB7E807A77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6100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968BC-2947-A547-89B2-BE355024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430D7B-F4E0-EC63-B1AC-821A1882B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1172-929B-8542-829F-6AE6450C0E57}" type="datetimeFigureOut">
              <a:rPr lang="es-ES_tradnl" smtClean="0"/>
              <a:t>3/6/23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1C025-523A-75D7-4B71-EF4D846CA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13BE5-035D-796A-65C4-FC826E2F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1F2B-D14E-B948-A8EC-5BB7E807A77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877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46246-B9B5-7832-8C87-8F956384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1172-929B-8542-829F-6AE6450C0E57}" type="datetimeFigureOut">
              <a:rPr lang="es-ES_tradnl" smtClean="0"/>
              <a:t>3/6/23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2E541-7DF9-F60A-E9CC-9FEE76BD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79C4C-7303-5D6A-ECB9-42507D95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1F2B-D14E-B948-A8EC-5BB7E807A77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6150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344A-9248-1F35-D15F-A8AD001A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C1A07-88AA-7483-C753-CF23395A7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1FF30-99A0-DD0C-4D25-18CA0355E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1766C-9DA0-0FCF-B2CA-E6C3E62A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1172-929B-8542-829F-6AE6450C0E57}" type="datetimeFigureOut">
              <a:rPr lang="es-ES_tradnl" smtClean="0"/>
              <a:t>3/6/23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630D1-DB8C-3E96-7E43-030CCA25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756A9-197C-C75F-C18A-0BAF1D3E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1F2B-D14E-B948-A8EC-5BB7E807A77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054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98B47-7FA8-451E-CB14-B340C2F0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84643F-AED0-5F4C-4CBE-B7C6C8AA0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D0DE2-6A18-659E-506E-CCC08D86A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6F6F6-B996-653B-0E9D-619910A6D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1172-929B-8542-829F-6AE6450C0E57}" type="datetimeFigureOut">
              <a:rPr lang="es-ES_tradnl" smtClean="0"/>
              <a:t>3/6/23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04BD4-9EF9-3248-DCDD-B402CAA3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EFA26-5277-1DEB-0329-4CE6966F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1F2B-D14E-B948-A8EC-5BB7E807A77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491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64C5A-854F-2AA7-EAAC-9AB27582D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94AE1-AF31-41BC-217B-DEEF7DF1F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D6F11-DAEF-C7B4-766F-676DE4322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B1172-929B-8542-829F-6AE6450C0E57}" type="datetimeFigureOut">
              <a:rPr lang="es-ES_tradnl" smtClean="0"/>
              <a:t>3/6/23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6943D-1E4B-2549-58DF-21226D95E6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D862A-236D-B1F9-929E-BDA05A213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D1F2B-D14E-B948-A8EC-5BB7E807A77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4550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red and yellow flag&#10;&#10;Description automatically generated with medium confidence">
            <a:extLst>
              <a:ext uri="{FF2B5EF4-FFF2-40B4-BE49-F238E27FC236}">
                <a16:creationId xmlns:a16="http://schemas.microsoft.com/office/drawing/2014/main" id="{A8AA44E7-2901-8792-1258-CCC1E7AB7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2776458"/>
            <a:ext cx="5291666" cy="3527777"/>
          </a:xfrm>
          <a:prstGeom prst="rect">
            <a:avLst/>
          </a:prstGeom>
        </p:spPr>
      </p:pic>
      <p:pic>
        <p:nvPicPr>
          <p:cNvPr id="23" name="Picture 22" descr="A flag with stars and stripes&#10;&#10;Description automatically generated with low confidence">
            <a:extLst>
              <a:ext uri="{FF2B5EF4-FFF2-40B4-BE49-F238E27FC236}">
                <a16:creationId xmlns:a16="http://schemas.microsoft.com/office/drawing/2014/main" id="{13808CDC-3DF5-05F9-C154-98544E9CE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8" y="2776457"/>
            <a:ext cx="5291667" cy="352777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D24D716-4FE4-C88C-6A36-0B7A54C02C1A}"/>
              </a:ext>
            </a:extLst>
          </p:cNvPr>
          <p:cNvSpPr txBox="1"/>
          <p:nvPr/>
        </p:nvSpPr>
        <p:spPr>
          <a:xfrm>
            <a:off x="643468" y="1927274"/>
            <a:ext cx="586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I SPEAK:</a:t>
            </a:r>
          </a:p>
        </p:txBody>
      </p:sp>
    </p:spTree>
    <p:extLst>
      <p:ext uri="{BB962C8B-B14F-4D97-AF65-F5344CB8AC3E}">
        <p14:creationId xmlns:p14="http://schemas.microsoft.com/office/powerpoint/2010/main" val="3571178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Quezada</dc:creator>
  <cp:lastModifiedBy>Luis Quezada</cp:lastModifiedBy>
  <cp:revision>1</cp:revision>
  <dcterms:created xsi:type="dcterms:W3CDTF">2023-06-03T17:29:15Z</dcterms:created>
  <dcterms:modified xsi:type="dcterms:W3CDTF">2023-06-03T17:31:59Z</dcterms:modified>
</cp:coreProperties>
</file>