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Light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2b0891b9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2b0891b9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2b0891b9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d2b0891b9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bfaf2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2bfaf2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2b0891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2b089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2b0891b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d2b0891b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2b0891b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2b0891b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2b0891b9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2b0891b9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fbdcf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2fbdcf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d2b0891b9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d2b0891b9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d2b0891b9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d2b0891b9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(presentation, ‘Monitoring Consoles System’);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481950" y="4482025"/>
            <a:ext cx="8180100" cy="216900"/>
            <a:chOff x="481950" y="4709700"/>
            <a:chExt cx="8180100" cy="216900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481950" y="1494650"/>
            <a:ext cx="8180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andre-rato@~/uevora: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Student: André Rato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Company: DECSIS, Sistemas de Informação S.A.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Supervisor in company: Danilo Andrade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Supervisor in department: Pedro Salgueiro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624200" y="4482025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(questions, </a:t>
            </a:r>
            <a:r>
              <a:rPr b="1" i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time:</a:t>
            </a:r>
            <a:r>
              <a:rPr b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‘10 mins’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481950" y="4479800"/>
            <a:ext cx="8180100" cy="219125"/>
            <a:chOff x="481950" y="4707475"/>
            <a:chExt cx="8180100" cy="219125"/>
          </a:xfrm>
        </p:grpSpPr>
        <p:cxnSp>
          <p:nvCxnSpPr>
            <p:cNvPr id="235" name="Google Shape;235;p22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22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7905425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2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8284530" y="4479800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2412000" y="940188"/>
            <a:ext cx="4320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0">
                <a:solidFill>
                  <a:srgbClr val="EDF3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 sz="20000">
              <a:solidFill>
                <a:srgbClr val="EDF3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1" lang="pt-PT" sz="2000"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: ‘./img/system’, </a:t>
            </a:r>
            <a:r>
              <a:rPr b="1" i="1" lang="pt-PT" sz="2000"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: ‘auto auto’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481950" y="4482025"/>
            <a:ext cx="8180100" cy="216900"/>
            <a:chOff x="481950" y="4709700"/>
            <a:chExt cx="8180100" cy="2169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4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624200" y="4482025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75" y="1289400"/>
            <a:ext cx="5709251" cy="2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stage(1, ‘Acquire Knowledge’);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5"/>
            <p:cNvSpPr/>
            <p:nvPr/>
          </p:nvSpPr>
          <p:spPr>
            <a:xfrm>
              <a:off x="576300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62420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5"/>
            <p:cNvCxnSpPr/>
            <p:nvPr/>
          </p:nvCxnSpPr>
          <p:spPr>
            <a:xfrm rot="10800000">
              <a:off x="742800" y="4485150"/>
              <a:ext cx="0" cy="33300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" name="Google Shape;105;p15"/>
          <p:cNvSpPr txBox="1"/>
          <p:nvPr/>
        </p:nvSpPr>
        <p:spPr>
          <a:xfrm>
            <a:off x="481950" y="1494650"/>
            <a:ext cx="8180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andre-rato@~/stage1: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React.js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Webpack.js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Redux.js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Axios.js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stage(2, ‘Main Server’);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6"/>
            <p:cNvSpPr/>
            <p:nvPr/>
          </p:nvSpPr>
          <p:spPr>
            <a:xfrm>
              <a:off x="1566150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6"/>
            <p:cNvCxnSpPr/>
            <p:nvPr/>
          </p:nvCxnSpPr>
          <p:spPr>
            <a:xfrm rot="10800000">
              <a:off x="1732650" y="4485150"/>
              <a:ext cx="0" cy="33300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Google Shape;124;p16"/>
          <p:cNvSpPr txBox="1"/>
          <p:nvPr/>
        </p:nvSpPr>
        <p:spPr>
          <a:xfrm>
            <a:off x="481950" y="1494650"/>
            <a:ext cx="8180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andre-rato@~/stage2: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setup node project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add express.js dependency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integrate ldap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implement a&amp;a endpoints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stage(3, ‘Front-end Cycle’);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134" name="Google Shape;134;p17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2223475" y="4190800"/>
              <a:ext cx="333000" cy="3330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 rot="10800000">
              <a:off x="2389975" y="4485150"/>
              <a:ext cx="0" cy="333000"/>
            </a:xfrm>
            <a:prstGeom prst="straightConnector1">
              <a:avLst/>
            </a:prstGeom>
            <a:noFill/>
            <a:ln cap="flat" cmpd="sng" w="7620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Google Shape;144;p17"/>
          <p:cNvSpPr txBox="1"/>
          <p:nvPr/>
        </p:nvSpPr>
        <p:spPr>
          <a:xfrm>
            <a:off x="481950" y="1494650"/>
            <a:ext cx="8180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andre-rato@~/stage3: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learn the service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create mocks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setup react &amp; webpack project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implement endpoints @ main server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implement components &amp; unit tests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test project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write documentation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 flipH="1" rot="10800000">
            <a:off x="2342745" y="4592167"/>
            <a:ext cx="4185000" cy="6600"/>
          </a:xfrm>
          <a:prstGeom prst="straightConnector1">
            <a:avLst/>
          </a:prstGeom>
          <a:noFill/>
          <a:ln cap="flat" cmpd="sng" w="7620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present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1" lang="pt-PT" sz="2000">
                <a:latin typeface="Roboto Mono"/>
                <a:ea typeface="Roboto Mono"/>
                <a:cs typeface="Roboto Mono"/>
                <a:sym typeface="Roboto Mono"/>
              </a:rPr>
              <a:t>to: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 did, </a:t>
            </a:r>
            <a:r>
              <a:rPr b="1" i="1" lang="pt-PT" sz="2000">
                <a:latin typeface="Roboto Mono"/>
                <a:ea typeface="Roboto Mono"/>
                <a:cs typeface="Roboto Mono"/>
                <a:sym typeface="Roboto Mono"/>
              </a:rPr>
              <a:t>get: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 feedback);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155" name="Google Shape;155;p18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8"/>
            <p:cNvSpPr/>
            <p:nvPr/>
          </p:nvSpPr>
          <p:spPr>
            <a:xfrm>
              <a:off x="6982325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18"/>
            <p:cNvCxnSpPr/>
            <p:nvPr/>
          </p:nvCxnSpPr>
          <p:spPr>
            <a:xfrm rot="10800000">
              <a:off x="7148825" y="4472560"/>
              <a:ext cx="0" cy="33300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18"/>
          <p:cNvSpPr txBox="1"/>
          <p:nvPr/>
        </p:nvSpPr>
        <p:spPr>
          <a:xfrm>
            <a:off x="481950" y="1494650"/>
            <a:ext cx="8180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andre-rato@~/did: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present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get feedback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get_improvements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(system, [‘while’, ‘after’]);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175" name="Google Shape;175;p19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19"/>
            <p:cNvSpPr/>
            <p:nvPr/>
          </p:nvSpPr>
          <p:spPr>
            <a:xfrm>
              <a:off x="6982325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7905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9"/>
            <p:cNvCxnSpPr/>
            <p:nvPr/>
          </p:nvCxnSpPr>
          <p:spPr>
            <a:xfrm rot="10800000">
              <a:off x="7148825" y="4472560"/>
              <a:ext cx="0" cy="33300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Google Shape;185;p19"/>
          <p:cNvSpPr txBox="1"/>
          <p:nvPr/>
        </p:nvSpPr>
        <p:spPr>
          <a:xfrm>
            <a:off x="481950" y="1494650"/>
            <a:ext cx="8180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andre-rato@~/improvements: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while: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React.js states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Webpack.js config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after: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security problems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high-load issues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non-responsive pages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   + deployment defects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([report, visual_support]);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195" name="Google Shape;195;p20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20"/>
            <p:cNvSpPr/>
            <p:nvPr/>
          </p:nvSpPr>
          <p:spPr>
            <a:xfrm>
              <a:off x="7847375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8292750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20"/>
            <p:cNvCxnSpPr/>
            <p:nvPr/>
          </p:nvCxnSpPr>
          <p:spPr>
            <a:xfrm rot="10800000">
              <a:off x="8013875" y="4485160"/>
              <a:ext cx="0" cy="33300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0"/>
          <p:cNvSpPr txBox="1"/>
          <p:nvPr/>
        </p:nvSpPr>
        <p:spPr>
          <a:xfrm>
            <a:off x="481950" y="1494650"/>
            <a:ext cx="8180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andre-rato@~/create: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create report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create visual support for presentation (based on created report)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240900" y="154925"/>
            <a:ext cx="86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present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to:</a:t>
            </a:r>
            <a:r>
              <a:rPr b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[colleges, teachers, others], </a:t>
            </a:r>
            <a:r>
              <a:rPr b="1" i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get:</a:t>
            </a:r>
            <a:r>
              <a:rPr b="1" lang="pt-PT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20</a:t>
            </a:r>
            <a:r>
              <a:rPr b="1" lang="pt-PT" sz="2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4" name="Google Shape;214;p21"/>
          <p:cNvGrpSpPr/>
          <p:nvPr/>
        </p:nvGrpSpPr>
        <p:grpSpPr>
          <a:xfrm>
            <a:off x="481950" y="3963125"/>
            <a:ext cx="8180100" cy="735800"/>
            <a:chOff x="481950" y="4190800"/>
            <a:chExt cx="8180100" cy="735800"/>
          </a:xfrm>
        </p:grpSpPr>
        <p:cxnSp>
          <p:nvCxnSpPr>
            <p:cNvPr id="215" name="Google Shape;215;p21"/>
            <p:cNvCxnSpPr/>
            <p:nvPr/>
          </p:nvCxnSpPr>
          <p:spPr>
            <a:xfrm>
              <a:off x="481950" y="4818150"/>
              <a:ext cx="8180100" cy="0"/>
            </a:xfrm>
            <a:prstGeom prst="straightConnector1">
              <a:avLst/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21"/>
            <p:cNvSpPr/>
            <p:nvPr/>
          </p:nvSpPr>
          <p:spPr>
            <a:xfrm>
              <a:off x="8234700" y="4190800"/>
              <a:ext cx="333000" cy="33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624200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36414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50013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2815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36122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7040375" y="4709700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7905425" y="4707475"/>
              <a:ext cx="216900" cy="2169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1"/>
            <p:cNvCxnSpPr/>
            <p:nvPr/>
          </p:nvCxnSpPr>
          <p:spPr>
            <a:xfrm rot="10800000">
              <a:off x="8401200" y="4486025"/>
              <a:ext cx="0" cy="33300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21"/>
          <p:cNvSpPr txBox="1"/>
          <p:nvPr/>
        </p:nvSpPr>
        <p:spPr>
          <a:xfrm>
            <a:off x="481950" y="1494650"/>
            <a:ext cx="8180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andre-rato@~/uevora: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present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Mono"/>
                <a:ea typeface="Roboto Mono"/>
                <a:cs typeface="Roboto Mono"/>
                <a:sym typeface="Roboto Mono"/>
              </a:rPr>
              <a:t>   &gt; system usage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André da Silva Rato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897900" y="4774200"/>
            <a:ext cx="52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Computer Sciences Engineering @ Universidade de Évora</a:t>
            </a:r>
            <a:endParaRPr sz="1200">
              <a:solidFill>
                <a:srgbClr val="66666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635800" y="4479799"/>
            <a:ext cx="216900" cy="2169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