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NLNB0yB+HlUh+J0GH892/7zO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4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96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6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0e585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ae0e585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e0e585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dae0e585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1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e0e58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dae0e58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08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46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3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6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0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rive.google.com/drive/folders/1WO2Lw09qBZkyFEi-ajglJ4NLS79IYW4C?usp=sharing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HmC2vY6lAWvyqP9LX0qp6fqICSXRtNHy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4" Type="http://schemas.openxmlformats.org/officeDocument/2006/relationships/hyperlink" Target="https://drive.google.com/drive/folders/1ppQHchDCvrdNEHORK4dnZfB82oOeoOEh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</a:t>
            </a: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marzo de 2021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529765"/>
            <a:ext cx="73247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Julieth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Andres Camilo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Salcedo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Gilber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Alexander</a:t>
            </a:r>
            <a:endParaRPr dirty="0"/>
          </a:p>
        </p:txBody>
      </p:sp>
      <p:pic>
        <p:nvPicPr>
          <p:cNvPr id="58" name="Google Shape;58;p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3">
            <a:alphaModFix/>
          </a:blip>
          <a:srcRect l="4343" t="7105" r="3188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 descr="blob:https://web.whatsapp.com/c43ea9b7-01ac-4722-915f-f2c68f8fa46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 descr="blob:https://web.whatsapp.com/c43ea9b7-01ac-4722-915f-f2c68f8fa46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e0e5854a_0_2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ae0e5854a_0_2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gdae0e5854a_0_20"/>
          <p:cNvSpPr/>
          <p:nvPr/>
        </p:nvSpPr>
        <p:spPr>
          <a:xfrm>
            <a:off x="607400" y="1427250"/>
            <a:ext cx="77481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 - Objetivo General - Objetivos Específicos - Planteamiento del problema - Alcance del proyecto - Justificación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ae0e5854a_0_20"/>
          <p:cNvSpPr txBox="1"/>
          <p:nvPr/>
        </p:nvSpPr>
        <p:spPr>
          <a:xfrm>
            <a:off x="490651" y="503150"/>
            <a:ext cx="52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Primer Trimestre</a:t>
            </a:r>
            <a:endParaRPr/>
          </a:p>
        </p:txBody>
      </p:sp>
      <p:sp>
        <p:nvSpPr>
          <p:cNvPr id="182" name="Google Shape;182;gdae0e5854a_0_2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ae0e5854a_0_2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ae0e5854a_0_2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e0e5854a_0_1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ae0e5854a_0_1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91" name="Google Shape;191;gdae0e5854a_0_10"/>
          <p:cNvSpPr/>
          <p:nvPr/>
        </p:nvSpPr>
        <p:spPr>
          <a:xfrm>
            <a:off x="607400" y="1615425"/>
            <a:ext cx="73005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caso de uso y formato de casos de uso extendido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ae0e5854a_0_10"/>
          <p:cNvSpPr txBox="1"/>
          <p:nvPr/>
        </p:nvSpPr>
        <p:spPr>
          <a:xfrm>
            <a:off x="509451" y="555025"/>
            <a:ext cx="51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Segundo Trimestre</a:t>
            </a:r>
            <a:endParaRPr/>
          </a:p>
        </p:txBody>
      </p:sp>
      <p:sp>
        <p:nvSpPr>
          <p:cNvPr id="193" name="Google Shape;193;gdae0e5854a_0_1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ae0e5854a_0_1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dae0e5854a_0_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e0e5854a_0_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ae0e5854a_0_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02" name="Google Shape;202;gdae0e5854a_0_0"/>
          <p:cNvSpPr/>
          <p:nvPr/>
        </p:nvSpPr>
        <p:spPr>
          <a:xfrm>
            <a:off x="2285999" y="1944551"/>
            <a:ext cx="4787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 y/o Modelo Entidad Relación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Clases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Distribución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Maquetación del Proyecto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ae0e5854a_0_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Tercer Trimestre</a:t>
            </a:r>
            <a:endParaRPr/>
          </a:p>
        </p:txBody>
      </p:sp>
      <p:sp>
        <p:nvSpPr>
          <p:cNvPr id="204" name="Google Shape;204;gdae0e5854a_0_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ae0e5854a_0_0">
            <a:hlinkClick r:id="rId7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ae0e5854a_0_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8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 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419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antt</a:t>
            </a: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 (DDL, DML, </a:t>
            </a:r>
            <a:r>
              <a:rPr lang="es-E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9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El presente proyecto está basado en un sistema de datos suministrados y recolectados por una entidad, cuyo enfoque es para llevar a cabo un inventario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id="71" name="Google Shape;71;p2" descr="https://lh3.googleusercontent.com/_oLiSN6w6x_4OBqyi9eK4bhFssnUzgJnm63NTBXvq0ldgdkQNdtFPilcVf4OK5RH2cdeaaXno7HowkmVVnMDo1cORf2enT_6cB73PuoOsYYDm2w_xzaxZS8zW6T9RuXp1JHMbEI"/>
          <p:cNvPicPr preferRelativeResize="0"/>
          <p:nvPr/>
        </p:nvPicPr>
        <p:blipFill rotWithShape="1">
          <a:blip r:embed="rId4">
            <a:alphaModFix/>
          </a:blip>
          <a:srcRect l="15030" r="16122" b="3245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7">
            <a:alphaModFix/>
          </a:blip>
          <a:srcRect l="4343" t="7105" r="3188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lang="es-ES" sz="1600" b="1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886</Words>
  <Application>Microsoft Office PowerPoint</Application>
  <PresentationFormat>Presentación en pantalla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 Camilo Rodriguez Prieto</cp:lastModifiedBy>
  <cp:revision>4</cp:revision>
  <dcterms:created xsi:type="dcterms:W3CDTF">2019-11-27T03:16:21Z</dcterms:created>
  <dcterms:modified xsi:type="dcterms:W3CDTF">2021-09-25T02:47:21Z</dcterms:modified>
</cp:coreProperties>
</file>