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NLNB0yB+HlUh+J0GH892/7zO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39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44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73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96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65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e0e5854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dae0e5854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915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ae0e585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dae0e585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71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e0e58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dae0e58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08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25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8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1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15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9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31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37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36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40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6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9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rive.google.com/drive/folders/1WO2Lw09qBZkyFEi-ajglJ4NLS79IYW4C?usp=sharing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drive/folders/1HmC2vY6lAWvyqP9LX0qp6fqICSXRtNHy?usp=sharing" TargetMode="External"/><Relationship Id="rId5" Type="http://schemas.openxmlformats.org/officeDocument/2006/relationships/hyperlink" Target="https://drive.google.com/drive/folders/1DMHSP70FxtiZWa-b2C96pru3s7GNXIHj?usp=sharing" TargetMode="External"/><Relationship Id="rId4" Type="http://schemas.openxmlformats.org/officeDocument/2006/relationships/hyperlink" Target="https://drive.google.com/drive/folders/1ppQHchDCvrdNEHORK4dnZfB82oOeoOEh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Tercer Trimestre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</a:t>
            </a: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marzo de 2021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896111" y="2529765"/>
            <a:ext cx="73247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Guarnizo Viru Heidy Julieth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Rodriguez Prieto Andres Camilo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Salcedo Gilber Alexander</a:t>
            </a:r>
            <a:endParaRPr/>
          </a:p>
        </p:txBody>
      </p:sp>
      <p:pic>
        <p:nvPicPr>
          <p:cNvPr id="58" name="Google Shape;58;p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3">
            <a:alphaModFix/>
          </a:blip>
          <a:srcRect l="4343" t="7105" r="3188"/>
          <a:stretch/>
        </p:blipFill>
        <p:spPr>
          <a:xfrm>
            <a:off x="1693970" y="674015"/>
            <a:ext cx="2540896" cy="14098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 descr="blob:https://web.whatsapp.com/c43ea9b7-01ac-4722-915f-f2c68f8fa46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 descr="blob:https://web.whatsapp.com/c43ea9b7-01ac-4722-915f-f2c68f8fa46a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el módulo de manejo de caja los vendedores y cajeros podrán crear facturas, consultar clientes y productos. El cajero podrá ingresar los valores de pago de cada factura, esto permitirá tener un mejor control del dinero en caja y también permitirá facilitar la facturación de los productos. Finalmente, en el módulo de informes el administrador y cajero podrán consultar el total de ventas diario y el stock del inventario mediante reportes gráficos e impresos, necesarios para la toma de decisiones del personal administrativo de Artesanía Diluz.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Inventory Management servirá como aporte al sector del comercio, como una herramienta de apoyo a estos procesos y como forma de optimizar las decisiones que impulsen el crecimiento de los pequeños emprendimientos.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61" name="Google Shape;161;p11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382867" y="1232954"/>
            <a:ext cx="4021353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módulo de gestión de inventario permitirá llevar el registro de entrada y salida de los productos, manteniendo el balance correcto de existencia en el almacén. El módulo de caja realiza el registro de las ventas y facilita la entrega de cuentas al final del día, al sistematizar estos procesos surge también la necesidad de gestionar los usuarios (empleados y clientes) del sistema y también la opción de generar informes, beneficiando así la labores internas en la empresa. No se llevará la contabilidad de la empresa ni se vincula a ese proceso.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949505" y="1232954"/>
            <a:ext cx="3811628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proyecto tendrá una duración total de 2 años en el cual se diseñara y desarrollara el sistema de información Inventory Management.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hará una primera entrega de un prototipo no funcional con la interfaz, una vez aprobada se dará funcionalidad al sistema y se realizará la conexión a la base de datos. Se realizarán pruebas y una vez corregidos los errores se pone en funcionamiento el sistema y se entrega al cliente.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3" name="Google Shape;173;p12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e0e5854a_0_2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dae0e5854a_0_2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80" name="Google Shape;180;gdae0e5854a_0_20"/>
          <p:cNvSpPr/>
          <p:nvPr/>
        </p:nvSpPr>
        <p:spPr>
          <a:xfrm>
            <a:off x="607400" y="1427250"/>
            <a:ext cx="77481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 - Objetivo General - Objetivos Específicos - Planteamiento del problema - Alcance del proyecto - Justificación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Mapa de procesos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Control de Versiones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dae0e5854a_0_20"/>
          <p:cNvSpPr txBox="1"/>
          <p:nvPr/>
        </p:nvSpPr>
        <p:spPr>
          <a:xfrm>
            <a:off x="490651" y="503150"/>
            <a:ext cx="52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Primer Trimestre</a:t>
            </a:r>
            <a:endParaRPr/>
          </a:p>
        </p:txBody>
      </p:sp>
      <p:sp>
        <p:nvSpPr>
          <p:cNvPr id="182" name="Google Shape;182;gdae0e5854a_0_2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ae0e5854a_0_2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dae0e5854a_0_2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e0e5854a_0_1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dae0e5854a_0_1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91" name="Google Shape;191;gdae0e5854a_0_10"/>
          <p:cNvSpPr/>
          <p:nvPr/>
        </p:nvSpPr>
        <p:spPr>
          <a:xfrm>
            <a:off x="607400" y="1615425"/>
            <a:ext cx="7300500" cy="21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Diagramas de caso de uso y formato de casos de uso extendido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gantt 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dae0e5854a_0_10"/>
          <p:cNvSpPr txBox="1"/>
          <p:nvPr/>
        </p:nvSpPr>
        <p:spPr>
          <a:xfrm>
            <a:off x="509451" y="555025"/>
            <a:ext cx="51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Segundo Trimestre</a:t>
            </a:r>
            <a:endParaRPr/>
          </a:p>
        </p:txBody>
      </p:sp>
      <p:sp>
        <p:nvSpPr>
          <p:cNvPr id="193" name="Google Shape;193;gdae0e5854a_0_1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dae0e5854a_0_1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dae0e5854a_0_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ae0e5854a_0_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dae0e5854a_0_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02" name="Google Shape;202;gdae0e5854a_0_0"/>
          <p:cNvSpPr/>
          <p:nvPr/>
        </p:nvSpPr>
        <p:spPr>
          <a:xfrm>
            <a:off x="2285999" y="1944551"/>
            <a:ext cx="47871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Modelo relacional y/o Modelo Entidad Relación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Diagrama de Clases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Diagrama de Distribución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Maquetación del Proyecto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dae0e5854a_0_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Tercer Trimestre</a:t>
            </a:r>
            <a:endParaRPr/>
          </a:p>
        </p:txBody>
      </p:sp>
      <p:sp>
        <p:nvSpPr>
          <p:cNvPr id="204" name="Google Shape;204;gdae0e5854a_0_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ae0e5854a_0_0">
            <a:hlinkClick r:id="rId7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dae0e5854a_0_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8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Inventario 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-419" sz="1800" b="1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antt</a:t>
            </a:r>
            <a:r>
              <a:rPr lang="es-419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Construcción de Base de datos (DDL, DML, </a:t>
            </a:r>
            <a:r>
              <a:rPr lang="es-ES" sz="1800" b="1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Cuarto Trimestre</a:t>
            </a:r>
            <a:endParaRPr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>
            <a:hlinkClick r:id="rId3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771491" y="2109434"/>
            <a:ext cx="3743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F3F3F"/>
                </a:solidFill>
              </a:rPr>
              <a:t>El presente proyecto está basado en un sistema de datos suministrados y recolectados por una entidad, cuyo enfoque es para llevar a cabo un inventario de los recursos económicos y de las políticas de una empresa. 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pic>
        <p:nvPicPr>
          <p:cNvPr id="71" name="Google Shape;71;p2" descr="https://lh3.googleusercontent.com/_oLiSN6w6x_4OBqyi9eK4bhFssnUzgJnm63NTBXvq0ldgdkQNdtFPilcVf4OK5RH2cdeaaXno7HowkmVVnMDo1cORf2enT_6cB73PuoOsYYDm2w_xzaxZS8zW6T9RuXp1JHMbEI"/>
          <p:cNvPicPr preferRelativeResize="0"/>
          <p:nvPr/>
        </p:nvPicPr>
        <p:blipFill rotWithShape="1">
          <a:blip r:embed="rId4">
            <a:alphaModFix/>
          </a:blip>
          <a:srcRect l="15030" r="16122" b="3245"/>
          <a:stretch/>
        </p:blipFill>
        <p:spPr>
          <a:xfrm>
            <a:off x="4620552" y="0"/>
            <a:ext cx="45234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Problema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Justificación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Alcance y Delimitación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Entregables Trimestre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7">
            <a:alphaModFix/>
          </a:blip>
          <a:srcRect l="4343" t="7105" r="3188"/>
          <a:stretch/>
        </p:blipFill>
        <p:spPr>
          <a:xfrm>
            <a:off x="5047129" y="1495256"/>
            <a:ext cx="2913530" cy="186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88" name="Google Shape;88;p4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la empresa Artesanía Diluz dedicada a la bisutería y ensambles se evidenció mediante una encuesta realizada al administrador y vendedores la necesidad de apoyar sus procesos de inventario y manejo de caja ya que estos procesos no son tan precisos y presentan fallas con la información que se maneja como productos agotados constantemente, faltante o excedente en caja sin explicación y la falta de los controles periódicos. Por esta razón se hace presente la necesidad de un sistema web que permita llevar un proceso seguro y confiable que evite los errores o problemas que se presentan con el sistema actual.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5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08" name="Google Shape;108;p6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706618" y="4578560"/>
            <a:ext cx="1316995" cy="482673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706618" y="4681396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382867" y="1232954"/>
            <a:ext cx="834747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web Inventory Management para el seguimiento de los procesos de gestión del inventario y manejo de la caja para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82866" y="2340931"/>
            <a:ext cx="83474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compra de mercancía para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facturación de ventas y realizar la salida de productos para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el manejo de caja y facilitar el proceso al mostrar el total diario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reportes gráficos e impresos de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5890" y="26756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7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437064" y="417568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31" name="Google Shape;131;p8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Inventory Management</a:t>
            </a:r>
            <a:r>
              <a:rPr lang="es-ES" sz="1600" b="1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 los procesos: Gestión de inventario, manejo de caja, registro de clientes y generación de informes de la empresa Artesanía Diluz.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el administrador, cajero, vendedor, cliente y proveedor como usuarios de la Empresa Artesanía Diluz dedicada a la comercialización de ensambles y herrajes. En el módulo de usuarios el administrador y vendedor podrán crear, consultar, actualizar y eliminar a los usuarios del sistema, esto permitirá mejorar los tiempos y la calidad de atención a los clientes. En el módulo de gestión de inventarios el administrador, vendedor o proveedor podrá crear, consultar, actualizar y eliminar los productos.  Este permitirá tener un mayor control sobre el inventario y así realizar los pedidos de manera oportuna.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872</Words>
  <Application>Microsoft Office PowerPoint</Application>
  <PresentationFormat>Presentación en pantalla 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Andres Camilo Rodriguez Prieto</cp:lastModifiedBy>
  <cp:revision>3</cp:revision>
  <dcterms:created xsi:type="dcterms:W3CDTF">2019-11-27T03:16:21Z</dcterms:created>
  <dcterms:modified xsi:type="dcterms:W3CDTF">2021-06-26T02:29:21Z</dcterms:modified>
</cp:coreProperties>
</file>