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wh02kN5afleTfYnGcdLAnc5V+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0" name="Google Shape;2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4" name="Google Shape;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WO2Lw09qBZkyFEi-ajglJ4NLS79IYW4C?usp=sharing" TargetMode="External"/><Relationship Id="rId4" Type="http://schemas.openxmlformats.org/officeDocument/2006/relationships/hyperlink" Target="https://drive.google.com/drive/folders/1ppQHchDCvrdNEHORK4dnZfB82oOeoOEh?usp=sharing" TargetMode="External"/><Relationship Id="rId5" Type="http://schemas.openxmlformats.org/officeDocument/2006/relationships/hyperlink" Target="https://drive.google.com/drive/folders/1DMHSP70FxtiZWa-b2C96pru3s7GNXIHj?usp=sharing" TargetMode="External"/><Relationship Id="rId6" Type="http://schemas.openxmlformats.org/officeDocument/2006/relationships/hyperlink" Target="https://drive.google.com/drive/folders/1HmC2vY6lAWvyqP9LX0qp6fqICSXRtNHy?usp=sharing" TargetMode="External"/><Relationship Id="rId7" Type="http://schemas.openxmlformats.org/officeDocument/2006/relationships/slide" Target="/ppt/slides/slide3.xml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8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Tercer Trimestre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</a:t>
            </a: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marzo de 2021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896111" y="2529765"/>
            <a:ext cx="7324717" cy="64633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Guarnizo Viru Heidy Julieth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Rodriguez Prieto Andres Camilo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Salcedo Gilber Alexander</a:t>
            </a:r>
            <a:endParaRPr/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58" name="Google Shape;58;p1"/>
          <p:cNvPicPr preferRelativeResize="0"/>
          <p:nvPr/>
        </p:nvPicPr>
        <p:blipFill rotWithShape="1">
          <a:blip r:embed="rId3">
            <a:alphaModFix/>
          </a:blip>
          <a:srcRect b="0" l="4343" r="3188" t="7105"/>
          <a:stretch/>
        </p:blipFill>
        <p:spPr>
          <a:xfrm>
            <a:off x="1693970" y="674015"/>
            <a:ext cx="2540896" cy="1409892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b:https://web.whatsapp.com/c43ea9b7-01ac-4722-915f-f2c68f8fa46a" id="59" name="Google Shape;59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b:https://web.whatsapp.com/c43ea9b7-01ac-4722-915f-f2c68f8fa46a" id="60" name="Google Shape;60;p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el módulo de manejo de caja los vendedores y cajeros podrán crear facturas, consultar clientes y productos. El cajero podrá ingresar los valores de pago de cada factura, esto permitirá tener un mejor control del dinero en caja y también permitirá facilitar la facturación de los productos. Finalmente, en el módulo de informes el administrador y cajero podrán consultar el total de ventas diario y el stock del inventario mediante reportes gráficos e impresos, necesarios para la toma de decisiones del personal administrativo de Artesanía Diluz.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Inventory Management servirá como aporte al sector del comercio, como una herramienta de apoyo a estos procesos y como forma de optimizar las decisiones que impulsen el crecimiento de los pequeños emprendimientos.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152" name="Google Shape;152;p10"/>
          <p:cNvPicPr preferRelativeResize="0"/>
          <p:nvPr/>
        </p:nvPicPr>
        <p:blipFill rotWithShape="1">
          <a:blip r:embed="rId4">
            <a:alphaModFix/>
          </a:blip>
          <a:srcRect b="0" l="4343" r="3188" t="7105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61" name="Google Shape;161;p11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4343" r="3188" t="7105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382867" y="1232954"/>
            <a:ext cx="4021353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módulo de gestión de inventario permitirá llevar el registro de entrada y salida de los productos, manteniendo el balance correcto de existencia en el almacén. El módulo de caja realiza el registro de las ventas y facilita la entrega de cuentas al final del día, al sistematizar estos procesos surge también la necesidad de gestionar los usuarios (empleados y clientes) del sistema y también la opción de generar informes, beneficiando así la labores internas en la empresa. No se llevará la contabilidad de la empresa ni se vincula a ese proceso.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949505" y="1232954"/>
            <a:ext cx="3811628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proyecto tendrá una duración total de 2 años en el cual se diseñara y desarrollara el sistema de información Inventory Management.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hará una primera entrega de un prototipo no funcional con la interfaz, una vez aprobada se dará funcionalidad al sistema y se realizará la conexión a la base de datos. Se realizarán pruebas y una vez corregidos los errores se pone en funcionamiento el sistema y se entrega al cliente.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3" name="Google Shape;173;p12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2285999" y="1944551"/>
            <a:ext cx="4787153" cy="142192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Modelo relacional y/o Modelo Entidad Relación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Clases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Diagrama de Distribución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Maquetación del Proyecto</a:t>
            </a:r>
            <a:endParaRPr b="1"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509443" y="555030"/>
            <a:ext cx="4557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por Trimestre</a:t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>
            <a:hlinkClick action="ppaction://hlinksldjump" r:id="rId7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184" name="Google Shape;184;p13"/>
          <p:cNvPicPr preferRelativeResize="0"/>
          <p:nvPr/>
        </p:nvPicPr>
        <p:blipFill rotWithShape="1">
          <a:blip r:embed="rId8">
            <a:alphaModFix/>
          </a:blip>
          <a:srcRect b="0" l="4343" r="3188" t="7105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>
            <a:hlinkClick action="ppaction://hlinksldjump" r:id="rId3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771491" y="2109434"/>
            <a:ext cx="3743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F3F3F"/>
                </a:solidFill>
              </a:rPr>
              <a:t>E</a:t>
            </a:r>
            <a:r>
              <a:rPr lang="es-ES">
                <a:solidFill>
                  <a:srgbClr val="3F3F3F"/>
                </a:solidFill>
              </a:rPr>
              <a:t>l presente proyecto </a:t>
            </a:r>
            <a:r>
              <a:rPr lang="es-ES">
                <a:solidFill>
                  <a:srgbClr val="3F3F3F"/>
                </a:solidFill>
              </a:rPr>
              <a:t>está</a:t>
            </a:r>
            <a:r>
              <a:rPr lang="es-ES">
                <a:solidFill>
                  <a:srgbClr val="3F3F3F"/>
                </a:solidFill>
              </a:rPr>
              <a:t> basado en un sistema de datos suministrados y recolectados por una entidad, cuyo enfoque es para llevar a cabo un </a:t>
            </a:r>
            <a:r>
              <a:rPr lang="es-ES">
                <a:solidFill>
                  <a:srgbClr val="3F3F3F"/>
                </a:solidFill>
              </a:rPr>
              <a:t>inventario</a:t>
            </a:r>
            <a:r>
              <a:rPr lang="es-ES">
                <a:solidFill>
                  <a:srgbClr val="3F3F3F"/>
                </a:solidFill>
              </a:rPr>
              <a:t> de los recursos económicos y de las políticas de una empresa. 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pic>
        <p:nvPicPr>
          <p:cNvPr descr="https://lh3.googleusercontent.com/_oLiSN6w6x_4OBqyi9eK4bhFssnUzgJnm63NTBXvq0ldgdkQNdtFPilcVf4OK5RH2cdeaaXno7HowkmVVnMDo1cORf2enT_6cB73PuoOsYYDm2w_xzaxZS8zW6T9RuXp1JHMbEI" id="71" name="Google Shape;71;p2"/>
          <p:cNvPicPr preferRelativeResize="0"/>
          <p:nvPr/>
        </p:nvPicPr>
        <p:blipFill rotWithShape="1">
          <a:blip r:embed="rId4">
            <a:alphaModFix/>
          </a:blip>
          <a:srcRect b="3245" l="15030" r="16122" t="0"/>
          <a:stretch/>
        </p:blipFill>
        <p:spPr>
          <a:xfrm>
            <a:off x="4620552" y="0"/>
            <a:ext cx="45234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Problema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Justificación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Alcance y Delimitación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Trimestre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79" name="Google Shape;79;p3"/>
          <p:cNvPicPr preferRelativeResize="0"/>
          <p:nvPr/>
        </p:nvPicPr>
        <p:blipFill rotWithShape="1">
          <a:blip r:embed="rId8">
            <a:alphaModFix/>
          </a:blip>
          <a:srcRect b="0" l="4343" r="3188" t="7105"/>
          <a:stretch/>
        </p:blipFill>
        <p:spPr>
          <a:xfrm>
            <a:off x="5047129" y="1495256"/>
            <a:ext cx="2913530" cy="186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88" name="Google Shape;88;p4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89" name="Google Shape;89;p4"/>
          <p:cNvPicPr preferRelativeResize="0"/>
          <p:nvPr/>
        </p:nvPicPr>
        <p:blipFill rotWithShape="1">
          <a:blip r:embed="rId4">
            <a:alphaModFix/>
          </a:blip>
          <a:srcRect b="0" l="4343" r="3188" t="7105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la empresa Artesanía Diluz dedicada a la bisutería y ensambles se evidenció mediante una encuesta realizada al administrador y vendedores la necesidad de apoyar sus procesos de inventario y manejo de caja ya que estos procesos no son tan precisos y presentan fallas con la información que se maneja como productos agotados constantemente, faltante o excedente en caja sin explicación y la falta de los controles periódicos. Por esta razón se hace presente la necesidad de un sistema web que permita llevar un proceso seguro y confiable que evite los errores o problemas que se presentan con el sistema actual.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99" name="Google Shape;99;p5"/>
          <p:cNvPicPr preferRelativeResize="0"/>
          <p:nvPr/>
        </p:nvPicPr>
        <p:blipFill rotWithShape="1">
          <a:blip r:embed="rId4">
            <a:alphaModFix/>
          </a:blip>
          <a:srcRect b="0" l="4343" r="3188" t="7105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08" name="Google Shape;108;p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4343" r="3188" t="7105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706618" y="4578560"/>
            <a:ext cx="1316995" cy="482673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706618" y="4681396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382867" y="1232954"/>
            <a:ext cx="834747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web Inventory Management para el seguimiento de los procesos de gestión del inventario y manejo de la caja para la empresa Artesanía Diluz.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82866" y="2340931"/>
            <a:ext cx="834747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Artesanía Diluz.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compra de mercancía para la Empresa Artesanía Diluz.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facturación de ventas y realizar la salida de productos para Empresa Artesanía Diluz.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el manejo de caja y facilitar el proceso al mostrar el total diario de la Empresa Artesanía Diluz.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reportes gráficos e impresos de la Empresa Artesanía Diluz.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5890" y="26756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122" name="Google Shape;122;p7"/>
          <p:cNvPicPr preferRelativeResize="0"/>
          <p:nvPr/>
        </p:nvPicPr>
        <p:blipFill rotWithShape="1">
          <a:blip r:embed="rId4">
            <a:alphaModFix/>
          </a:blip>
          <a:srcRect b="0" l="4343" r="3188" t="7105"/>
          <a:stretch/>
        </p:blipFill>
        <p:spPr>
          <a:xfrm>
            <a:off x="7437064" y="417568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31" name="Google Shape;131;p8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132" name="Google Shape;132;p8"/>
          <p:cNvPicPr preferRelativeResize="0"/>
          <p:nvPr/>
        </p:nvPicPr>
        <p:blipFill rotWithShape="1">
          <a:blip r:embed="rId4">
            <a:alphaModFix/>
          </a:blip>
          <a:srcRect b="0" l="4343" r="3188" t="7105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Inventory Management</a:t>
            </a:r>
            <a:r>
              <a:rPr b="1" i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 los procesos: Gestión de inventario, manejo de caja, registro de clientes y generación de informes de la empresa Artesanía Diluz.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el administrador, cajero, vendedor, cliente y proveedor como usuarios de la Empresa Artesanía Diluz dedicada a la comercialización de ensambles y herrajes. En el módulo de usuarios el administrador y vendedor podrán crear, consultar, actualizar y eliminar a los usuarios del sistema, esto permitirá mejorar los tiempos y la calidad de atención a los clientes. En el módulo de gestión de inventarios el administrador, vendedor o proveedor podrá crear, consultar, actualizar y eliminar los productos.  Este permitirá tener un mayor control sobre el inventario y así realizar los pedidos de manera oportuna.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x65Hn9DJax4u9nQSPuRoat5jkQZrvsTdbVFCAZFZd6OshynWDE0DPYqxguIdDcnYWYxzLBfSASfX9eKAUwoagwHElpXEqdcZWw_XCh_PPQuDYUYG0hLigu05XLoZwRT_n71t70I"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4343" r="3188" t="7105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