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9" r:id="rId1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4F5DBD-8D9C-4198-ACDC-F102C53E6E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3DF92B1-44D4-4C11-BAA8-D78497536C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989BE5C-C175-4193-9E85-FD2DC027C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3E296-F2A1-4160-A268-60CAD03AFE80}" type="datetimeFigureOut">
              <a:rPr lang="es-ES" smtClean="0"/>
              <a:t>24/05/2022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492401F-F160-4B3E-B77E-FB8E20CD7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B95FC1C-66F4-4EFD-B8BC-C0A4308D3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0BD7F-2C32-490F-8095-694DA6FBCA5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5679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3942F9-6406-48F3-A6A4-0DA548E24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D02146D-3C09-4B26-A1C0-BE6E154992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375752E-985C-44AE-A37F-8743344CE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3E296-F2A1-4160-A268-60CAD03AFE80}" type="datetimeFigureOut">
              <a:rPr lang="es-ES" smtClean="0"/>
              <a:t>24/05/2022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80E3D23-A751-4CDC-8E42-5E4A4FD84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8B48D40-C60D-4F15-8370-127917681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0BD7F-2C32-490F-8095-694DA6FBCA5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01137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2191EDE-E1BE-4EFC-B194-67295953DF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5540AEA-3B4F-4721-A8AE-96CC2433A3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EAFE508-2ECC-4949-91F1-9584C1926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3E296-F2A1-4160-A268-60CAD03AFE80}" type="datetimeFigureOut">
              <a:rPr lang="es-ES" smtClean="0"/>
              <a:t>24/05/2022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F45802C-8224-47FD-8DB9-12C73C82A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DB0E03E-1180-467B-8B44-91F9687FC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0BD7F-2C32-490F-8095-694DA6FBCA5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84366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21F940-DB3E-4A94-BAA2-2847EEEAE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F8E1378-E9BF-4E00-848E-7BC9CD867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DFD7E9B-29C9-4159-BB92-3EE3F68FF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3E296-F2A1-4160-A268-60CAD03AFE80}" type="datetimeFigureOut">
              <a:rPr lang="es-ES" smtClean="0"/>
              <a:t>24/05/2022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02C2554-D79F-472F-AEE8-58C68BDDA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2D01F45-FC80-4278-9008-83D13ECE9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0BD7F-2C32-490F-8095-694DA6FBCA5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1574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75ACD2-B46B-4808-8DBD-242BE9904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34C314F-9599-42E6-A4E4-82FC861CC4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C626CAC-E065-4F4C-8ACD-2631DB44E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3E296-F2A1-4160-A268-60CAD03AFE80}" type="datetimeFigureOut">
              <a:rPr lang="es-ES" smtClean="0"/>
              <a:t>24/05/2022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B72491-F238-49C4-A994-6102170F3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D596D1D-50B6-4AAB-9C54-BD8563CD4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0BD7F-2C32-490F-8095-694DA6FBCA5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10392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8639A2-0256-4E12-91A8-6CE15FCF8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305BFA1-A336-4BC7-AC5E-C46E341913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3BDEBA2-9905-4444-A8F0-29A1D65663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D32B09C-A56F-4DAA-B764-208B76E1D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3E296-F2A1-4160-A268-60CAD03AFE80}" type="datetimeFigureOut">
              <a:rPr lang="es-ES" smtClean="0"/>
              <a:t>24/05/2022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BB5F243-90CA-42E9-86E5-7830883B4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863A749-0434-4C30-BFF7-290B38A33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0BD7F-2C32-490F-8095-694DA6FBCA5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81867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F249CF-BE90-4BE4-A1E3-52D0F5AC5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ABC4BB8-A4DE-4744-B9AA-CF4BDE3A27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AD41B2D-AB90-4D35-9CDC-D7AC4F4B2A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984E267-F937-4DDB-9E95-C39DDA5D61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9492471-5402-40E0-AAAF-1B8C76A5C8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C43D55E-EA71-4DAC-B184-CE405AB4A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3E296-F2A1-4160-A268-60CAD03AFE80}" type="datetimeFigureOut">
              <a:rPr lang="es-ES" smtClean="0"/>
              <a:t>24/05/2022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63D229D-076B-4E05-BB6B-235A7CCC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8FAFB73-5221-46ED-A501-7E21AEC6C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0BD7F-2C32-490F-8095-694DA6FBCA5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0732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EC9A54-ED3E-4E36-AE98-4D8EC0F25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718EF27-73D5-47F1-9379-F3D76CBBB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3E296-F2A1-4160-A268-60CAD03AFE80}" type="datetimeFigureOut">
              <a:rPr lang="es-ES" smtClean="0"/>
              <a:t>24/05/2022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9086ACC-C048-4CC3-81DF-35E72870A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2666249-547A-4185-8FA7-D1A2583F0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0BD7F-2C32-490F-8095-694DA6FBCA5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62511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7B2665B-A0A1-4EB8-968A-84E284DE5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3E296-F2A1-4160-A268-60CAD03AFE80}" type="datetimeFigureOut">
              <a:rPr lang="es-ES" smtClean="0"/>
              <a:t>24/05/2022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56A839B-866F-4414-B5A4-F3A555C54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253D9E1-0AB6-4190-9ACE-D048508FD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0BD7F-2C32-490F-8095-694DA6FBCA5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1347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D6EB30-BDF1-450C-9520-C5A2BE67C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71B5868-DCD6-4323-9261-4FD462E70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241577A-7E2A-49C3-8954-6BB7F04BBD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F081C92-B695-4B7E-9164-FE41F9F89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3E296-F2A1-4160-A268-60CAD03AFE80}" type="datetimeFigureOut">
              <a:rPr lang="es-ES" smtClean="0"/>
              <a:t>24/05/2022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577A5D0-AECA-4F99-9BBF-05035285E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F7E50E5-29CE-44FE-9843-C3ED14E2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0BD7F-2C32-490F-8095-694DA6FBCA5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4168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C02F8E-181A-40E9-A370-0EA7FBF5E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14A74E5-F0CC-488E-9A76-501D924FEF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580302C-2D7A-4677-940D-4617985357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9637412-FB9B-40D0-AE71-B1684C721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3E296-F2A1-4160-A268-60CAD03AFE80}" type="datetimeFigureOut">
              <a:rPr lang="es-ES" smtClean="0"/>
              <a:t>24/05/2022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38E392C-A4A5-4D92-BFD5-AF1D6F84F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167091C-3914-417F-9286-F0AB78EDD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0BD7F-2C32-490F-8095-694DA6FBCA5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36338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DE88035-2315-40A9-AE72-A08780EC8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5C0957E-2E6D-4CA7-A3B8-03C50B657A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B987110-3DE3-4867-88AE-91C471C8A3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53E296-F2A1-4160-A268-60CAD03AFE80}" type="datetimeFigureOut">
              <a:rPr lang="es-ES" smtClean="0"/>
              <a:t>24/05/2022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1F4A234-6218-4740-B5DB-2703FCD667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4EB8636-5770-463C-9C2D-F045D36272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C0BD7F-2C32-490F-8095-694DA6FBCA5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6963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18D7BE9F-E620-4B7A-9118-E34E8E223D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1532" y="759779"/>
            <a:ext cx="3114524" cy="3597374"/>
          </a:xfrm>
          <a:prstGeom prst="rect">
            <a:avLst/>
          </a:prstGeom>
        </p:spPr>
      </p:pic>
      <p:grpSp>
        <p:nvGrpSpPr>
          <p:cNvPr id="5" name="Google Shape;504;p34">
            <a:extLst>
              <a:ext uri="{FF2B5EF4-FFF2-40B4-BE49-F238E27FC236}">
                <a16:creationId xmlns:a16="http://schemas.microsoft.com/office/drawing/2014/main" id="{CADA0C18-AAE6-49F9-9AEA-A3DFFD2CB886}"/>
              </a:ext>
            </a:extLst>
          </p:cNvPr>
          <p:cNvGrpSpPr/>
          <p:nvPr/>
        </p:nvGrpSpPr>
        <p:grpSpPr>
          <a:xfrm>
            <a:off x="6825503" y="1564112"/>
            <a:ext cx="4915923" cy="3597374"/>
            <a:chOff x="4572000" y="1316962"/>
            <a:chExt cx="4159917" cy="2509576"/>
          </a:xfrm>
        </p:grpSpPr>
        <p:sp>
          <p:nvSpPr>
            <p:cNvPr id="6" name="Google Shape;505;p34">
              <a:extLst>
                <a:ext uri="{FF2B5EF4-FFF2-40B4-BE49-F238E27FC236}">
                  <a16:creationId xmlns:a16="http://schemas.microsoft.com/office/drawing/2014/main" id="{2260758E-EE8A-43D9-B5A7-DF6F9E6632BF}"/>
                </a:ext>
              </a:extLst>
            </p:cNvPr>
            <p:cNvSpPr/>
            <p:nvPr/>
          </p:nvSpPr>
          <p:spPr>
            <a:xfrm>
              <a:off x="4572000" y="3747699"/>
              <a:ext cx="4159917" cy="78839"/>
            </a:xfrm>
            <a:custGeom>
              <a:avLst/>
              <a:gdLst/>
              <a:ahLst/>
              <a:cxnLst/>
              <a:rect l="l" t="t" r="r" b="b"/>
              <a:pathLst>
                <a:path w="90492" h="1715" extrusionOk="0">
                  <a:moveTo>
                    <a:pt x="865" y="1"/>
                  </a:moveTo>
                  <a:cubicBezTo>
                    <a:pt x="369" y="1"/>
                    <a:pt x="1" y="369"/>
                    <a:pt x="1" y="849"/>
                  </a:cubicBezTo>
                  <a:cubicBezTo>
                    <a:pt x="1" y="1330"/>
                    <a:pt x="385" y="1714"/>
                    <a:pt x="865" y="1714"/>
                  </a:cubicBezTo>
                  <a:lnTo>
                    <a:pt x="89659" y="1714"/>
                  </a:lnTo>
                  <a:cubicBezTo>
                    <a:pt x="90107" y="1714"/>
                    <a:pt x="90492" y="1330"/>
                    <a:pt x="90492" y="849"/>
                  </a:cubicBezTo>
                  <a:lnTo>
                    <a:pt x="9049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506;p34">
              <a:extLst>
                <a:ext uri="{FF2B5EF4-FFF2-40B4-BE49-F238E27FC236}">
                  <a16:creationId xmlns:a16="http://schemas.microsoft.com/office/drawing/2014/main" id="{1B1CCBF4-74F4-4494-8C70-D74570971F82}"/>
                </a:ext>
              </a:extLst>
            </p:cNvPr>
            <p:cNvSpPr/>
            <p:nvPr/>
          </p:nvSpPr>
          <p:spPr>
            <a:xfrm>
              <a:off x="4572000" y="3747699"/>
              <a:ext cx="1545925" cy="78839"/>
            </a:xfrm>
            <a:custGeom>
              <a:avLst/>
              <a:gdLst/>
              <a:ahLst/>
              <a:cxnLst/>
              <a:rect l="l" t="t" r="r" b="b"/>
              <a:pathLst>
                <a:path w="33629" h="1715" extrusionOk="0">
                  <a:moveTo>
                    <a:pt x="1" y="1"/>
                  </a:moveTo>
                  <a:lnTo>
                    <a:pt x="1" y="849"/>
                  </a:lnTo>
                  <a:cubicBezTo>
                    <a:pt x="1" y="1330"/>
                    <a:pt x="385" y="1714"/>
                    <a:pt x="865" y="1714"/>
                  </a:cubicBezTo>
                  <a:lnTo>
                    <a:pt x="32764" y="1714"/>
                  </a:lnTo>
                  <a:cubicBezTo>
                    <a:pt x="33244" y="1714"/>
                    <a:pt x="33628" y="1330"/>
                    <a:pt x="33612" y="849"/>
                  </a:cubicBezTo>
                  <a:lnTo>
                    <a:pt x="336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507;p34">
              <a:extLst>
                <a:ext uri="{FF2B5EF4-FFF2-40B4-BE49-F238E27FC236}">
                  <a16:creationId xmlns:a16="http://schemas.microsoft.com/office/drawing/2014/main" id="{EA160584-BE1C-4F27-97A6-0FB77093E3C5}"/>
                </a:ext>
              </a:extLst>
            </p:cNvPr>
            <p:cNvSpPr/>
            <p:nvPr/>
          </p:nvSpPr>
          <p:spPr>
            <a:xfrm>
              <a:off x="6317396" y="2251865"/>
              <a:ext cx="465998" cy="743565"/>
            </a:xfrm>
            <a:custGeom>
              <a:avLst/>
              <a:gdLst/>
              <a:ahLst/>
              <a:cxnLst/>
              <a:rect l="l" t="t" r="r" b="b"/>
              <a:pathLst>
                <a:path w="10137" h="16175" extrusionOk="0">
                  <a:moveTo>
                    <a:pt x="8071" y="1"/>
                  </a:moveTo>
                  <a:cubicBezTo>
                    <a:pt x="4260" y="7319"/>
                    <a:pt x="0" y="10297"/>
                    <a:pt x="0" y="10297"/>
                  </a:cubicBezTo>
                  <a:lnTo>
                    <a:pt x="3683" y="16174"/>
                  </a:lnTo>
                  <a:lnTo>
                    <a:pt x="10136" y="9497"/>
                  </a:lnTo>
                  <a:lnTo>
                    <a:pt x="8071" y="1"/>
                  </a:lnTo>
                  <a:close/>
                </a:path>
              </a:pathLst>
            </a:custGeom>
            <a:solidFill>
              <a:srgbClr val="7331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508;p34">
              <a:extLst>
                <a:ext uri="{FF2B5EF4-FFF2-40B4-BE49-F238E27FC236}">
                  <a16:creationId xmlns:a16="http://schemas.microsoft.com/office/drawing/2014/main" id="{9A577127-42EC-45F7-9652-CBB337D27461}"/>
                </a:ext>
              </a:extLst>
            </p:cNvPr>
            <p:cNvSpPr/>
            <p:nvPr/>
          </p:nvSpPr>
          <p:spPr>
            <a:xfrm>
              <a:off x="6650864" y="2172382"/>
              <a:ext cx="800200" cy="1575346"/>
            </a:xfrm>
            <a:custGeom>
              <a:avLst/>
              <a:gdLst/>
              <a:ahLst/>
              <a:cxnLst/>
              <a:rect l="l" t="t" r="r" b="b"/>
              <a:pathLst>
                <a:path w="17407" h="34269" extrusionOk="0">
                  <a:moveTo>
                    <a:pt x="10249" y="0"/>
                  </a:moveTo>
                  <a:lnTo>
                    <a:pt x="817" y="1730"/>
                  </a:lnTo>
                  <a:cubicBezTo>
                    <a:pt x="208" y="19569"/>
                    <a:pt x="0" y="34269"/>
                    <a:pt x="0" y="34269"/>
                  </a:cubicBezTo>
                  <a:lnTo>
                    <a:pt x="16910" y="34269"/>
                  </a:lnTo>
                  <a:cubicBezTo>
                    <a:pt x="16910" y="34269"/>
                    <a:pt x="17407" y="6966"/>
                    <a:pt x="14684" y="993"/>
                  </a:cubicBezTo>
                  <a:lnTo>
                    <a:pt x="10249" y="0"/>
                  </a:lnTo>
                  <a:close/>
                </a:path>
              </a:pathLst>
            </a:custGeom>
            <a:solidFill>
              <a:srgbClr val="7331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" name="Google Shape;509;p34">
              <a:extLst>
                <a:ext uri="{FF2B5EF4-FFF2-40B4-BE49-F238E27FC236}">
                  <a16:creationId xmlns:a16="http://schemas.microsoft.com/office/drawing/2014/main" id="{DEFB6CBE-E78C-4CA6-A294-3FB9B2D565C7}"/>
                </a:ext>
              </a:extLst>
            </p:cNvPr>
            <p:cNvSpPr/>
            <p:nvPr/>
          </p:nvSpPr>
          <p:spPr>
            <a:xfrm>
              <a:off x="7071170" y="2572095"/>
              <a:ext cx="210589" cy="17698"/>
            </a:xfrm>
            <a:custGeom>
              <a:avLst/>
              <a:gdLst/>
              <a:ahLst/>
              <a:cxnLst/>
              <a:rect l="l" t="t" r="r" b="b"/>
              <a:pathLst>
                <a:path w="4581" h="385" fill="none" extrusionOk="0">
                  <a:moveTo>
                    <a:pt x="1" y="385"/>
                  </a:moveTo>
                  <a:lnTo>
                    <a:pt x="4580" y="0"/>
                  </a:lnTo>
                </a:path>
              </a:pathLst>
            </a:custGeom>
            <a:noFill/>
            <a:ln w="20025" cap="flat" cmpd="sng">
              <a:solidFill>
                <a:srgbClr val="D34E11"/>
              </a:solidFill>
              <a:prstDash val="solid"/>
              <a:miter lim="1601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510;p34">
              <a:extLst>
                <a:ext uri="{FF2B5EF4-FFF2-40B4-BE49-F238E27FC236}">
                  <a16:creationId xmlns:a16="http://schemas.microsoft.com/office/drawing/2014/main" id="{05900F6D-CC5A-4C42-85F5-A18A5A7EE064}"/>
                </a:ext>
              </a:extLst>
            </p:cNvPr>
            <p:cNvSpPr/>
            <p:nvPr/>
          </p:nvSpPr>
          <p:spPr>
            <a:xfrm>
              <a:off x="6974724" y="2413819"/>
              <a:ext cx="134049" cy="1284586"/>
            </a:xfrm>
            <a:custGeom>
              <a:avLst/>
              <a:gdLst/>
              <a:ahLst/>
              <a:cxnLst/>
              <a:rect l="l" t="t" r="r" b="b"/>
              <a:pathLst>
                <a:path w="2916" h="27944" fill="none" extrusionOk="0">
                  <a:moveTo>
                    <a:pt x="1" y="1"/>
                  </a:moveTo>
                  <a:cubicBezTo>
                    <a:pt x="1" y="1"/>
                    <a:pt x="2915" y="19905"/>
                    <a:pt x="369" y="27944"/>
                  </a:cubicBezTo>
                </a:path>
              </a:pathLst>
            </a:custGeom>
            <a:noFill/>
            <a:ln w="5200" cap="flat" cmpd="sng">
              <a:solidFill>
                <a:srgbClr val="D34E11"/>
              </a:solidFill>
              <a:prstDash val="solid"/>
              <a:miter lim="1601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511;p34">
              <a:extLst>
                <a:ext uri="{FF2B5EF4-FFF2-40B4-BE49-F238E27FC236}">
                  <a16:creationId xmlns:a16="http://schemas.microsoft.com/office/drawing/2014/main" id="{6263EE34-53E3-412F-A6B3-72835EBD4406}"/>
                </a:ext>
              </a:extLst>
            </p:cNvPr>
            <p:cNvSpPr/>
            <p:nvPr/>
          </p:nvSpPr>
          <p:spPr>
            <a:xfrm>
              <a:off x="6833412" y="2871685"/>
              <a:ext cx="465262" cy="152437"/>
            </a:xfrm>
            <a:custGeom>
              <a:avLst/>
              <a:gdLst/>
              <a:ahLst/>
              <a:cxnLst/>
              <a:rect l="l" t="t" r="r" b="b"/>
              <a:pathLst>
                <a:path w="10121" h="3316" fill="none" extrusionOk="0">
                  <a:moveTo>
                    <a:pt x="0" y="1"/>
                  </a:moveTo>
                  <a:cubicBezTo>
                    <a:pt x="0" y="1"/>
                    <a:pt x="2835" y="1138"/>
                    <a:pt x="6470" y="1250"/>
                  </a:cubicBezTo>
                  <a:cubicBezTo>
                    <a:pt x="10121" y="1378"/>
                    <a:pt x="7847" y="3316"/>
                    <a:pt x="2450" y="2963"/>
                  </a:cubicBezTo>
                </a:path>
              </a:pathLst>
            </a:custGeom>
            <a:noFill/>
            <a:ln w="5200" cap="flat" cmpd="sng">
              <a:solidFill>
                <a:srgbClr val="D34E11"/>
              </a:solidFill>
              <a:prstDash val="solid"/>
              <a:miter lim="1601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512;p34">
              <a:extLst>
                <a:ext uri="{FF2B5EF4-FFF2-40B4-BE49-F238E27FC236}">
                  <a16:creationId xmlns:a16="http://schemas.microsoft.com/office/drawing/2014/main" id="{EF879591-46D8-475D-A315-BA8BA10FCDC6}"/>
                </a:ext>
              </a:extLst>
            </p:cNvPr>
            <p:cNvSpPr/>
            <p:nvPr/>
          </p:nvSpPr>
          <p:spPr>
            <a:xfrm>
              <a:off x="6866510" y="2014105"/>
              <a:ext cx="255501" cy="409317"/>
            </a:xfrm>
            <a:custGeom>
              <a:avLst/>
              <a:gdLst/>
              <a:ahLst/>
              <a:cxnLst/>
              <a:rect l="l" t="t" r="r" b="b"/>
              <a:pathLst>
                <a:path w="5558" h="8904" extrusionOk="0">
                  <a:moveTo>
                    <a:pt x="3428" y="0"/>
                  </a:moveTo>
                  <a:lnTo>
                    <a:pt x="1" y="2723"/>
                  </a:lnTo>
                  <a:lnTo>
                    <a:pt x="2355" y="8904"/>
                  </a:lnTo>
                  <a:lnTo>
                    <a:pt x="5558" y="3443"/>
                  </a:lnTo>
                  <a:lnTo>
                    <a:pt x="3428" y="0"/>
                  </a:lnTo>
                  <a:close/>
                </a:path>
              </a:pathLst>
            </a:custGeom>
            <a:solidFill>
              <a:srgbClr val="E9A3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513;p34">
              <a:extLst>
                <a:ext uri="{FF2B5EF4-FFF2-40B4-BE49-F238E27FC236}">
                  <a16:creationId xmlns:a16="http://schemas.microsoft.com/office/drawing/2014/main" id="{5ABBC3F4-04B5-4967-97CE-90A1F88E7A62}"/>
                </a:ext>
              </a:extLst>
            </p:cNvPr>
            <p:cNvSpPr/>
            <p:nvPr/>
          </p:nvSpPr>
          <p:spPr>
            <a:xfrm>
              <a:off x="6974724" y="2172382"/>
              <a:ext cx="199556" cy="251042"/>
            </a:xfrm>
            <a:custGeom>
              <a:avLst/>
              <a:gdLst/>
              <a:ahLst/>
              <a:cxnLst/>
              <a:rect l="l" t="t" r="r" b="b"/>
              <a:pathLst>
                <a:path w="4341" h="5461" extrusionOk="0">
                  <a:moveTo>
                    <a:pt x="3204" y="0"/>
                  </a:moveTo>
                  <a:lnTo>
                    <a:pt x="1" y="5461"/>
                  </a:lnTo>
                  <a:lnTo>
                    <a:pt x="4341" y="4260"/>
                  </a:lnTo>
                  <a:lnTo>
                    <a:pt x="3204" y="0"/>
                  </a:lnTo>
                  <a:close/>
                </a:path>
              </a:pathLst>
            </a:custGeom>
            <a:solidFill>
              <a:srgbClr val="D34E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514;p34">
              <a:extLst>
                <a:ext uri="{FF2B5EF4-FFF2-40B4-BE49-F238E27FC236}">
                  <a16:creationId xmlns:a16="http://schemas.microsoft.com/office/drawing/2014/main" id="{E5EEF31B-227A-445E-B0DF-3E1C95D613BB}"/>
                </a:ext>
              </a:extLst>
            </p:cNvPr>
            <p:cNvSpPr/>
            <p:nvPr/>
          </p:nvSpPr>
          <p:spPr>
            <a:xfrm>
              <a:off x="6783350" y="2202538"/>
              <a:ext cx="191419" cy="220886"/>
            </a:xfrm>
            <a:custGeom>
              <a:avLst/>
              <a:gdLst/>
              <a:ahLst/>
              <a:cxnLst/>
              <a:rect l="l" t="t" r="r" b="b"/>
              <a:pathLst>
                <a:path w="4164" h="4805" extrusionOk="0">
                  <a:moveTo>
                    <a:pt x="2338" y="1"/>
                  </a:moveTo>
                  <a:lnTo>
                    <a:pt x="0" y="2611"/>
                  </a:lnTo>
                  <a:lnTo>
                    <a:pt x="4164" y="4805"/>
                  </a:lnTo>
                  <a:lnTo>
                    <a:pt x="2338" y="1"/>
                  </a:lnTo>
                  <a:close/>
                </a:path>
              </a:pathLst>
            </a:custGeom>
            <a:solidFill>
              <a:srgbClr val="D34E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515;p34">
              <a:extLst>
                <a:ext uri="{FF2B5EF4-FFF2-40B4-BE49-F238E27FC236}">
                  <a16:creationId xmlns:a16="http://schemas.microsoft.com/office/drawing/2014/main" id="{26B017A0-3C53-4506-B12F-3644FA4F1754}"/>
                </a:ext>
              </a:extLst>
            </p:cNvPr>
            <p:cNvSpPr/>
            <p:nvPr/>
          </p:nvSpPr>
          <p:spPr>
            <a:xfrm>
              <a:off x="6190749" y="2437402"/>
              <a:ext cx="359302" cy="559501"/>
            </a:xfrm>
            <a:custGeom>
              <a:avLst/>
              <a:gdLst/>
              <a:ahLst/>
              <a:cxnLst/>
              <a:rect l="l" t="t" r="r" b="b"/>
              <a:pathLst>
                <a:path w="7816" h="12171" extrusionOk="0">
                  <a:moveTo>
                    <a:pt x="2451" y="0"/>
                  </a:moveTo>
                  <a:lnTo>
                    <a:pt x="1" y="368"/>
                  </a:lnTo>
                  <a:lnTo>
                    <a:pt x="2259" y="12170"/>
                  </a:lnTo>
                  <a:lnTo>
                    <a:pt x="6438" y="12170"/>
                  </a:lnTo>
                  <a:lnTo>
                    <a:pt x="6438" y="12138"/>
                  </a:lnTo>
                  <a:cubicBezTo>
                    <a:pt x="6438" y="12138"/>
                    <a:pt x="7815" y="9288"/>
                    <a:pt x="4853" y="5573"/>
                  </a:cubicBezTo>
                  <a:cubicBezTo>
                    <a:pt x="3219" y="3539"/>
                    <a:pt x="2451" y="0"/>
                    <a:pt x="2451" y="0"/>
                  </a:cubicBezTo>
                  <a:close/>
                </a:path>
              </a:pathLst>
            </a:custGeom>
            <a:solidFill>
              <a:srgbClr val="E9A3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516;p34">
              <a:extLst>
                <a:ext uri="{FF2B5EF4-FFF2-40B4-BE49-F238E27FC236}">
                  <a16:creationId xmlns:a16="http://schemas.microsoft.com/office/drawing/2014/main" id="{A5B44217-8A6C-47F5-8E7D-15401E4CB19D}"/>
                </a:ext>
              </a:extLst>
            </p:cNvPr>
            <p:cNvSpPr/>
            <p:nvPr/>
          </p:nvSpPr>
          <p:spPr>
            <a:xfrm>
              <a:off x="5985400" y="2266575"/>
              <a:ext cx="318020" cy="187787"/>
            </a:xfrm>
            <a:custGeom>
              <a:avLst/>
              <a:gdLst/>
              <a:ahLst/>
              <a:cxnLst/>
              <a:rect l="l" t="t" r="r" b="b"/>
              <a:pathLst>
                <a:path w="6918" h="4085" extrusionOk="0">
                  <a:moveTo>
                    <a:pt x="3955" y="1"/>
                  </a:moveTo>
                  <a:lnTo>
                    <a:pt x="2963" y="930"/>
                  </a:lnTo>
                  <a:lnTo>
                    <a:pt x="4308" y="2131"/>
                  </a:lnTo>
                  <a:lnTo>
                    <a:pt x="80" y="2051"/>
                  </a:lnTo>
                  <a:lnTo>
                    <a:pt x="0" y="3492"/>
                  </a:lnTo>
                  <a:lnTo>
                    <a:pt x="4468" y="4084"/>
                  </a:lnTo>
                  <a:lnTo>
                    <a:pt x="6918" y="3716"/>
                  </a:lnTo>
                  <a:lnTo>
                    <a:pt x="3955" y="1"/>
                  </a:lnTo>
                  <a:close/>
                </a:path>
              </a:pathLst>
            </a:custGeom>
            <a:solidFill>
              <a:srgbClr val="E9A3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517;p34">
              <a:extLst>
                <a:ext uri="{FF2B5EF4-FFF2-40B4-BE49-F238E27FC236}">
                  <a16:creationId xmlns:a16="http://schemas.microsoft.com/office/drawing/2014/main" id="{76505AB1-41E9-473A-BCD1-802975997CCC}"/>
                </a:ext>
              </a:extLst>
            </p:cNvPr>
            <p:cNvSpPr/>
            <p:nvPr/>
          </p:nvSpPr>
          <p:spPr>
            <a:xfrm>
              <a:off x="6003052" y="2294571"/>
              <a:ext cx="198820" cy="97227"/>
            </a:xfrm>
            <a:custGeom>
              <a:avLst/>
              <a:gdLst/>
              <a:ahLst/>
              <a:cxnLst/>
              <a:rect l="l" t="t" r="r" b="b"/>
              <a:pathLst>
                <a:path w="4325" h="2115" extrusionOk="0">
                  <a:moveTo>
                    <a:pt x="273" y="0"/>
                  </a:moveTo>
                  <a:lnTo>
                    <a:pt x="0" y="721"/>
                  </a:lnTo>
                  <a:lnTo>
                    <a:pt x="3379" y="2114"/>
                  </a:lnTo>
                  <a:lnTo>
                    <a:pt x="4324" y="1666"/>
                  </a:lnTo>
                  <a:lnTo>
                    <a:pt x="273" y="0"/>
                  </a:lnTo>
                  <a:close/>
                </a:path>
              </a:pathLst>
            </a:custGeom>
            <a:solidFill>
              <a:srgbClr val="E9A3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518;p34">
              <a:extLst>
                <a:ext uri="{FF2B5EF4-FFF2-40B4-BE49-F238E27FC236}">
                  <a16:creationId xmlns:a16="http://schemas.microsoft.com/office/drawing/2014/main" id="{FC68FEF8-E166-4C7B-ABA7-D7E1FA6D958D}"/>
                </a:ext>
              </a:extLst>
            </p:cNvPr>
            <p:cNvSpPr/>
            <p:nvPr/>
          </p:nvSpPr>
          <p:spPr>
            <a:xfrm>
              <a:off x="7325891" y="2218030"/>
              <a:ext cx="329835" cy="745725"/>
            </a:xfrm>
            <a:custGeom>
              <a:avLst/>
              <a:gdLst/>
              <a:ahLst/>
              <a:cxnLst/>
              <a:rect l="l" t="t" r="r" b="b"/>
              <a:pathLst>
                <a:path w="7175" h="16222" extrusionOk="0">
                  <a:moveTo>
                    <a:pt x="0" y="0"/>
                  </a:moveTo>
                  <a:lnTo>
                    <a:pt x="865" y="16222"/>
                  </a:lnTo>
                  <a:lnTo>
                    <a:pt x="7174" y="14700"/>
                  </a:lnTo>
                  <a:cubicBezTo>
                    <a:pt x="5445" y="3107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7331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519;p34">
              <a:extLst>
                <a:ext uri="{FF2B5EF4-FFF2-40B4-BE49-F238E27FC236}">
                  <a16:creationId xmlns:a16="http://schemas.microsoft.com/office/drawing/2014/main" id="{79550409-9AFC-4599-BBC3-4CE9C56D7689}"/>
                </a:ext>
              </a:extLst>
            </p:cNvPr>
            <p:cNvSpPr/>
            <p:nvPr/>
          </p:nvSpPr>
          <p:spPr>
            <a:xfrm>
              <a:off x="6688376" y="1768944"/>
              <a:ext cx="357830" cy="422602"/>
            </a:xfrm>
            <a:custGeom>
              <a:avLst/>
              <a:gdLst/>
              <a:ahLst/>
              <a:cxnLst/>
              <a:rect l="l" t="t" r="r" b="b"/>
              <a:pathLst>
                <a:path w="7784" h="9193" extrusionOk="0">
                  <a:moveTo>
                    <a:pt x="7783" y="1"/>
                  </a:moveTo>
                  <a:lnTo>
                    <a:pt x="2034" y="497"/>
                  </a:lnTo>
                  <a:lnTo>
                    <a:pt x="1" y="5750"/>
                  </a:lnTo>
                  <a:lnTo>
                    <a:pt x="1554" y="6230"/>
                  </a:lnTo>
                  <a:lnTo>
                    <a:pt x="2034" y="9193"/>
                  </a:lnTo>
                  <a:lnTo>
                    <a:pt x="7063" y="8056"/>
                  </a:lnTo>
                  <a:lnTo>
                    <a:pt x="7783" y="1"/>
                  </a:lnTo>
                  <a:close/>
                </a:path>
              </a:pathLst>
            </a:custGeom>
            <a:solidFill>
              <a:srgbClr val="E9A3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520;p34">
              <a:extLst>
                <a:ext uri="{FF2B5EF4-FFF2-40B4-BE49-F238E27FC236}">
                  <a16:creationId xmlns:a16="http://schemas.microsoft.com/office/drawing/2014/main" id="{D7AFF254-E4D0-47B9-BBD4-3383CEE041EB}"/>
                </a:ext>
              </a:extLst>
            </p:cNvPr>
            <p:cNvSpPr/>
            <p:nvPr/>
          </p:nvSpPr>
          <p:spPr>
            <a:xfrm>
              <a:off x="6759814" y="1787378"/>
              <a:ext cx="176709" cy="61876"/>
            </a:xfrm>
            <a:custGeom>
              <a:avLst/>
              <a:gdLst/>
              <a:ahLst/>
              <a:cxnLst/>
              <a:rect l="l" t="t" r="r" b="b"/>
              <a:pathLst>
                <a:path w="3844" h="1346" extrusionOk="0">
                  <a:moveTo>
                    <a:pt x="3843" y="0"/>
                  </a:moveTo>
                  <a:lnTo>
                    <a:pt x="432" y="208"/>
                  </a:lnTo>
                  <a:lnTo>
                    <a:pt x="0" y="1345"/>
                  </a:lnTo>
                  <a:lnTo>
                    <a:pt x="3843" y="1345"/>
                  </a:lnTo>
                  <a:lnTo>
                    <a:pt x="3843" y="0"/>
                  </a:lnTo>
                  <a:close/>
                </a:path>
              </a:pathLst>
            </a:custGeom>
            <a:solidFill>
              <a:srgbClr val="EB81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521;p34">
              <a:extLst>
                <a:ext uri="{FF2B5EF4-FFF2-40B4-BE49-F238E27FC236}">
                  <a16:creationId xmlns:a16="http://schemas.microsoft.com/office/drawing/2014/main" id="{D180049D-3633-4B0A-8995-C563E2D37AA0}"/>
                </a:ext>
              </a:extLst>
            </p:cNvPr>
            <p:cNvSpPr/>
            <p:nvPr/>
          </p:nvSpPr>
          <p:spPr>
            <a:xfrm>
              <a:off x="6629994" y="1542999"/>
              <a:ext cx="713592" cy="416672"/>
            </a:xfrm>
            <a:custGeom>
              <a:avLst/>
              <a:gdLst/>
              <a:ahLst/>
              <a:cxnLst/>
              <a:rect l="l" t="t" r="r" b="b"/>
              <a:pathLst>
                <a:path w="15523" h="9064" extrusionOk="0">
                  <a:moveTo>
                    <a:pt x="3479" y="1"/>
                  </a:moveTo>
                  <a:cubicBezTo>
                    <a:pt x="1745" y="1"/>
                    <a:pt x="0" y="2411"/>
                    <a:pt x="1351" y="4532"/>
                  </a:cubicBezTo>
                  <a:cubicBezTo>
                    <a:pt x="2184" y="5855"/>
                    <a:pt x="4077" y="6076"/>
                    <a:pt x="5246" y="6076"/>
                  </a:cubicBezTo>
                  <a:cubicBezTo>
                    <a:pt x="5831" y="6076"/>
                    <a:pt x="6235" y="6021"/>
                    <a:pt x="6235" y="6021"/>
                  </a:cubicBezTo>
                  <a:cubicBezTo>
                    <a:pt x="6235" y="8567"/>
                    <a:pt x="8669" y="9063"/>
                    <a:pt x="8669" y="9063"/>
                  </a:cubicBezTo>
                  <a:lnTo>
                    <a:pt x="10719" y="8887"/>
                  </a:lnTo>
                  <a:cubicBezTo>
                    <a:pt x="15523" y="2882"/>
                    <a:pt x="9069" y="1409"/>
                    <a:pt x="9069" y="1409"/>
                  </a:cubicBezTo>
                  <a:cubicBezTo>
                    <a:pt x="8801" y="873"/>
                    <a:pt x="8370" y="696"/>
                    <a:pt x="7866" y="696"/>
                  </a:cubicBezTo>
                  <a:cubicBezTo>
                    <a:pt x="6876" y="696"/>
                    <a:pt x="5605" y="1381"/>
                    <a:pt x="4743" y="1381"/>
                  </a:cubicBezTo>
                  <a:cubicBezTo>
                    <a:pt x="4706" y="1381"/>
                    <a:pt x="4669" y="1380"/>
                    <a:pt x="4634" y="1377"/>
                  </a:cubicBezTo>
                  <a:cubicBezTo>
                    <a:pt x="2824" y="1233"/>
                    <a:pt x="4009" y="80"/>
                    <a:pt x="4009" y="80"/>
                  </a:cubicBezTo>
                  <a:cubicBezTo>
                    <a:pt x="3835" y="26"/>
                    <a:pt x="3657" y="1"/>
                    <a:pt x="3479" y="1"/>
                  </a:cubicBezTo>
                  <a:close/>
                </a:path>
              </a:pathLst>
            </a:custGeom>
            <a:solidFill>
              <a:srgbClr val="AC2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522;p34">
              <a:extLst>
                <a:ext uri="{FF2B5EF4-FFF2-40B4-BE49-F238E27FC236}">
                  <a16:creationId xmlns:a16="http://schemas.microsoft.com/office/drawing/2014/main" id="{A5D9B1C6-D83C-4922-ACAB-32AA07FCD2A4}"/>
                </a:ext>
              </a:extLst>
            </p:cNvPr>
            <p:cNvSpPr/>
            <p:nvPr/>
          </p:nvSpPr>
          <p:spPr>
            <a:xfrm>
              <a:off x="6618455" y="1546631"/>
              <a:ext cx="297426" cy="307034"/>
            </a:xfrm>
            <a:custGeom>
              <a:avLst/>
              <a:gdLst/>
              <a:ahLst/>
              <a:cxnLst/>
              <a:rect l="l" t="t" r="r" b="b"/>
              <a:pathLst>
                <a:path w="6470" h="6679" fill="none" extrusionOk="0">
                  <a:moveTo>
                    <a:pt x="6470" y="5734"/>
                  </a:moveTo>
                  <a:cubicBezTo>
                    <a:pt x="6470" y="5734"/>
                    <a:pt x="1618" y="6678"/>
                    <a:pt x="593" y="3204"/>
                  </a:cubicBezTo>
                  <a:cubicBezTo>
                    <a:pt x="1" y="1154"/>
                    <a:pt x="2034" y="1"/>
                    <a:pt x="2034" y="1"/>
                  </a:cubicBezTo>
                </a:path>
              </a:pathLst>
            </a:custGeom>
            <a:noFill/>
            <a:ln w="10000" cap="flat" cmpd="sng">
              <a:solidFill>
                <a:srgbClr val="AC2100"/>
              </a:solidFill>
              <a:prstDash val="solid"/>
              <a:miter lim="1601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523;p34">
              <a:extLst>
                <a:ext uri="{FF2B5EF4-FFF2-40B4-BE49-F238E27FC236}">
                  <a16:creationId xmlns:a16="http://schemas.microsoft.com/office/drawing/2014/main" id="{D9DE4A30-5C01-4369-A22C-DBF7FB516C90}"/>
                </a:ext>
              </a:extLst>
            </p:cNvPr>
            <p:cNvSpPr/>
            <p:nvPr/>
          </p:nvSpPr>
          <p:spPr>
            <a:xfrm>
              <a:off x="6736966" y="1856564"/>
              <a:ext cx="169353" cy="169353"/>
            </a:xfrm>
            <a:custGeom>
              <a:avLst/>
              <a:gdLst/>
              <a:ahLst/>
              <a:cxnLst/>
              <a:rect l="l" t="t" r="r" b="b"/>
              <a:pathLst>
                <a:path w="3684" h="3684" fill="none" extrusionOk="0">
                  <a:moveTo>
                    <a:pt x="3684" y="1842"/>
                  </a:moveTo>
                  <a:cubicBezTo>
                    <a:pt x="3684" y="2851"/>
                    <a:pt x="2867" y="3684"/>
                    <a:pt x="1842" y="3684"/>
                  </a:cubicBezTo>
                  <a:cubicBezTo>
                    <a:pt x="817" y="3684"/>
                    <a:pt x="1" y="2851"/>
                    <a:pt x="1" y="1842"/>
                  </a:cubicBezTo>
                  <a:cubicBezTo>
                    <a:pt x="1" y="817"/>
                    <a:pt x="817" y="1"/>
                    <a:pt x="1842" y="1"/>
                  </a:cubicBezTo>
                  <a:cubicBezTo>
                    <a:pt x="2867" y="1"/>
                    <a:pt x="3684" y="817"/>
                    <a:pt x="3684" y="1842"/>
                  </a:cubicBezTo>
                  <a:close/>
                </a:path>
              </a:pathLst>
            </a:custGeom>
            <a:noFill/>
            <a:ln w="2400" cap="flat" cmpd="sng">
              <a:solidFill>
                <a:srgbClr val="AC2100"/>
              </a:solidFill>
              <a:prstDash val="solid"/>
              <a:miter lim="1601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524;p34">
              <a:extLst>
                <a:ext uri="{FF2B5EF4-FFF2-40B4-BE49-F238E27FC236}">
                  <a16:creationId xmlns:a16="http://schemas.microsoft.com/office/drawing/2014/main" id="{89E450CE-6DF5-476F-8B10-F73ACD937285}"/>
                </a:ext>
              </a:extLst>
            </p:cNvPr>
            <p:cNvSpPr/>
            <p:nvPr/>
          </p:nvSpPr>
          <p:spPr>
            <a:xfrm>
              <a:off x="6901126" y="1914717"/>
              <a:ext cx="120028" cy="5930"/>
            </a:xfrm>
            <a:custGeom>
              <a:avLst/>
              <a:gdLst/>
              <a:ahLst/>
              <a:cxnLst/>
              <a:rect l="l" t="t" r="r" b="b"/>
              <a:pathLst>
                <a:path w="2611" h="129" fill="none" extrusionOk="0">
                  <a:moveTo>
                    <a:pt x="1" y="1"/>
                  </a:moveTo>
                  <a:lnTo>
                    <a:pt x="2611" y="129"/>
                  </a:lnTo>
                </a:path>
              </a:pathLst>
            </a:custGeom>
            <a:noFill/>
            <a:ln w="2400" cap="flat" cmpd="sng">
              <a:solidFill>
                <a:srgbClr val="AC2100"/>
              </a:solidFill>
              <a:prstDash val="solid"/>
              <a:miter lim="1601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525;p34">
              <a:extLst>
                <a:ext uri="{FF2B5EF4-FFF2-40B4-BE49-F238E27FC236}">
                  <a16:creationId xmlns:a16="http://schemas.microsoft.com/office/drawing/2014/main" id="{4D6D333D-E6B7-4D93-B0AC-ACC3E5F76170}"/>
                </a:ext>
              </a:extLst>
            </p:cNvPr>
            <p:cNvSpPr/>
            <p:nvPr/>
          </p:nvSpPr>
          <p:spPr>
            <a:xfrm>
              <a:off x="6984332" y="1886031"/>
              <a:ext cx="189948" cy="189213"/>
            </a:xfrm>
            <a:custGeom>
              <a:avLst/>
              <a:gdLst/>
              <a:ahLst/>
              <a:cxnLst/>
              <a:rect l="l" t="t" r="r" b="b"/>
              <a:pathLst>
                <a:path w="4132" h="4116" extrusionOk="0">
                  <a:moveTo>
                    <a:pt x="2066" y="0"/>
                  </a:moveTo>
                  <a:cubicBezTo>
                    <a:pt x="929" y="0"/>
                    <a:pt x="0" y="913"/>
                    <a:pt x="0" y="2066"/>
                  </a:cubicBezTo>
                  <a:cubicBezTo>
                    <a:pt x="0" y="3203"/>
                    <a:pt x="320" y="4115"/>
                    <a:pt x="1457" y="4115"/>
                  </a:cubicBezTo>
                  <a:cubicBezTo>
                    <a:pt x="2610" y="4115"/>
                    <a:pt x="4132" y="3203"/>
                    <a:pt x="4132" y="2066"/>
                  </a:cubicBezTo>
                  <a:cubicBezTo>
                    <a:pt x="4132" y="913"/>
                    <a:pt x="3203" y="0"/>
                    <a:pt x="2066" y="0"/>
                  </a:cubicBezTo>
                  <a:close/>
                </a:path>
              </a:pathLst>
            </a:custGeom>
            <a:solidFill>
              <a:srgbClr val="E9A3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526;p34">
              <a:extLst>
                <a:ext uri="{FF2B5EF4-FFF2-40B4-BE49-F238E27FC236}">
                  <a16:creationId xmlns:a16="http://schemas.microsoft.com/office/drawing/2014/main" id="{7B61BC65-44B1-465F-B306-D5E165E153BC}"/>
                </a:ext>
              </a:extLst>
            </p:cNvPr>
            <p:cNvSpPr/>
            <p:nvPr/>
          </p:nvSpPr>
          <p:spPr>
            <a:xfrm>
              <a:off x="7384778" y="2902623"/>
              <a:ext cx="235596" cy="435106"/>
            </a:xfrm>
            <a:custGeom>
              <a:avLst/>
              <a:gdLst/>
              <a:ahLst/>
              <a:cxnLst/>
              <a:rect l="l" t="t" r="r" b="b"/>
              <a:pathLst>
                <a:path w="5125" h="9465" extrusionOk="0">
                  <a:moveTo>
                    <a:pt x="5125" y="0"/>
                  </a:moveTo>
                  <a:lnTo>
                    <a:pt x="0" y="1217"/>
                  </a:lnTo>
                  <a:lnTo>
                    <a:pt x="401" y="9464"/>
                  </a:lnTo>
                  <a:lnTo>
                    <a:pt x="5125" y="9464"/>
                  </a:lnTo>
                  <a:lnTo>
                    <a:pt x="5125" y="0"/>
                  </a:lnTo>
                  <a:close/>
                </a:path>
              </a:pathLst>
            </a:custGeom>
            <a:solidFill>
              <a:srgbClr val="E9A3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527;p34">
              <a:extLst>
                <a:ext uri="{FF2B5EF4-FFF2-40B4-BE49-F238E27FC236}">
                  <a16:creationId xmlns:a16="http://schemas.microsoft.com/office/drawing/2014/main" id="{4017EDE5-BCD6-4431-9B93-72C915BFEE24}"/>
                </a:ext>
              </a:extLst>
            </p:cNvPr>
            <p:cNvSpPr/>
            <p:nvPr/>
          </p:nvSpPr>
          <p:spPr>
            <a:xfrm>
              <a:off x="6538973" y="2500703"/>
              <a:ext cx="141358" cy="439519"/>
            </a:xfrm>
            <a:custGeom>
              <a:avLst/>
              <a:gdLst/>
              <a:ahLst/>
              <a:cxnLst/>
              <a:rect l="l" t="t" r="r" b="b"/>
              <a:pathLst>
                <a:path w="3075" h="9561" extrusionOk="0">
                  <a:moveTo>
                    <a:pt x="3075" y="0"/>
                  </a:moveTo>
                  <a:lnTo>
                    <a:pt x="0" y="9560"/>
                  </a:lnTo>
                  <a:lnTo>
                    <a:pt x="2866" y="6598"/>
                  </a:lnTo>
                  <a:lnTo>
                    <a:pt x="3075" y="0"/>
                  </a:lnTo>
                  <a:close/>
                </a:path>
              </a:pathLst>
            </a:custGeom>
            <a:solidFill>
              <a:srgbClr val="7331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528;p34">
              <a:extLst>
                <a:ext uri="{FF2B5EF4-FFF2-40B4-BE49-F238E27FC236}">
                  <a16:creationId xmlns:a16="http://schemas.microsoft.com/office/drawing/2014/main" id="{963BDF55-419B-4AF1-82C7-42E9D54A1292}"/>
                </a:ext>
              </a:extLst>
            </p:cNvPr>
            <p:cNvSpPr/>
            <p:nvPr/>
          </p:nvSpPr>
          <p:spPr>
            <a:xfrm>
              <a:off x="6879060" y="2139237"/>
              <a:ext cx="134003" cy="93549"/>
            </a:xfrm>
            <a:custGeom>
              <a:avLst/>
              <a:gdLst/>
              <a:ahLst/>
              <a:cxnLst/>
              <a:rect l="l" t="t" r="r" b="b"/>
              <a:pathLst>
                <a:path w="2915" h="2035" extrusionOk="0">
                  <a:moveTo>
                    <a:pt x="2915" y="1"/>
                  </a:moveTo>
                  <a:lnTo>
                    <a:pt x="0" y="609"/>
                  </a:lnTo>
                  <a:lnTo>
                    <a:pt x="513" y="2034"/>
                  </a:lnTo>
                  <a:lnTo>
                    <a:pt x="2915" y="1"/>
                  </a:lnTo>
                  <a:close/>
                </a:path>
              </a:pathLst>
            </a:custGeom>
            <a:solidFill>
              <a:srgbClr val="EB81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529;p34">
              <a:extLst>
                <a:ext uri="{FF2B5EF4-FFF2-40B4-BE49-F238E27FC236}">
                  <a16:creationId xmlns:a16="http://schemas.microsoft.com/office/drawing/2014/main" id="{595F4927-88B8-4C82-B7BE-27AA7B2947E8}"/>
                </a:ext>
              </a:extLst>
            </p:cNvPr>
            <p:cNvSpPr/>
            <p:nvPr/>
          </p:nvSpPr>
          <p:spPr>
            <a:xfrm>
              <a:off x="6781879" y="1912510"/>
              <a:ext cx="33190" cy="68495"/>
            </a:xfrm>
            <a:custGeom>
              <a:avLst/>
              <a:gdLst/>
              <a:ahLst/>
              <a:cxnLst/>
              <a:rect l="l" t="t" r="r" b="b"/>
              <a:pathLst>
                <a:path w="722" h="1490" extrusionOk="0">
                  <a:moveTo>
                    <a:pt x="369" y="1"/>
                  </a:moveTo>
                  <a:cubicBezTo>
                    <a:pt x="161" y="1"/>
                    <a:pt x="0" y="337"/>
                    <a:pt x="0" y="737"/>
                  </a:cubicBezTo>
                  <a:cubicBezTo>
                    <a:pt x="0" y="1154"/>
                    <a:pt x="161" y="1490"/>
                    <a:pt x="369" y="1490"/>
                  </a:cubicBezTo>
                  <a:cubicBezTo>
                    <a:pt x="561" y="1490"/>
                    <a:pt x="721" y="1154"/>
                    <a:pt x="721" y="737"/>
                  </a:cubicBezTo>
                  <a:cubicBezTo>
                    <a:pt x="721" y="337"/>
                    <a:pt x="561" y="1"/>
                    <a:pt x="369" y="1"/>
                  </a:cubicBezTo>
                  <a:close/>
                </a:path>
              </a:pathLst>
            </a:custGeom>
            <a:solidFill>
              <a:srgbClr val="AC2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530;p34">
              <a:extLst>
                <a:ext uri="{FF2B5EF4-FFF2-40B4-BE49-F238E27FC236}">
                  <a16:creationId xmlns:a16="http://schemas.microsoft.com/office/drawing/2014/main" id="{61A78E4E-CA67-4C91-B098-5F3E24202F4E}"/>
                </a:ext>
              </a:extLst>
            </p:cNvPr>
            <p:cNvSpPr/>
            <p:nvPr/>
          </p:nvSpPr>
          <p:spPr>
            <a:xfrm>
              <a:off x="6806887" y="1840015"/>
              <a:ext cx="36132" cy="24686"/>
            </a:xfrm>
            <a:custGeom>
              <a:avLst/>
              <a:gdLst/>
              <a:ahLst/>
              <a:cxnLst/>
              <a:rect l="l" t="t" r="r" b="b"/>
              <a:pathLst>
                <a:path w="786" h="537" extrusionOk="0">
                  <a:moveTo>
                    <a:pt x="479" y="1"/>
                  </a:moveTo>
                  <a:cubicBezTo>
                    <a:pt x="259" y="1"/>
                    <a:pt x="1" y="216"/>
                    <a:pt x="1" y="216"/>
                  </a:cubicBezTo>
                  <a:lnTo>
                    <a:pt x="786" y="537"/>
                  </a:lnTo>
                  <a:cubicBezTo>
                    <a:pt x="786" y="120"/>
                    <a:pt x="643" y="1"/>
                    <a:pt x="479" y="1"/>
                  </a:cubicBezTo>
                  <a:close/>
                </a:path>
              </a:pathLst>
            </a:custGeom>
            <a:solidFill>
              <a:srgbClr val="AC2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531;p34">
              <a:extLst>
                <a:ext uri="{FF2B5EF4-FFF2-40B4-BE49-F238E27FC236}">
                  <a16:creationId xmlns:a16="http://schemas.microsoft.com/office/drawing/2014/main" id="{3124D708-5DB7-4A08-9650-92AF4AAE2E63}"/>
                </a:ext>
              </a:extLst>
            </p:cNvPr>
            <p:cNvSpPr/>
            <p:nvPr/>
          </p:nvSpPr>
          <p:spPr>
            <a:xfrm>
              <a:off x="6806887" y="2050927"/>
              <a:ext cx="61186" cy="88492"/>
            </a:xfrm>
            <a:custGeom>
              <a:avLst/>
              <a:gdLst/>
              <a:ahLst/>
              <a:cxnLst/>
              <a:rect l="l" t="t" r="r" b="b"/>
              <a:pathLst>
                <a:path w="1331" h="1925" extrusionOk="0">
                  <a:moveTo>
                    <a:pt x="1122" y="0"/>
                  </a:moveTo>
                  <a:lnTo>
                    <a:pt x="1122" y="0"/>
                  </a:lnTo>
                  <a:cubicBezTo>
                    <a:pt x="1122" y="0"/>
                    <a:pt x="1122" y="0"/>
                    <a:pt x="1122" y="0"/>
                  </a:cubicBezTo>
                  <a:lnTo>
                    <a:pt x="1122" y="0"/>
                  </a:lnTo>
                  <a:lnTo>
                    <a:pt x="1122" y="0"/>
                  </a:lnTo>
                  <a:close/>
                  <a:moveTo>
                    <a:pt x="1122" y="0"/>
                  </a:moveTo>
                  <a:lnTo>
                    <a:pt x="1" y="288"/>
                  </a:lnTo>
                  <a:cubicBezTo>
                    <a:pt x="504" y="1508"/>
                    <a:pt x="799" y="1925"/>
                    <a:pt x="968" y="1925"/>
                  </a:cubicBezTo>
                  <a:cubicBezTo>
                    <a:pt x="1331" y="1925"/>
                    <a:pt x="1112" y="6"/>
                    <a:pt x="11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532;p34">
              <a:extLst>
                <a:ext uri="{FF2B5EF4-FFF2-40B4-BE49-F238E27FC236}">
                  <a16:creationId xmlns:a16="http://schemas.microsoft.com/office/drawing/2014/main" id="{23AA2E12-B662-4883-8037-4232987C8586}"/>
                </a:ext>
              </a:extLst>
            </p:cNvPr>
            <p:cNvSpPr/>
            <p:nvPr/>
          </p:nvSpPr>
          <p:spPr>
            <a:xfrm>
              <a:off x="5701212" y="2916139"/>
              <a:ext cx="416718" cy="832333"/>
            </a:xfrm>
            <a:custGeom>
              <a:avLst/>
              <a:gdLst/>
              <a:ahLst/>
              <a:cxnLst/>
              <a:rect l="l" t="t" r="r" b="b"/>
              <a:pathLst>
                <a:path w="9065" h="18106" extrusionOk="0">
                  <a:moveTo>
                    <a:pt x="455" y="1"/>
                  </a:moveTo>
                  <a:cubicBezTo>
                    <a:pt x="169" y="1"/>
                    <a:pt x="1" y="27"/>
                    <a:pt x="1" y="27"/>
                  </a:cubicBezTo>
                  <a:lnTo>
                    <a:pt x="2243" y="18106"/>
                  </a:lnTo>
                  <a:lnTo>
                    <a:pt x="9064" y="18106"/>
                  </a:lnTo>
                  <a:cubicBezTo>
                    <a:pt x="9064" y="18106"/>
                    <a:pt x="7703" y="14118"/>
                    <a:pt x="7687" y="12005"/>
                  </a:cubicBezTo>
                  <a:cubicBezTo>
                    <a:pt x="7551" y="835"/>
                    <a:pt x="2085" y="1"/>
                    <a:pt x="455" y="1"/>
                  </a:cubicBezTo>
                  <a:close/>
                </a:path>
              </a:pathLst>
            </a:custGeom>
            <a:solidFill>
              <a:srgbClr val="E9A3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533;p34">
              <a:extLst>
                <a:ext uri="{FF2B5EF4-FFF2-40B4-BE49-F238E27FC236}">
                  <a16:creationId xmlns:a16="http://schemas.microsoft.com/office/drawing/2014/main" id="{9BFCC4FD-4C3B-4FB3-B388-82D8DD4B99DA}"/>
                </a:ext>
              </a:extLst>
            </p:cNvPr>
            <p:cNvSpPr/>
            <p:nvPr/>
          </p:nvSpPr>
          <p:spPr>
            <a:xfrm>
              <a:off x="5130722" y="2864330"/>
              <a:ext cx="877521" cy="884141"/>
            </a:xfrm>
            <a:custGeom>
              <a:avLst/>
              <a:gdLst/>
              <a:ahLst/>
              <a:cxnLst/>
              <a:rect l="l" t="t" r="r" b="b"/>
              <a:pathLst>
                <a:path w="19089" h="19233" extrusionOk="0">
                  <a:moveTo>
                    <a:pt x="4532" y="1"/>
                  </a:moveTo>
                  <a:lnTo>
                    <a:pt x="1" y="1074"/>
                  </a:lnTo>
                  <a:lnTo>
                    <a:pt x="1378" y="19233"/>
                  </a:lnTo>
                  <a:lnTo>
                    <a:pt x="19089" y="19233"/>
                  </a:lnTo>
                  <a:cubicBezTo>
                    <a:pt x="19089" y="19233"/>
                    <a:pt x="18496" y="4853"/>
                    <a:pt x="11818" y="561"/>
                  </a:cubicBezTo>
                  <a:lnTo>
                    <a:pt x="4532" y="1"/>
                  </a:lnTo>
                  <a:close/>
                </a:path>
              </a:pathLst>
            </a:custGeom>
            <a:solidFill>
              <a:srgbClr val="ECAF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534;p34">
              <a:extLst>
                <a:ext uri="{FF2B5EF4-FFF2-40B4-BE49-F238E27FC236}">
                  <a16:creationId xmlns:a16="http://schemas.microsoft.com/office/drawing/2014/main" id="{2F7F8070-18A4-42C3-B145-A70DE5AFF113}"/>
                </a:ext>
              </a:extLst>
            </p:cNvPr>
            <p:cNvSpPr/>
            <p:nvPr/>
          </p:nvSpPr>
          <p:spPr>
            <a:xfrm>
              <a:off x="4884138" y="2910990"/>
              <a:ext cx="541113" cy="836746"/>
            </a:xfrm>
            <a:custGeom>
              <a:avLst/>
              <a:gdLst/>
              <a:ahLst/>
              <a:cxnLst/>
              <a:rect l="l" t="t" r="r" b="b"/>
              <a:pathLst>
                <a:path w="11771" h="18202" extrusionOk="0">
                  <a:moveTo>
                    <a:pt x="5734" y="1"/>
                  </a:moveTo>
                  <a:cubicBezTo>
                    <a:pt x="5613" y="1"/>
                    <a:pt x="5490" y="14"/>
                    <a:pt x="5365" y="43"/>
                  </a:cubicBezTo>
                  <a:cubicBezTo>
                    <a:pt x="673" y="1100"/>
                    <a:pt x="1778" y="4703"/>
                    <a:pt x="2674" y="12117"/>
                  </a:cubicBezTo>
                  <a:cubicBezTo>
                    <a:pt x="337" y="14006"/>
                    <a:pt x="2578" y="14871"/>
                    <a:pt x="2578" y="14871"/>
                  </a:cubicBezTo>
                  <a:cubicBezTo>
                    <a:pt x="0" y="17593"/>
                    <a:pt x="3203" y="18202"/>
                    <a:pt x="3203" y="18202"/>
                  </a:cubicBezTo>
                  <a:lnTo>
                    <a:pt x="11770" y="18202"/>
                  </a:lnTo>
                  <a:cubicBezTo>
                    <a:pt x="11770" y="18202"/>
                    <a:pt x="10132" y="1"/>
                    <a:pt x="5734" y="1"/>
                  </a:cubicBezTo>
                  <a:close/>
                </a:path>
              </a:pathLst>
            </a:custGeom>
            <a:solidFill>
              <a:srgbClr val="ECAF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535;p34">
              <a:extLst>
                <a:ext uri="{FF2B5EF4-FFF2-40B4-BE49-F238E27FC236}">
                  <a16:creationId xmlns:a16="http://schemas.microsoft.com/office/drawing/2014/main" id="{D24F6CDB-E38F-4158-987A-B9014D37ED61}"/>
                </a:ext>
              </a:extLst>
            </p:cNvPr>
            <p:cNvSpPr/>
            <p:nvPr/>
          </p:nvSpPr>
          <p:spPr>
            <a:xfrm>
              <a:off x="5307385" y="3121995"/>
              <a:ext cx="94284" cy="432899"/>
            </a:xfrm>
            <a:custGeom>
              <a:avLst/>
              <a:gdLst/>
              <a:ahLst/>
              <a:cxnLst/>
              <a:rect l="l" t="t" r="r" b="b"/>
              <a:pathLst>
                <a:path w="2051" h="9417" fill="none" extrusionOk="0">
                  <a:moveTo>
                    <a:pt x="2051" y="9416"/>
                  </a:moveTo>
                  <a:lnTo>
                    <a:pt x="1" y="0"/>
                  </a:lnTo>
                </a:path>
              </a:pathLst>
            </a:custGeom>
            <a:noFill/>
            <a:ln w="5200" cap="flat" cmpd="sng">
              <a:solidFill>
                <a:srgbClr val="E9A394"/>
              </a:solidFill>
              <a:prstDash val="solid"/>
              <a:miter lim="1601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536;p34">
              <a:extLst>
                <a:ext uri="{FF2B5EF4-FFF2-40B4-BE49-F238E27FC236}">
                  <a16:creationId xmlns:a16="http://schemas.microsoft.com/office/drawing/2014/main" id="{64565AFD-3EC0-4B5F-B6DB-07440E8B35F4}"/>
                </a:ext>
              </a:extLst>
            </p:cNvPr>
            <p:cNvSpPr/>
            <p:nvPr/>
          </p:nvSpPr>
          <p:spPr>
            <a:xfrm>
              <a:off x="5031334" y="3462820"/>
              <a:ext cx="898162" cy="284922"/>
            </a:xfrm>
            <a:custGeom>
              <a:avLst/>
              <a:gdLst/>
              <a:ahLst/>
              <a:cxnLst/>
              <a:rect l="l" t="t" r="r" b="b"/>
              <a:pathLst>
                <a:path w="19538" h="6198" extrusionOk="0">
                  <a:moveTo>
                    <a:pt x="18865" y="1"/>
                  </a:moveTo>
                  <a:cubicBezTo>
                    <a:pt x="17640" y="1181"/>
                    <a:pt x="16175" y="1523"/>
                    <a:pt x="14627" y="1523"/>
                  </a:cubicBezTo>
                  <a:cubicBezTo>
                    <a:pt x="12489" y="1523"/>
                    <a:pt x="10192" y="871"/>
                    <a:pt x="8145" y="871"/>
                  </a:cubicBezTo>
                  <a:cubicBezTo>
                    <a:pt x="7391" y="871"/>
                    <a:pt x="6671" y="959"/>
                    <a:pt x="6006" y="1202"/>
                  </a:cubicBezTo>
                  <a:cubicBezTo>
                    <a:pt x="1442" y="2867"/>
                    <a:pt x="1" y="6198"/>
                    <a:pt x="1" y="6198"/>
                  </a:cubicBezTo>
                  <a:lnTo>
                    <a:pt x="8568" y="6198"/>
                  </a:lnTo>
                  <a:lnTo>
                    <a:pt x="19537" y="3844"/>
                  </a:lnTo>
                  <a:lnTo>
                    <a:pt x="18865" y="1"/>
                  </a:lnTo>
                  <a:close/>
                </a:path>
              </a:pathLst>
            </a:custGeom>
            <a:solidFill>
              <a:srgbClr val="E9A3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537;p34">
              <a:extLst>
                <a:ext uri="{FF2B5EF4-FFF2-40B4-BE49-F238E27FC236}">
                  <a16:creationId xmlns:a16="http://schemas.microsoft.com/office/drawing/2014/main" id="{88C144D9-1DDC-459A-B247-97FE7097D5AE}"/>
                </a:ext>
              </a:extLst>
            </p:cNvPr>
            <p:cNvSpPr/>
            <p:nvPr/>
          </p:nvSpPr>
          <p:spPr>
            <a:xfrm>
              <a:off x="5461983" y="2402786"/>
              <a:ext cx="417454" cy="496200"/>
            </a:xfrm>
            <a:custGeom>
              <a:avLst/>
              <a:gdLst/>
              <a:ahLst/>
              <a:cxnLst/>
              <a:rect l="l" t="t" r="r" b="b"/>
              <a:pathLst>
                <a:path w="9081" h="10794" extrusionOk="0">
                  <a:moveTo>
                    <a:pt x="609" y="0"/>
                  </a:moveTo>
                  <a:lnTo>
                    <a:pt x="1" y="8536"/>
                  </a:lnTo>
                  <a:lnTo>
                    <a:pt x="6534" y="10793"/>
                  </a:lnTo>
                  <a:lnTo>
                    <a:pt x="6902" y="6614"/>
                  </a:lnTo>
                  <a:lnTo>
                    <a:pt x="9080" y="5829"/>
                  </a:lnTo>
                  <a:lnTo>
                    <a:pt x="5701" y="689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rgbClr val="E9A3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538;p34">
              <a:extLst>
                <a:ext uri="{FF2B5EF4-FFF2-40B4-BE49-F238E27FC236}">
                  <a16:creationId xmlns:a16="http://schemas.microsoft.com/office/drawing/2014/main" id="{3435379C-AE83-4953-B683-518760F33CED}"/>
                </a:ext>
              </a:extLst>
            </p:cNvPr>
            <p:cNvSpPr/>
            <p:nvPr/>
          </p:nvSpPr>
          <p:spPr>
            <a:xfrm>
              <a:off x="5339059" y="2682516"/>
              <a:ext cx="285658" cy="422602"/>
            </a:xfrm>
            <a:custGeom>
              <a:avLst/>
              <a:gdLst/>
              <a:ahLst/>
              <a:cxnLst/>
              <a:rect l="l" t="t" r="r" b="b"/>
              <a:pathLst>
                <a:path w="6214" h="9193" extrusionOk="0">
                  <a:moveTo>
                    <a:pt x="3347" y="0"/>
                  </a:moveTo>
                  <a:lnTo>
                    <a:pt x="0" y="3956"/>
                  </a:lnTo>
                  <a:lnTo>
                    <a:pt x="4292" y="9192"/>
                  </a:lnTo>
                  <a:lnTo>
                    <a:pt x="6214" y="3075"/>
                  </a:lnTo>
                  <a:lnTo>
                    <a:pt x="3347" y="0"/>
                  </a:lnTo>
                  <a:close/>
                </a:path>
              </a:pathLst>
            </a:custGeom>
            <a:solidFill>
              <a:srgbClr val="EB81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539;p34">
              <a:extLst>
                <a:ext uri="{FF2B5EF4-FFF2-40B4-BE49-F238E27FC236}">
                  <a16:creationId xmlns:a16="http://schemas.microsoft.com/office/drawing/2014/main" id="{2C9F3FC6-F8C9-4D0A-AFC6-849E000600C8}"/>
                </a:ext>
              </a:extLst>
            </p:cNvPr>
            <p:cNvSpPr/>
            <p:nvPr/>
          </p:nvSpPr>
          <p:spPr>
            <a:xfrm>
              <a:off x="5506896" y="2434414"/>
              <a:ext cx="256972" cy="136991"/>
            </a:xfrm>
            <a:custGeom>
              <a:avLst/>
              <a:gdLst/>
              <a:ahLst/>
              <a:cxnLst/>
              <a:rect l="l" t="t" r="r" b="b"/>
              <a:pathLst>
                <a:path w="5590" h="2980" extrusionOk="0">
                  <a:moveTo>
                    <a:pt x="4724" y="1"/>
                  </a:moveTo>
                  <a:lnTo>
                    <a:pt x="0" y="481"/>
                  </a:lnTo>
                  <a:lnTo>
                    <a:pt x="817" y="2979"/>
                  </a:lnTo>
                  <a:lnTo>
                    <a:pt x="5589" y="1314"/>
                  </a:lnTo>
                  <a:lnTo>
                    <a:pt x="4724" y="1"/>
                  </a:lnTo>
                  <a:close/>
                </a:path>
              </a:pathLst>
            </a:custGeom>
            <a:solidFill>
              <a:srgbClr val="EB81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540;p34">
              <a:extLst>
                <a:ext uri="{FF2B5EF4-FFF2-40B4-BE49-F238E27FC236}">
                  <a16:creationId xmlns:a16="http://schemas.microsoft.com/office/drawing/2014/main" id="{F166BDE2-0290-4290-A3ED-EADF53392E8E}"/>
                </a:ext>
              </a:extLst>
            </p:cNvPr>
            <p:cNvSpPr/>
            <p:nvPr/>
          </p:nvSpPr>
          <p:spPr>
            <a:xfrm>
              <a:off x="5132928" y="2243912"/>
              <a:ext cx="778916" cy="527736"/>
            </a:xfrm>
            <a:custGeom>
              <a:avLst/>
              <a:gdLst/>
              <a:ahLst/>
              <a:cxnLst/>
              <a:rect l="l" t="t" r="r" b="b"/>
              <a:pathLst>
                <a:path w="16944" h="11480" extrusionOk="0">
                  <a:moveTo>
                    <a:pt x="10554" y="1"/>
                  </a:moveTo>
                  <a:cubicBezTo>
                    <a:pt x="9897" y="1"/>
                    <a:pt x="9201" y="61"/>
                    <a:pt x="8488" y="190"/>
                  </a:cubicBezTo>
                  <a:cubicBezTo>
                    <a:pt x="4244" y="958"/>
                    <a:pt x="1" y="3344"/>
                    <a:pt x="6214" y="11479"/>
                  </a:cubicBezTo>
                  <a:lnTo>
                    <a:pt x="8536" y="8933"/>
                  </a:lnTo>
                  <a:cubicBezTo>
                    <a:pt x="8536" y="8933"/>
                    <a:pt x="8909" y="9684"/>
                    <a:pt x="9143" y="9684"/>
                  </a:cubicBezTo>
                  <a:cubicBezTo>
                    <a:pt x="9368" y="9684"/>
                    <a:pt x="9463" y="8986"/>
                    <a:pt x="8968" y="6243"/>
                  </a:cubicBezTo>
                  <a:lnTo>
                    <a:pt x="8968" y="6243"/>
                  </a:lnTo>
                  <a:cubicBezTo>
                    <a:pt x="8968" y="6243"/>
                    <a:pt x="8999" y="6246"/>
                    <a:pt x="9056" y="6246"/>
                  </a:cubicBezTo>
                  <a:cubicBezTo>
                    <a:pt x="9377" y="6246"/>
                    <a:pt x="10519" y="6130"/>
                    <a:pt x="11418" y="4577"/>
                  </a:cubicBezTo>
                  <a:lnTo>
                    <a:pt x="11418" y="4577"/>
                  </a:lnTo>
                  <a:cubicBezTo>
                    <a:pt x="11418" y="4577"/>
                    <a:pt x="11269" y="5887"/>
                    <a:pt x="12104" y="5887"/>
                  </a:cubicBezTo>
                  <a:cubicBezTo>
                    <a:pt x="12521" y="5887"/>
                    <a:pt x="13185" y="5559"/>
                    <a:pt x="14237" y="4577"/>
                  </a:cubicBezTo>
                  <a:cubicBezTo>
                    <a:pt x="16944" y="2061"/>
                    <a:pt x="14397" y="1"/>
                    <a:pt x="10554" y="1"/>
                  </a:cubicBezTo>
                  <a:close/>
                </a:path>
              </a:pathLst>
            </a:custGeom>
            <a:solidFill>
              <a:srgbClr val="AC2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541;p34">
              <a:extLst>
                <a:ext uri="{FF2B5EF4-FFF2-40B4-BE49-F238E27FC236}">
                  <a16:creationId xmlns:a16="http://schemas.microsoft.com/office/drawing/2014/main" id="{839D3AF7-7BE9-449E-92A4-CC3EF93D080E}"/>
                </a:ext>
              </a:extLst>
            </p:cNvPr>
            <p:cNvSpPr/>
            <p:nvPr/>
          </p:nvSpPr>
          <p:spPr>
            <a:xfrm>
              <a:off x="5301501" y="2570256"/>
              <a:ext cx="187787" cy="179421"/>
            </a:xfrm>
            <a:custGeom>
              <a:avLst/>
              <a:gdLst/>
              <a:ahLst/>
              <a:cxnLst/>
              <a:rect l="l" t="t" r="r" b="b"/>
              <a:pathLst>
                <a:path w="4085" h="3903" extrusionOk="0">
                  <a:moveTo>
                    <a:pt x="2091" y="0"/>
                  </a:moveTo>
                  <a:cubicBezTo>
                    <a:pt x="1974" y="0"/>
                    <a:pt x="1858" y="8"/>
                    <a:pt x="1746" y="24"/>
                  </a:cubicBezTo>
                  <a:cubicBezTo>
                    <a:pt x="577" y="201"/>
                    <a:pt x="1" y="809"/>
                    <a:pt x="161" y="1962"/>
                  </a:cubicBezTo>
                  <a:cubicBezTo>
                    <a:pt x="309" y="3055"/>
                    <a:pt x="1287" y="3902"/>
                    <a:pt x="2355" y="3902"/>
                  </a:cubicBezTo>
                  <a:cubicBezTo>
                    <a:pt x="2445" y="3902"/>
                    <a:pt x="2536" y="3896"/>
                    <a:pt x="2627" y="3884"/>
                  </a:cubicBezTo>
                  <a:cubicBezTo>
                    <a:pt x="3203" y="3804"/>
                    <a:pt x="3764" y="3403"/>
                    <a:pt x="4084" y="2971"/>
                  </a:cubicBezTo>
                  <a:cubicBezTo>
                    <a:pt x="4084" y="2971"/>
                    <a:pt x="3892" y="745"/>
                    <a:pt x="3732" y="521"/>
                  </a:cubicBezTo>
                  <a:cubicBezTo>
                    <a:pt x="3267" y="189"/>
                    <a:pt x="2659" y="0"/>
                    <a:pt x="2091" y="0"/>
                  </a:cubicBezTo>
                  <a:close/>
                </a:path>
              </a:pathLst>
            </a:custGeom>
            <a:solidFill>
              <a:srgbClr val="E9A3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542;p34">
              <a:extLst>
                <a:ext uri="{FF2B5EF4-FFF2-40B4-BE49-F238E27FC236}">
                  <a16:creationId xmlns:a16="http://schemas.microsoft.com/office/drawing/2014/main" id="{E8F4F705-8F38-40A1-9C88-10DE637CF18B}"/>
                </a:ext>
              </a:extLst>
            </p:cNvPr>
            <p:cNvSpPr/>
            <p:nvPr/>
          </p:nvSpPr>
          <p:spPr>
            <a:xfrm>
              <a:off x="5673262" y="2566717"/>
              <a:ext cx="38339" cy="66059"/>
            </a:xfrm>
            <a:custGeom>
              <a:avLst/>
              <a:gdLst/>
              <a:ahLst/>
              <a:cxnLst/>
              <a:rect l="l" t="t" r="r" b="b"/>
              <a:pathLst>
                <a:path w="834" h="1437" extrusionOk="0">
                  <a:moveTo>
                    <a:pt x="264" y="0"/>
                  </a:moveTo>
                  <a:cubicBezTo>
                    <a:pt x="251" y="0"/>
                    <a:pt x="238" y="2"/>
                    <a:pt x="225" y="5"/>
                  </a:cubicBezTo>
                  <a:cubicBezTo>
                    <a:pt x="49" y="53"/>
                    <a:pt x="0" y="406"/>
                    <a:pt x="113" y="806"/>
                  </a:cubicBezTo>
                  <a:cubicBezTo>
                    <a:pt x="216" y="1176"/>
                    <a:pt x="415" y="1436"/>
                    <a:pt x="571" y="1436"/>
                  </a:cubicBezTo>
                  <a:cubicBezTo>
                    <a:pt x="584" y="1436"/>
                    <a:pt x="597" y="1434"/>
                    <a:pt x="609" y="1431"/>
                  </a:cubicBezTo>
                  <a:cubicBezTo>
                    <a:pt x="785" y="1399"/>
                    <a:pt x="833" y="1030"/>
                    <a:pt x="737" y="646"/>
                  </a:cubicBezTo>
                  <a:cubicBezTo>
                    <a:pt x="633" y="275"/>
                    <a:pt x="433" y="0"/>
                    <a:pt x="264" y="0"/>
                  </a:cubicBezTo>
                  <a:close/>
                </a:path>
              </a:pathLst>
            </a:custGeom>
            <a:solidFill>
              <a:srgbClr val="AC2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543;p34">
              <a:extLst>
                <a:ext uri="{FF2B5EF4-FFF2-40B4-BE49-F238E27FC236}">
                  <a16:creationId xmlns:a16="http://schemas.microsoft.com/office/drawing/2014/main" id="{9F2E1D7B-1963-46F2-80AD-1B94AB3F1CE9}"/>
                </a:ext>
              </a:extLst>
            </p:cNvPr>
            <p:cNvSpPr/>
            <p:nvPr/>
          </p:nvSpPr>
          <p:spPr>
            <a:xfrm>
              <a:off x="5635383" y="2524286"/>
              <a:ext cx="37925" cy="28731"/>
            </a:xfrm>
            <a:custGeom>
              <a:avLst/>
              <a:gdLst/>
              <a:ahLst/>
              <a:cxnLst/>
              <a:rect l="l" t="t" r="r" b="b"/>
              <a:pathLst>
                <a:path w="825" h="625" extrusionOk="0">
                  <a:moveTo>
                    <a:pt x="420" y="1"/>
                  </a:moveTo>
                  <a:cubicBezTo>
                    <a:pt x="0" y="1"/>
                    <a:pt x="104" y="624"/>
                    <a:pt x="104" y="624"/>
                  </a:cubicBezTo>
                  <a:lnTo>
                    <a:pt x="824" y="128"/>
                  </a:lnTo>
                  <a:cubicBezTo>
                    <a:pt x="653" y="37"/>
                    <a:pt x="521" y="1"/>
                    <a:pt x="420" y="1"/>
                  </a:cubicBezTo>
                  <a:close/>
                </a:path>
              </a:pathLst>
            </a:custGeom>
            <a:solidFill>
              <a:srgbClr val="AC2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544;p34">
              <a:extLst>
                <a:ext uri="{FF2B5EF4-FFF2-40B4-BE49-F238E27FC236}">
                  <a16:creationId xmlns:a16="http://schemas.microsoft.com/office/drawing/2014/main" id="{BD5DA6C1-1E77-4574-8CEF-DA1CA4A3CF17}"/>
                </a:ext>
              </a:extLst>
            </p:cNvPr>
            <p:cNvSpPr/>
            <p:nvPr/>
          </p:nvSpPr>
          <p:spPr>
            <a:xfrm>
              <a:off x="5314786" y="2770872"/>
              <a:ext cx="343074" cy="432118"/>
            </a:xfrm>
            <a:custGeom>
              <a:avLst/>
              <a:gdLst/>
              <a:ahLst/>
              <a:cxnLst/>
              <a:rect l="l" t="t" r="r" b="b"/>
              <a:pathLst>
                <a:path w="7463" h="9400" extrusionOk="0">
                  <a:moveTo>
                    <a:pt x="2242" y="0"/>
                  </a:moveTo>
                  <a:lnTo>
                    <a:pt x="496" y="625"/>
                  </a:lnTo>
                  <a:lnTo>
                    <a:pt x="769" y="1281"/>
                  </a:lnTo>
                  <a:lnTo>
                    <a:pt x="0" y="2194"/>
                  </a:lnTo>
                  <a:lnTo>
                    <a:pt x="5220" y="9400"/>
                  </a:lnTo>
                  <a:lnTo>
                    <a:pt x="6614" y="4212"/>
                  </a:lnTo>
                  <a:lnTo>
                    <a:pt x="7462" y="4468"/>
                  </a:lnTo>
                  <a:lnTo>
                    <a:pt x="7286" y="2546"/>
                  </a:lnTo>
                  <a:lnTo>
                    <a:pt x="2242" y="0"/>
                  </a:lnTo>
                  <a:close/>
                </a:path>
              </a:pathLst>
            </a:custGeom>
            <a:solidFill>
              <a:srgbClr val="ECAF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545;p34">
              <a:extLst>
                <a:ext uri="{FF2B5EF4-FFF2-40B4-BE49-F238E27FC236}">
                  <a16:creationId xmlns:a16="http://schemas.microsoft.com/office/drawing/2014/main" id="{1528C022-92E4-4A9E-A1A4-796B8015AD1E}"/>
                </a:ext>
              </a:extLst>
            </p:cNvPr>
            <p:cNvSpPr/>
            <p:nvPr/>
          </p:nvSpPr>
          <p:spPr>
            <a:xfrm>
              <a:off x="5523077" y="2887913"/>
              <a:ext cx="134784" cy="88354"/>
            </a:xfrm>
            <a:custGeom>
              <a:avLst/>
              <a:gdLst/>
              <a:ahLst/>
              <a:cxnLst/>
              <a:rect l="l" t="t" r="r" b="b"/>
              <a:pathLst>
                <a:path w="2932" h="1922" fill="none" extrusionOk="0">
                  <a:moveTo>
                    <a:pt x="1" y="897"/>
                  </a:moveTo>
                  <a:lnTo>
                    <a:pt x="2931" y="1922"/>
                  </a:lnTo>
                  <a:lnTo>
                    <a:pt x="2755" y="0"/>
                  </a:lnTo>
                </a:path>
              </a:pathLst>
            </a:custGeom>
            <a:noFill/>
            <a:ln w="5200" cap="flat" cmpd="sng">
              <a:solidFill>
                <a:srgbClr val="E9A394"/>
              </a:solidFill>
              <a:prstDash val="solid"/>
              <a:miter lim="1601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546;p34">
              <a:extLst>
                <a:ext uri="{FF2B5EF4-FFF2-40B4-BE49-F238E27FC236}">
                  <a16:creationId xmlns:a16="http://schemas.microsoft.com/office/drawing/2014/main" id="{52CE3FA8-588B-43B8-B9ED-4A1199C662E0}"/>
                </a:ext>
              </a:extLst>
            </p:cNvPr>
            <p:cNvSpPr/>
            <p:nvPr/>
          </p:nvSpPr>
          <p:spPr>
            <a:xfrm>
              <a:off x="5470074" y="2530860"/>
              <a:ext cx="361094" cy="404352"/>
            </a:xfrm>
            <a:custGeom>
              <a:avLst/>
              <a:gdLst/>
              <a:ahLst/>
              <a:cxnLst/>
              <a:rect l="l" t="t" r="r" b="b"/>
              <a:pathLst>
                <a:path w="7855" h="8796" extrusionOk="0">
                  <a:moveTo>
                    <a:pt x="1634" y="1"/>
                  </a:moveTo>
                  <a:cubicBezTo>
                    <a:pt x="1634" y="1"/>
                    <a:pt x="1" y="209"/>
                    <a:pt x="385" y="3572"/>
                  </a:cubicBezTo>
                  <a:cubicBezTo>
                    <a:pt x="834" y="7383"/>
                    <a:pt x="3860" y="8632"/>
                    <a:pt x="5862" y="8792"/>
                  </a:cubicBezTo>
                  <a:cubicBezTo>
                    <a:pt x="5892" y="8794"/>
                    <a:pt x="5921" y="8796"/>
                    <a:pt x="5950" y="8796"/>
                  </a:cubicBezTo>
                  <a:cubicBezTo>
                    <a:pt x="7854" y="8796"/>
                    <a:pt x="7841" y="3732"/>
                    <a:pt x="6378" y="3732"/>
                  </a:cubicBezTo>
                  <a:cubicBezTo>
                    <a:pt x="6372" y="3732"/>
                    <a:pt x="6365" y="3732"/>
                    <a:pt x="6358" y="3732"/>
                  </a:cubicBezTo>
                  <a:cubicBezTo>
                    <a:pt x="4310" y="3759"/>
                    <a:pt x="3594" y="4188"/>
                    <a:pt x="3245" y="4188"/>
                  </a:cubicBezTo>
                  <a:cubicBezTo>
                    <a:pt x="3177" y="4188"/>
                    <a:pt x="3123" y="4172"/>
                    <a:pt x="3075" y="4132"/>
                  </a:cubicBezTo>
                  <a:cubicBezTo>
                    <a:pt x="2227" y="3428"/>
                    <a:pt x="1634" y="1"/>
                    <a:pt x="1634" y="1"/>
                  </a:cubicBezTo>
                  <a:close/>
                </a:path>
              </a:pathLst>
            </a:custGeom>
            <a:solidFill>
              <a:srgbClr val="AC2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547;p34">
              <a:extLst>
                <a:ext uri="{FF2B5EF4-FFF2-40B4-BE49-F238E27FC236}">
                  <a16:creationId xmlns:a16="http://schemas.microsoft.com/office/drawing/2014/main" id="{B9A20F48-0D4C-40FF-A164-720BD1D42BAD}"/>
                </a:ext>
              </a:extLst>
            </p:cNvPr>
            <p:cNvSpPr/>
            <p:nvPr/>
          </p:nvSpPr>
          <p:spPr>
            <a:xfrm>
              <a:off x="5657816" y="2748760"/>
              <a:ext cx="69231" cy="43488"/>
            </a:xfrm>
            <a:custGeom>
              <a:avLst/>
              <a:gdLst/>
              <a:ahLst/>
              <a:cxnLst/>
              <a:rect l="l" t="t" r="r" b="b"/>
              <a:pathLst>
                <a:path w="1506" h="946" fill="none" extrusionOk="0">
                  <a:moveTo>
                    <a:pt x="0" y="1"/>
                  </a:moveTo>
                  <a:cubicBezTo>
                    <a:pt x="0" y="1"/>
                    <a:pt x="497" y="945"/>
                    <a:pt x="1505" y="305"/>
                  </a:cubicBezTo>
                </a:path>
              </a:pathLst>
            </a:custGeom>
            <a:noFill/>
            <a:ln w="5200" cap="flat" cmpd="sng">
              <a:solidFill>
                <a:srgbClr val="AB97C7"/>
              </a:solidFill>
              <a:prstDash val="solid"/>
              <a:miter lim="1601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548;p34">
              <a:extLst>
                <a:ext uri="{FF2B5EF4-FFF2-40B4-BE49-F238E27FC236}">
                  <a16:creationId xmlns:a16="http://schemas.microsoft.com/office/drawing/2014/main" id="{4B9C6FA8-E483-4DB7-9651-9A968AA9A8C4}"/>
                </a:ext>
              </a:extLst>
            </p:cNvPr>
            <p:cNvSpPr/>
            <p:nvPr/>
          </p:nvSpPr>
          <p:spPr>
            <a:xfrm>
              <a:off x="5408979" y="3649047"/>
              <a:ext cx="815692" cy="99433"/>
            </a:xfrm>
            <a:custGeom>
              <a:avLst/>
              <a:gdLst/>
              <a:ahLst/>
              <a:cxnLst/>
              <a:rect l="l" t="t" r="r" b="b"/>
              <a:pathLst>
                <a:path w="17744" h="2163" extrusionOk="0">
                  <a:moveTo>
                    <a:pt x="1" y="1"/>
                  </a:moveTo>
                  <a:lnTo>
                    <a:pt x="1" y="1234"/>
                  </a:lnTo>
                  <a:cubicBezTo>
                    <a:pt x="1" y="1746"/>
                    <a:pt x="401" y="2163"/>
                    <a:pt x="929" y="2163"/>
                  </a:cubicBezTo>
                  <a:lnTo>
                    <a:pt x="16815" y="2163"/>
                  </a:lnTo>
                  <a:cubicBezTo>
                    <a:pt x="17327" y="2163"/>
                    <a:pt x="17743" y="1762"/>
                    <a:pt x="17743" y="1234"/>
                  </a:cubicBezTo>
                  <a:lnTo>
                    <a:pt x="17743" y="898"/>
                  </a:lnTo>
                  <a:cubicBezTo>
                    <a:pt x="17727" y="401"/>
                    <a:pt x="17327" y="1"/>
                    <a:pt x="16815" y="1"/>
                  </a:cubicBezTo>
                  <a:close/>
                </a:path>
              </a:pathLst>
            </a:custGeom>
            <a:solidFill>
              <a:srgbClr val="7331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49;p34">
              <a:extLst>
                <a:ext uri="{FF2B5EF4-FFF2-40B4-BE49-F238E27FC236}">
                  <a16:creationId xmlns:a16="http://schemas.microsoft.com/office/drawing/2014/main" id="{1A652A69-CF98-49B4-B100-35CA309C9232}"/>
                </a:ext>
              </a:extLst>
            </p:cNvPr>
            <p:cNvSpPr/>
            <p:nvPr/>
          </p:nvSpPr>
          <p:spPr>
            <a:xfrm>
              <a:off x="5780740" y="3074875"/>
              <a:ext cx="1085076" cy="672863"/>
            </a:xfrm>
            <a:custGeom>
              <a:avLst/>
              <a:gdLst/>
              <a:ahLst/>
              <a:cxnLst/>
              <a:rect l="l" t="t" r="r" b="b"/>
              <a:pathLst>
                <a:path w="23604" h="14637" extrusionOk="0">
                  <a:moveTo>
                    <a:pt x="2803" y="1"/>
                  </a:moveTo>
                  <a:cubicBezTo>
                    <a:pt x="2226" y="1"/>
                    <a:pt x="1730" y="433"/>
                    <a:pt x="1666" y="993"/>
                  </a:cubicBezTo>
                  <a:lnTo>
                    <a:pt x="80" y="13324"/>
                  </a:lnTo>
                  <a:cubicBezTo>
                    <a:pt x="0" y="14012"/>
                    <a:pt x="529" y="14637"/>
                    <a:pt x="1233" y="14637"/>
                  </a:cubicBezTo>
                  <a:lnTo>
                    <a:pt x="20786" y="14637"/>
                  </a:lnTo>
                  <a:cubicBezTo>
                    <a:pt x="21362" y="14637"/>
                    <a:pt x="21859" y="14188"/>
                    <a:pt x="21923" y="13628"/>
                  </a:cubicBezTo>
                  <a:lnTo>
                    <a:pt x="23508" y="1298"/>
                  </a:lnTo>
                  <a:cubicBezTo>
                    <a:pt x="23604" y="593"/>
                    <a:pt x="23060" y="1"/>
                    <a:pt x="22371" y="1"/>
                  </a:cubicBezTo>
                  <a:close/>
                </a:path>
              </a:pathLst>
            </a:custGeom>
            <a:solidFill>
              <a:srgbClr val="7331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50;p34">
              <a:extLst>
                <a:ext uri="{FF2B5EF4-FFF2-40B4-BE49-F238E27FC236}">
                  <a16:creationId xmlns:a16="http://schemas.microsoft.com/office/drawing/2014/main" id="{D97420BE-6A9A-4CF5-9FDD-3483CB403D05}"/>
                </a:ext>
              </a:extLst>
            </p:cNvPr>
            <p:cNvSpPr/>
            <p:nvPr/>
          </p:nvSpPr>
          <p:spPr>
            <a:xfrm>
              <a:off x="5824918" y="3074875"/>
              <a:ext cx="1084340" cy="672863"/>
            </a:xfrm>
            <a:custGeom>
              <a:avLst/>
              <a:gdLst/>
              <a:ahLst/>
              <a:cxnLst/>
              <a:rect l="l" t="t" r="r" b="b"/>
              <a:pathLst>
                <a:path w="23588" h="14637" extrusionOk="0">
                  <a:moveTo>
                    <a:pt x="2803" y="1"/>
                  </a:moveTo>
                  <a:cubicBezTo>
                    <a:pt x="2226" y="1"/>
                    <a:pt x="1730" y="433"/>
                    <a:pt x="1666" y="993"/>
                  </a:cubicBezTo>
                  <a:lnTo>
                    <a:pt x="80" y="13324"/>
                  </a:lnTo>
                  <a:cubicBezTo>
                    <a:pt x="0" y="14012"/>
                    <a:pt x="529" y="14637"/>
                    <a:pt x="1233" y="14637"/>
                  </a:cubicBezTo>
                  <a:lnTo>
                    <a:pt x="20785" y="14637"/>
                  </a:lnTo>
                  <a:cubicBezTo>
                    <a:pt x="21362" y="14637"/>
                    <a:pt x="21858" y="14188"/>
                    <a:pt x="21922" y="13628"/>
                  </a:cubicBezTo>
                  <a:lnTo>
                    <a:pt x="23508" y="1298"/>
                  </a:lnTo>
                  <a:cubicBezTo>
                    <a:pt x="23588" y="593"/>
                    <a:pt x="23043" y="1"/>
                    <a:pt x="22371" y="1"/>
                  </a:cubicBezTo>
                  <a:close/>
                </a:path>
              </a:pathLst>
            </a:custGeom>
            <a:solidFill>
              <a:srgbClr val="D34E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51;p34">
              <a:extLst>
                <a:ext uri="{FF2B5EF4-FFF2-40B4-BE49-F238E27FC236}">
                  <a16:creationId xmlns:a16="http://schemas.microsoft.com/office/drawing/2014/main" id="{F1A9BFE5-DFE1-4EAA-B57F-3C1288302440}"/>
                </a:ext>
              </a:extLst>
            </p:cNvPr>
            <p:cNvSpPr/>
            <p:nvPr/>
          </p:nvSpPr>
          <p:spPr>
            <a:xfrm>
              <a:off x="6267335" y="3322748"/>
              <a:ext cx="199510" cy="177260"/>
            </a:xfrm>
            <a:custGeom>
              <a:avLst/>
              <a:gdLst/>
              <a:ahLst/>
              <a:cxnLst/>
              <a:rect l="l" t="t" r="r" b="b"/>
              <a:pathLst>
                <a:path w="4340" h="3856" extrusionOk="0">
                  <a:moveTo>
                    <a:pt x="2393" y="0"/>
                  </a:moveTo>
                  <a:cubicBezTo>
                    <a:pt x="1878" y="0"/>
                    <a:pt x="1339" y="205"/>
                    <a:pt x="913" y="614"/>
                  </a:cubicBezTo>
                  <a:cubicBezTo>
                    <a:pt x="96" y="1382"/>
                    <a:pt x="0" y="2599"/>
                    <a:pt x="689" y="3336"/>
                  </a:cubicBezTo>
                  <a:cubicBezTo>
                    <a:pt x="1020" y="3683"/>
                    <a:pt x="1477" y="3855"/>
                    <a:pt x="1954" y="3855"/>
                  </a:cubicBezTo>
                  <a:cubicBezTo>
                    <a:pt x="2468" y="3855"/>
                    <a:pt x="3003" y="3655"/>
                    <a:pt x="3427" y="3256"/>
                  </a:cubicBezTo>
                  <a:cubicBezTo>
                    <a:pt x="4244" y="2471"/>
                    <a:pt x="4340" y="1254"/>
                    <a:pt x="3651" y="517"/>
                  </a:cubicBezTo>
                  <a:cubicBezTo>
                    <a:pt x="3322" y="172"/>
                    <a:pt x="2867" y="0"/>
                    <a:pt x="23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52;p34">
              <a:extLst>
                <a:ext uri="{FF2B5EF4-FFF2-40B4-BE49-F238E27FC236}">
                  <a16:creationId xmlns:a16="http://schemas.microsoft.com/office/drawing/2014/main" id="{78C80562-34E0-418F-8FDF-00192DBD845B}"/>
                </a:ext>
              </a:extLst>
            </p:cNvPr>
            <p:cNvSpPr/>
            <p:nvPr/>
          </p:nvSpPr>
          <p:spPr>
            <a:xfrm>
              <a:off x="5714497" y="3742551"/>
              <a:ext cx="1118220" cy="46"/>
            </a:xfrm>
            <a:custGeom>
              <a:avLst/>
              <a:gdLst/>
              <a:ahLst/>
              <a:cxnLst/>
              <a:rect l="l" t="t" r="r" b="b"/>
              <a:pathLst>
                <a:path w="24325" h="1" fill="none" extrusionOk="0">
                  <a:moveTo>
                    <a:pt x="24324" y="1"/>
                  </a:moveTo>
                  <a:lnTo>
                    <a:pt x="0" y="1"/>
                  </a:lnTo>
                </a:path>
              </a:pathLst>
            </a:custGeom>
            <a:noFill/>
            <a:ln w="5200" cap="flat" cmpd="sng">
              <a:solidFill>
                <a:srgbClr val="7331A2"/>
              </a:solidFill>
              <a:prstDash val="solid"/>
              <a:miter lim="1601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53;p34">
              <a:extLst>
                <a:ext uri="{FF2B5EF4-FFF2-40B4-BE49-F238E27FC236}">
                  <a16:creationId xmlns:a16="http://schemas.microsoft.com/office/drawing/2014/main" id="{24C8016C-2DD0-4588-BCE6-88365838EE5C}"/>
                </a:ext>
              </a:extLst>
            </p:cNvPr>
            <p:cNvSpPr/>
            <p:nvPr/>
          </p:nvSpPr>
          <p:spPr>
            <a:xfrm>
              <a:off x="7319271" y="2537479"/>
              <a:ext cx="379850" cy="454276"/>
            </a:xfrm>
            <a:custGeom>
              <a:avLst/>
              <a:gdLst/>
              <a:ahLst/>
              <a:cxnLst/>
              <a:rect l="l" t="t" r="r" b="b"/>
              <a:pathLst>
                <a:path w="8263" h="9882" extrusionOk="0">
                  <a:moveTo>
                    <a:pt x="6453" y="1"/>
                  </a:moveTo>
                  <a:lnTo>
                    <a:pt x="2146" y="481"/>
                  </a:lnTo>
                  <a:cubicBezTo>
                    <a:pt x="2146" y="481"/>
                    <a:pt x="208" y="3348"/>
                    <a:pt x="1746" y="5557"/>
                  </a:cubicBezTo>
                  <a:cubicBezTo>
                    <a:pt x="3443" y="8072"/>
                    <a:pt x="0" y="8152"/>
                    <a:pt x="176" y="9721"/>
                  </a:cubicBezTo>
                  <a:lnTo>
                    <a:pt x="8263" y="9881"/>
                  </a:lnTo>
                  <a:lnTo>
                    <a:pt x="6453" y="1"/>
                  </a:lnTo>
                  <a:close/>
                </a:path>
              </a:pathLst>
            </a:custGeom>
            <a:solidFill>
              <a:srgbClr val="AC2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4;p34">
              <a:extLst>
                <a:ext uri="{FF2B5EF4-FFF2-40B4-BE49-F238E27FC236}">
                  <a16:creationId xmlns:a16="http://schemas.microsoft.com/office/drawing/2014/main" id="{9479D6D7-23E5-47DC-8A27-F7E15E0BD578}"/>
                </a:ext>
              </a:extLst>
            </p:cNvPr>
            <p:cNvSpPr/>
            <p:nvPr/>
          </p:nvSpPr>
          <p:spPr>
            <a:xfrm>
              <a:off x="7319271" y="2559591"/>
              <a:ext cx="158275" cy="424763"/>
            </a:xfrm>
            <a:custGeom>
              <a:avLst/>
              <a:gdLst/>
              <a:ahLst/>
              <a:cxnLst/>
              <a:rect l="l" t="t" r="r" b="b"/>
              <a:pathLst>
                <a:path w="3443" h="9240" fill="none" extrusionOk="0">
                  <a:moveTo>
                    <a:pt x="2130" y="0"/>
                  </a:moveTo>
                  <a:cubicBezTo>
                    <a:pt x="2130" y="0"/>
                    <a:pt x="192" y="2867"/>
                    <a:pt x="1730" y="5076"/>
                  </a:cubicBezTo>
                  <a:cubicBezTo>
                    <a:pt x="3443" y="7591"/>
                    <a:pt x="0" y="7687"/>
                    <a:pt x="192" y="9240"/>
                  </a:cubicBezTo>
                </a:path>
              </a:pathLst>
            </a:custGeom>
            <a:noFill/>
            <a:ln w="10000" cap="flat" cmpd="sng">
              <a:solidFill>
                <a:srgbClr val="D5551B"/>
              </a:solidFill>
              <a:prstDash val="solid"/>
              <a:miter lim="1601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55;p34">
              <a:extLst>
                <a:ext uri="{FF2B5EF4-FFF2-40B4-BE49-F238E27FC236}">
                  <a16:creationId xmlns:a16="http://schemas.microsoft.com/office/drawing/2014/main" id="{772C5EF0-96E4-4483-85CA-B3FA1C838434}"/>
                </a:ext>
              </a:extLst>
            </p:cNvPr>
            <p:cNvSpPr/>
            <p:nvPr/>
          </p:nvSpPr>
          <p:spPr>
            <a:xfrm>
              <a:off x="7233858" y="2929102"/>
              <a:ext cx="257708" cy="790684"/>
            </a:xfrm>
            <a:custGeom>
              <a:avLst/>
              <a:gdLst/>
              <a:ahLst/>
              <a:cxnLst/>
              <a:rect l="l" t="t" r="r" b="b"/>
              <a:pathLst>
                <a:path w="5606" h="17200" extrusionOk="0">
                  <a:moveTo>
                    <a:pt x="5605" y="1"/>
                  </a:moveTo>
                  <a:cubicBezTo>
                    <a:pt x="5605" y="1"/>
                    <a:pt x="1922" y="3604"/>
                    <a:pt x="1" y="17199"/>
                  </a:cubicBezTo>
                  <a:lnTo>
                    <a:pt x="4084" y="17199"/>
                  </a:lnTo>
                  <a:lnTo>
                    <a:pt x="5605" y="1"/>
                  </a:lnTo>
                  <a:close/>
                </a:path>
              </a:pathLst>
            </a:custGeom>
            <a:solidFill>
              <a:srgbClr val="D555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56;p34">
              <a:extLst>
                <a:ext uri="{FF2B5EF4-FFF2-40B4-BE49-F238E27FC236}">
                  <a16:creationId xmlns:a16="http://schemas.microsoft.com/office/drawing/2014/main" id="{E723D2DC-5ECE-49A0-BEFA-EC1AF6FB04A4}"/>
                </a:ext>
              </a:extLst>
            </p:cNvPr>
            <p:cNvSpPr/>
            <p:nvPr/>
          </p:nvSpPr>
          <p:spPr>
            <a:xfrm>
              <a:off x="7177913" y="2862859"/>
              <a:ext cx="759746" cy="856927"/>
            </a:xfrm>
            <a:custGeom>
              <a:avLst/>
              <a:gdLst/>
              <a:ahLst/>
              <a:cxnLst/>
              <a:rect l="l" t="t" r="r" b="b"/>
              <a:pathLst>
                <a:path w="16527" h="18641" extrusionOk="0">
                  <a:moveTo>
                    <a:pt x="15870" y="1"/>
                  </a:moveTo>
                  <a:lnTo>
                    <a:pt x="8504" y="561"/>
                  </a:lnTo>
                  <a:lnTo>
                    <a:pt x="6806" y="1442"/>
                  </a:lnTo>
                  <a:cubicBezTo>
                    <a:pt x="1" y="9336"/>
                    <a:pt x="4516" y="11690"/>
                    <a:pt x="4516" y="11690"/>
                  </a:cubicBezTo>
                  <a:lnTo>
                    <a:pt x="3043" y="18640"/>
                  </a:lnTo>
                  <a:lnTo>
                    <a:pt x="14925" y="18640"/>
                  </a:lnTo>
                  <a:lnTo>
                    <a:pt x="16526" y="449"/>
                  </a:lnTo>
                  <a:lnTo>
                    <a:pt x="15870" y="1"/>
                  </a:lnTo>
                  <a:close/>
                </a:path>
              </a:pathLst>
            </a:custGeom>
            <a:solidFill>
              <a:srgbClr val="D8CE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57;p34">
              <a:extLst>
                <a:ext uri="{FF2B5EF4-FFF2-40B4-BE49-F238E27FC236}">
                  <a16:creationId xmlns:a16="http://schemas.microsoft.com/office/drawing/2014/main" id="{EE76BE83-2DF1-49E2-9B22-C68F344D9C2E}"/>
                </a:ext>
              </a:extLst>
            </p:cNvPr>
            <p:cNvSpPr/>
            <p:nvPr/>
          </p:nvSpPr>
          <p:spPr>
            <a:xfrm>
              <a:off x="7444402" y="3303808"/>
              <a:ext cx="47165" cy="415983"/>
            </a:xfrm>
            <a:custGeom>
              <a:avLst/>
              <a:gdLst/>
              <a:ahLst/>
              <a:cxnLst/>
              <a:rect l="l" t="t" r="r" b="b"/>
              <a:pathLst>
                <a:path w="1026" h="9049" fill="none" extrusionOk="0">
                  <a:moveTo>
                    <a:pt x="1025" y="1"/>
                  </a:moveTo>
                  <a:cubicBezTo>
                    <a:pt x="1025" y="1"/>
                    <a:pt x="305" y="1218"/>
                    <a:pt x="1009" y="2211"/>
                  </a:cubicBezTo>
                  <a:lnTo>
                    <a:pt x="0" y="9048"/>
                  </a:lnTo>
                </a:path>
              </a:pathLst>
            </a:custGeom>
            <a:noFill/>
            <a:ln w="5200" cap="flat" cmpd="sng">
              <a:solidFill>
                <a:srgbClr val="D5551B"/>
              </a:solidFill>
              <a:prstDash val="solid"/>
              <a:miter lim="1601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58;p34">
              <a:extLst>
                <a:ext uri="{FF2B5EF4-FFF2-40B4-BE49-F238E27FC236}">
                  <a16:creationId xmlns:a16="http://schemas.microsoft.com/office/drawing/2014/main" id="{F18202FB-70F7-4A2F-8B0C-CA9FB5BC5774}"/>
                </a:ext>
              </a:extLst>
            </p:cNvPr>
            <p:cNvSpPr/>
            <p:nvPr/>
          </p:nvSpPr>
          <p:spPr>
            <a:xfrm>
              <a:off x="7414935" y="3402461"/>
              <a:ext cx="316595" cy="8872"/>
            </a:xfrm>
            <a:custGeom>
              <a:avLst/>
              <a:gdLst/>
              <a:ahLst/>
              <a:cxnLst/>
              <a:rect l="l" t="t" r="r" b="b"/>
              <a:pathLst>
                <a:path w="6887" h="193" fill="none" extrusionOk="0">
                  <a:moveTo>
                    <a:pt x="1" y="0"/>
                  </a:moveTo>
                  <a:lnTo>
                    <a:pt x="6887" y="193"/>
                  </a:lnTo>
                </a:path>
              </a:pathLst>
            </a:custGeom>
            <a:noFill/>
            <a:ln w="5200" cap="flat" cmpd="sng">
              <a:solidFill>
                <a:srgbClr val="D5551B"/>
              </a:solidFill>
              <a:prstDash val="solid"/>
              <a:miter lim="1601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559;p34">
              <a:extLst>
                <a:ext uri="{FF2B5EF4-FFF2-40B4-BE49-F238E27FC236}">
                  <a16:creationId xmlns:a16="http://schemas.microsoft.com/office/drawing/2014/main" id="{8B952779-6BD3-4D7E-81EA-2BEB48DFEB76}"/>
                </a:ext>
              </a:extLst>
            </p:cNvPr>
            <p:cNvSpPr/>
            <p:nvPr/>
          </p:nvSpPr>
          <p:spPr>
            <a:xfrm>
              <a:off x="7760217" y="3156610"/>
              <a:ext cx="33144" cy="403433"/>
            </a:xfrm>
            <a:custGeom>
              <a:avLst/>
              <a:gdLst/>
              <a:ahLst/>
              <a:cxnLst/>
              <a:rect l="l" t="t" r="r" b="b"/>
              <a:pathLst>
                <a:path w="721" h="8776" fill="none" extrusionOk="0">
                  <a:moveTo>
                    <a:pt x="721" y="8775"/>
                  </a:moveTo>
                  <a:lnTo>
                    <a:pt x="0" y="0"/>
                  </a:lnTo>
                </a:path>
              </a:pathLst>
            </a:custGeom>
            <a:noFill/>
            <a:ln w="5200" cap="flat" cmpd="sng">
              <a:solidFill>
                <a:srgbClr val="D5551B"/>
              </a:solidFill>
              <a:prstDash val="solid"/>
              <a:miter lim="1601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560;p34">
              <a:extLst>
                <a:ext uri="{FF2B5EF4-FFF2-40B4-BE49-F238E27FC236}">
                  <a16:creationId xmlns:a16="http://schemas.microsoft.com/office/drawing/2014/main" id="{4FAAAF29-6ADA-4082-8475-ECD10493E2C2}"/>
                </a:ext>
              </a:extLst>
            </p:cNvPr>
            <p:cNvSpPr/>
            <p:nvPr/>
          </p:nvSpPr>
          <p:spPr>
            <a:xfrm>
              <a:off x="7865443" y="2883500"/>
              <a:ext cx="246675" cy="837022"/>
            </a:xfrm>
            <a:custGeom>
              <a:avLst/>
              <a:gdLst/>
              <a:ahLst/>
              <a:cxnLst/>
              <a:rect l="l" t="t" r="r" b="b"/>
              <a:pathLst>
                <a:path w="5366" h="18208" extrusionOk="0">
                  <a:moveTo>
                    <a:pt x="1570" y="0"/>
                  </a:moveTo>
                  <a:lnTo>
                    <a:pt x="1" y="18207"/>
                  </a:lnTo>
                  <a:lnTo>
                    <a:pt x="5285" y="18207"/>
                  </a:lnTo>
                  <a:cubicBezTo>
                    <a:pt x="5365" y="10361"/>
                    <a:pt x="4084" y="5461"/>
                    <a:pt x="2995" y="2738"/>
                  </a:cubicBezTo>
                  <a:cubicBezTo>
                    <a:pt x="2243" y="817"/>
                    <a:pt x="1570" y="0"/>
                    <a:pt x="1570" y="0"/>
                  </a:cubicBezTo>
                  <a:close/>
                </a:path>
              </a:pathLst>
            </a:custGeom>
            <a:solidFill>
              <a:srgbClr val="D8CE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561;p34">
              <a:extLst>
                <a:ext uri="{FF2B5EF4-FFF2-40B4-BE49-F238E27FC236}">
                  <a16:creationId xmlns:a16="http://schemas.microsoft.com/office/drawing/2014/main" id="{C15A64B3-3279-4EB8-8181-159B00499183}"/>
                </a:ext>
              </a:extLst>
            </p:cNvPr>
            <p:cNvSpPr/>
            <p:nvPr/>
          </p:nvSpPr>
          <p:spPr>
            <a:xfrm>
              <a:off x="7196301" y="3534166"/>
              <a:ext cx="912137" cy="213577"/>
            </a:xfrm>
            <a:custGeom>
              <a:avLst/>
              <a:gdLst/>
              <a:ahLst/>
              <a:cxnLst/>
              <a:rect l="l" t="t" r="r" b="b"/>
              <a:pathLst>
                <a:path w="19842" h="4646" extrusionOk="0">
                  <a:moveTo>
                    <a:pt x="12822" y="1"/>
                  </a:moveTo>
                  <a:cubicBezTo>
                    <a:pt x="12115" y="1"/>
                    <a:pt x="11350" y="94"/>
                    <a:pt x="10522" y="306"/>
                  </a:cubicBezTo>
                  <a:cubicBezTo>
                    <a:pt x="5160" y="1700"/>
                    <a:pt x="2289" y="1883"/>
                    <a:pt x="1152" y="1883"/>
                  </a:cubicBezTo>
                  <a:cubicBezTo>
                    <a:pt x="747" y="1883"/>
                    <a:pt x="561" y="1859"/>
                    <a:pt x="561" y="1859"/>
                  </a:cubicBezTo>
                  <a:lnTo>
                    <a:pt x="1" y="4630"/>
                  </a:lnTo>
                  <a:lnTo>
                    <a:pt x="19834" y="4630"/>
                  </a:lnTo>
                  <a:cubicBezTo>
                    <a:pt x="19699" y="4333"/>
                    <a:pt x="17643" y="1"/>
                    <a:pt x="12822" y="1"/>
                  </a:cubicBezTo>
                  <a:close/>
                  <a:moveTo>
                    <a:pt x="19834" y="4630"/>
                  </a:moveTo>
                  <a:cubicBezTo>
                    <a:pt x="19839" y="4640"/>
                    <a:pt x="19841" y="4646"/>
                    <a:pt x="19841" y="4646"/>
                  </a:cubicBezTo>
                  <a:lnTo>
                    <a:pt x="19841" y="4630"/>
                  </a:lnTo>
                  <a:close/>
                </a:path>
              </a:pathLst>
            </a:custGeom>
            <a:solidFill>
              <a:srgbClr val="E9A3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562;p34">
              <a:extLst>
                <a:ext uri="{FF2B5EF4-FFF2-40B4-BE49-F238E27FC236}">
                  <a16:creationId xmlns:a16="http://schemas.microsoft.com/office/drawing/2014/main" id="{D7605176-1722-4E3B-AD06-DF71549E8D84}"/>
                </a:ext>
              </a:extLst>
            </p:cNvPr>
            <p:cNvSpPr/>
            <p:nvPr/>
          </p:nvSpPr>
          <p:spPr>
            <a:xfrm>
              <a:off x="7681424" y="3490816"/>
              <a:ext cx="478548" cy="256926"/>
            </a:xfrm>
            <a:custGeom>
              <a:avLst/>
              <a:gdLst/>
              <a:ahLst/>
              <a:cxnLst/>
              <a:rect l="l" t="t" r="r" b="b"/>
              <a:pathLst>
                <a:path w="10410" h="5589" extrusionOk="0">
                  <a:moveTo>
                    <a:pt x="2355" y="0"/>
                  </a:moveTo>
                  <a:lnTo>
                    <a:pt x="1" y="512"/>
                  </a:lnTo>
                  <a:lnTo>
                    <a:pt x="5365" y="5589"/>
                  </a:lnTo>
                  <a:lnTo>
                    <a:pt x="10409" y="5589"/>
                  </a:lnTo>
                  <a:cubicBezTo>
                    <a:pt x="10409" y="5589"/>
                    <a:pt x="8215" y="320"/>
                    <a:pt x="2355" y="0"/>
                  </a:cubicBezTo>
                  <a:close/>
                </a:path>
              </a:pathLst>
            </a:custGeom>
            <a:solidFill>
              <a:srgbClr val="D555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563;p34">
              <a:extLst>
                <a:ext uri="{FF2B5EF4-FFF2-40B4-BE49-F238E27FC236}">
                  <a16:creationId xmlns:a16="http://schemas.microsoft.com/office/drawing/2014/main" id="{0104E043-4624-4A3D-AEDF-F67CD3D1E90B}"/>
                </a:ext>
              </a:extLst>
            </p:cNvPr>
            <p:cNvSpPr/>
            <p:nvPr/>
          </p:nvSpPr>
          <p:spPr>
            <a:xfrm>
              <a:off x="7796258" y="3546762"/>
              <a:ext cx="51578" cy="16963"/>
            </a:xfrm>
            <a:custGeom>
              <a:avLst/>
              <a:gdLst/>
              <a:ahLst/>
              <a:cxnLst/>
              <a:rect l="l" t="t" r="r" b="b"/>
              <a:pathLst>
                <a:path w="1122" h="369" fill="none" extrusionOk="0">
                  <a:moveTo>
                    <a:pt x="1" y="368"/>
                  </a:moveTo>
                  <a:lnTo>
                    <a:pt x="1122" y="0"/>
                  </a:lnTo>
                </a:path>
              </a:pathLst>
            </a:custGeom>
            <a:noFill/>
            <a:ln w="5200" cap="flat" cmpd="sng">
              <a:solidFill>
                <a:srgbClr val="D8CED7"/>
              </a:solidFill>
              <a:prstDash val="solid"/>
              <a:miter lim="1601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564;p34">
              <a:extLst>
                <a:ext uri="{FF2B5EF4-FFF2-40B4-BE49-F238E27FC236}">
                  <a16:creationId xmlns:a16="http://schemas.microsoft.com/office/drawing/2014/main" id="{87A755C1-2E21-463A-8E20-9D1F31E068E9}"/>
                </a:ext>
              </a:extLst>
            </p:cNvPr>
            <p:cNvSpPr/>
            <p:nvPr/>
          </p:nvSpPr>
          <p:spPr>
            <a:xfrm>
              <a:off x="6949716" y="3587216"/>
              <a:ext cx="272418" cy="160527"/>
            </a:xfrm>
            <a:custGeom>
              <a:avLst/>
              <a:gdLst/>
              <a:ahLst/>
              <a:cxnLst/>
              <a:rect l="l" t="t" r="r" b="b"/>
              <a:pathLst>
                <a:path w="5926" h="3492" extrusionOk="0">
                  <a:moveTo>
                    <a:pt x="2483" y="1"/>
                  </a:moveTo>
                  <a:lnTo>
                    <a:pt x="0" y="3492"/>
                  </a:lnTo>
                  <a:lnTo>
                    <a:pt x="5381" y="3492"/>
                  </a:lnTo>
                  <a:lnTo>
                    <a:pt x="5925" y="705"/>
                  </a:lnTo>
                  <a:lnTo>
                    <a:pt x="2483" y="1"/>
                  </a:lnTo>
                  <a:close/>
                </a:path>
              </a:pathLst>
            </a:custGeom>
            <a:solidFill>
              <a:srgbClr val="E9A3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565;p34">
              <a:extLst>
                <a:ext uri="{FF2B5EF4-FFF2-40B4-BE49-F238E27FC236}">
                  <a16:creationId xmlns:a16="http://schemas.microsoft.com/office/drawing/2014/main" id="{3463B525-F2FD-413E-968B-5CE1197186EB}"/>
                </a:ext>
              </a:extLst>
            </p:cNvPr>
            <p:cNvSpPr/>
            <p:nvPr/>
          </p:nvSpPr>
          <p:spPr>
            <a:xfrm>
              <a:off x="7491521" y="2822359"/>
              <a:ext cx="446139" cy="481490"/>
            </a:xfrm>
            <a:custGeom>
              <a:avLst/>
              <a:gdLst/>
              <a:ahLst/>
              <a:cxnLst/>
              <a:rect l="l" t="t" r="r" b="b"/>
              <a:pathLst>
                <a:path w="9705" h="10474" extrusionOk="0">
                  <a:moveTo>
                    <a:pt x="2851" y="1"/>
                  </a:moveTo>
                  <a:lnTo>
                    <a:pt x="0" y="3572"/>
                  </a:lnTo>
                  <a:lnTo>
                    <a:pt x="785" y="3764"/>
                  </a:lnTo>
                  <a:lnTo>
                    <a:pt x="0" y="4325"/>
                  </a:lnTo>
                  <a:lnTo>
                    <a:pt x="0" y="10474"/>
                  </a:lnTo>
                  <a:lnTo>
                    <a:pt x="6406" y="4068"/>
                  </a:lnTo>
                  <a:lnTo>
                    <a:pt x="5221" y="3508"/>
                  </a:lnTo>
                  <a:lnTo>
                    <a:pt x="9704" y="1330"/>
                  </a:lnTo>
                  <a:lnTo>
                    <a:pt x="7655" y="1"/>
                  </a:lnTo>
                  <a:close/>
                </a:path>
              </a:pathLst>
            </a:custGeom>
            <a:solidFill>
              <a:srgbClr val="D555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566;p34">
              <a:extLst>
                <a:ext uri="{FF2B5EF4-FFF2-40B4-BE49-F238E27FC236}">
                  <a16:creationId xmlns:a16="http://schemas.microsoft.com/office/drawing/2014/main" id="{CE03DBB0-B08B-4706-A9E6-C955E83199FD}"/>
                </a:ext>
              </a:extLst>
            </p:cNvPr>
            <p:cNvSpPr/>
            <p:nvPr/>
          </p:nvSpPr>
          <p:spPr>
            <a:xfrm>
              <a:off x="7491521" y="2623628"/>
              <a:ext cx="301839" cy="680218"/>
            </a:xfrm>
            <a:custGeom>
              <a:avLst/>
              <a:gdLst/>
              <a:ahLst/>
              <a:cxnLst/>
              <a:rect l="l" t="t" r="r" b="b"/>
              <a:pathLst>
                <a:path w="6566" h="14797" extrusionOk="0">
                  <a:moveTo>
                    <a:pt x="4308" y="0"/>
                  </a:moveTo>
                  <a:lnTo>
                    <a:pt x="801" y="2210"/>
                  </a:lnTo>
                  <a:lnTo>
                    <a:pt x="1810" y="6406"/>
                  </a:lnTo>
                  <a:lnTo>
                    <a:pt x="0" y="14797"/>
                  </a:lnTo>
                  <a:lnTo>
                    <a:pt x="4484" y="6518"/>
                  </a:lnTo>
                  <a:lnTo>
                    <a:pt x="6566" y="5077"/>
                  </a:lnTo>
                  <a:lnTo>
                    <a:pt x="4308" y="0"/>
                  </a:lnTo>
                  <a:close/>
                </a:path>
              </a:pathLst>
            </a:custGeom>
            <a:solidFill>
              <a:srgbClr val="E9A3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567;p34">
              <a:extLst>
                <a:ext uri="{FF2B5EF4-FFF2-40B4-BE49-F238E27FC236}">
                  <a16:creationId xmlns:a16="http://schemas.microsoft.com/office/drawing/2014/main" id="{ECAEAE78-EC75-4A51-8E97-2613AFFAC75D}"/>
                </a:ext>
              </a:extLst>
            </p:cNvPr>
            <p:cNvSpPr/>
            <p:nvPr/>
          </p:nvSpPr>
          <p:spPr>
            <a:xfrm>
              <a:off x="7541583" y="2721545"/>
              <a:ext cx="112672" cy="110466"/>
            </a:xfrm>
            <a:custGeom>
              <a:avLst/>
              <a:gdLst/>
              <a:ahLst/>
              <a:cxnLst/>
              <a:rect l="l" t="t" r="r" b="b"/>
              <a:pathLst>
                <a:path w="2451" h="2403" extrusionOk="0">
                  <a:moveTo>
                    <a:pt x="2450" y="0"/>
                  </a:moveTo>
                  <a:lnTo>
                    <a:pt x="0" y="1281"/>
                  </a:lnTo>
                  <a:lnTo>
                    <a:pt x="272" y="2402"/>
                  </a:lnTo>
                  <a:lnTo>
                    <a:pt x="2450" y="0"/>
                  </a:lnTo>
                  <a:close/>
                </a:path>
              </a:pathLst>
            </a:custGeom>
            <a:solidFill>
              <a:srgbClr val="EB81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568;p34">
              <a:extLst>
                <a:ext uri="{FF2B5EF4-FFF2-40B4-BE49-F238E27FC236}">
                  <a16:creationId xmlns:a16="http://schemas.microsoft.com/office/drawing/2014/main" id="{CF65031C-8B0C-406E-8A17-9DB0A2385985}"/>
                </a:ext>
              </a:extLst>
            </p:cNvPr>
            <p:cNvSpPr/>
            <p:nvPr/>
          </p:nvSpPr>
          <p:spPr>
            <a:xfrm>
              <a:off x="7285391" y="2391017"/>
              <a:ext cx="368863" cy="440990"/>
            </a:xfrm>
            <a:custGeom>
              <a:avLst/>
              <a:gdLst/>
              <a:ahLst/>
              <a:cxnLst/>
              <a:rect l="l" t="t" r="r" b="b"/>
              <a:pathLst>
                <a:path w="8024" h="9593" extrusionOk="0">
                  <a:moveTo>
                    <a:pt x="4805" y="0"/>
                  </a:moveTo>
                  <a:lnTo>
                    <a:pt x="1089" y="1137"/>
                  </a:lnTo>
                  <a:lnTo>
                    <a:pt x="1" y="7110"/>
                  </a:lnTo>
                  <a:lnTo>
                    <a:pt x="1618" y="7110"/>
                  </a:lnTo>
                  <a:lnTo>
                    <a:pt x="3427" y="9592"/>
                  </a:lnTo>
                  <a:lnTo>
                    <a:pt x="8023" y="7190"/>
                  </a:lnTo>
                  <a:lnTo>
                    <a:pt x="4805" y="0"/>
                  </a:lnTo>
                  <a:close/>
                </a:path>
              </a:pathLst>
            </a:custGeom>
            <a:solidFill>
              <a:srgbClr val="E9A3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569;p34">
              <a:extLst>
                <a:ext uri="{FF2B5EF4-FFF2-40B4-BE49-F238E27FC236}">
                  <a16:creationId xmlns:a16="http://schemas.microsoft.com/office/drawing/2014/main" id="{30D9010C-3FE4-468B-8CE9-EF6C95BE3C92}"/>
                </a:ext>
              </a:extLst>
            </p:cNvPr>
            <p:cNvSpPr/>
            <p:nvPr/>
          </p:nvSpPr>
          <p:spPr>
            <a:xfrm>
              <a:off x="7317800" y="2475649"/>
              <a:ext cx="195832" cy="64818"/>
            </a:xfrm>
            <a:custGeom>
              <a:avLst/>
              <a:gdLst/>
              <a:ahLst/>
              <a:cxnLst/>
              <a:rect l="l" t="t" r="r" b="b"/>
              <a:pathLst>
                <a:path w="4260" h="1410" extrusionOk="0">
                  <a:moveTo>
                    <a:pt x="4196" y="1"/>
                  </a:moveTo>
                  <a:lnTo>
                    <a:pt x="112" y="737"/>
                  </a:lnTo>
                  <a:lnTo>
                    <a:pt x="0" y="1410"/>
                  </a:lnTo>
                  <a:lnTo>
                    <a:pt x="4260" y="817"/>
                  </a:lnTo>
                  <a:lnTo>
                    <a:pt x="4196" y="1"/>
                  </a:lnTo>
                  <a:close/>
                </a:path>
              </a:pathLst>
            </a:custGeom>
            <a:solidFill>
              <a:srgbClr val="EB81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570;p34">
              <a:extLst>
                <a:ext uri="{FF2B5EF4-FFF2-40B4-BE49-F238E27FC236}">
                  <a16:creationId xmlns:a16="http://schemas.microsoft.com/office/drawing/2014/main" id="{6154FE2E-3006-4F21-99A4-716B7AFA2F23}"/>
                </a:ext>
              </a:extLst>
            </p:cNvPr>
            <p:cNvSpPr/>
            <p:nvPr/>
          </p:nvSpPr>
          <p:spPr>
            <a:xfrm>
              <a:off x="7197450" y="2189437"/>
              <a:ext cx="871223" cy="748575"/>
            </a:xfrm>
            <a:custGeom>
              <a:avLst/>
              <a:gdLst/>
              <a:ahLst/>
              <a:cxnLst/>
              <a:rect l="l" t="t" r="r" b="b"/>
              <a:pathLst>
                <a:path w="18952" h="16284" extrusionOk="0">
                  <a:moveTo>
                    <a:pt x="9597" y="0"/>
                  </a:moveTo>
                  <a:cubicBezTo>
                    <a:pt x="7426" y="0"/>
                    <a:pt x="5308" y="1359"/>
                    <a:pt x="5308" y="1359"/>
                  </a:cubicBezTo>
                  <a:cubicBezTo>
                    <a:pt x="4804" y="1237"/>
                    <a:pt x="4362" y="1181"/>
                    <a:pt x="3976" y="1181"/>
                  </a:cubicBezTo>
                  <a:cubicBezTo>
                    <a:pt x="0" y="1181"/>
                    <a:pt x="1930" y="7075"/>
                    <a:pt x="1930" y="7075"/>
                  </a:cubicBezTo>
                  <a:lnTo>
                    <a:pt x="6573" y="6483"/>
                  </a:lnTo>
                  <a:cubicBezTo>
                    <a:pt x="6891" y="8421"/>
                    <a:pt x="7626" y="8909"/>
                    <a:pt x="8287" y="8909"/>
                  </a:cubicBezTo>
                  <a:cubicBezTo>
                    <a:pt x="8958" y="8909"/>
                    <a:pt x="9552" y="8405"/>
                    <a:pt x="9552" y="8405"/>
                  </a:cubicBezTo>
                  <a:lnTo>
                    <a:pt x="10641" y="10374"/>
                  </a:lnTo>
                  <a:cubicBezTo>
                    <a:pt x="10641" y="10374"/>
                    <a:pt x="9536" y="11335"/>
                    <a:pt x="10673" y="13000"/>
                  </a:cubicBezTo>
                  <a:cubicBezTo>
                    <a:pt x="11618" y="14361"/>
                    <a:pt x="9376" y="14810"/>
                    <a:pt x="9952" y="16283"/>
                  </a:cubicBezTo>
                  <a:lnTo>
                    <a:pt x="18952" y="14410"/>
                  </a:lnTo>
                  <a:cubicBezTo>
                    <a:pt x="18936" y="8501"/>
                    <a:pt x="16662" y="10294"/>
                    <a:pt x="14740" y="5090"/>
                  </a:cubicBezTo>
                  <a:cubicBezTo>
                    <a:pt x="13683" y="2207"/>
                    <a:pt x="12386" y="1086"/>
                    <a:pt x="12386" y="1086"/>
                  </a:cubicBezTo>
                  <a:cubicBezTo>
                    <a:pt x="11573" y="278"/>
                    <a:pt x="10580" y="0"/>
                    <a:pt x="9597" y="0"/>
                  </a:cubicBezTo>
                  <a:close/>
                </a:path>
              </a:pathLst>
            </a:custGeom>
            <a:solidFill>
              <a:srgbClr val="AC2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571;p34">
              <a:extLst>
                <a:ext uri="{FF2B5EF4-FFF2-40B4-BE49-F238E27FC236}">
                  <a16:creationId xmlns:a16="http://schemas.microsoft.com/office/drawing/2014/main" id="{EC70BA2D-B02D-482A-A13E-2C54C15CC915}"/>
                </a:ext>
              </a:extLst>
            </p:cNvPr>
            <p:cNvSpPr/>
            <p:nvPr/>
          </p:nvSpPr>
          <p:spPr>
            <a:xfrm>
              <a:off x="7230916" y="2239361"/>
              <a:ext cx="219415" cy="277567"/>
            </a:xfrm>
            <a:custGeom>
              <a:avLst/>
              <a:gdLst/>
              <a:ahLst/>
              <a:cxnLst/>
              <a:rect l="l" t="t" r="r" b="b"/>
              <a:pathLst>
                <a:path w="4773" h="6038" fill="none" extrusionOk="0">
                  <a:moveTo>
                    <a:pt x="833" y="6037"/>
                  </a:moveTo>
                  <a:cubicBezTo>
                    <a:pt x="833" y="6037"/>
                    <a:pt x="1" y="2002"/>
                    <a:pt x="1506" y="673"/>
                  </a:cubicBezTo>
                  <a:cubicBezTo>
                    <a:pt x="2290" y="0"/>
                    <a:pt x="4773" y="305"/>
                    <a:pt x="4773" y="305"/>
                  </a:cubicBezTo>
                </a:path>
              </a:pathLst>
            </a:custGeom>
            <a:noFill/>
            <a:ln w="10000" cap="flat" cmpd="sng">
              <a:solidFill>
                <a:srgbClr val="D5551B"/>
              </a:solidFill>
              <a:prstDash val="solid"/>
              <a:miter lim="1601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572;p34">
              <a:extLst>
                <a:ext uri="{FF2B5EF4-FFF2-40B4-BE49-F238E27FC236}">
                  <a16:creationId xmlns:a16="http://schemas.microsoft.com/office/drawing/2014/main" id="{DFA9B7A4-0AF9-4FF6-9B07-EC6F71C34C60}"/>
                </a:ext>
              </a:extLst>
            </p:cNvPr>
            <p:cNvSpPr/>
            <p:nvPr/>
          </p:nvSpPr>
          <p:spPr>
            <a:xfrm>
              <a:off x="7947913" y="2580922"/>
              <a:ext cx="180386" cy="263592"/>
            </a:xfrm>
            <a:custGeom>
              <a:avLst/>
              <a:gdLst/>
              <a:ahLst/>
              <a:cxnLst/>
              <a:rect l="l" t="t" r="r" b="b"/>
              <a:pathLst>
                <a:path w="3924" h="5734" fill="none" extrusionOk="0">
                  <a:moveTo>
                    <a:pt x="3203" y="5733"/>
                  </a:moveTo>
                  <a:cubicBezTo>
                    <a:pt x="3203" y="5733"/>
                    <a:pt x="3924" y="3043"/>
                    <a:pt x="0" y="1"/>
                  </a:cubicBezTo>
                </a:path>
              </a:pathLst>
            </a:custGeom>
            <a:noFill/>
            <a:ln w="10000" cap="flat" cmpd="sng">
              <a:solidFill>
                <a:srgbClr val="AC2100"/>
              </a:solidFill>
              <a:prstDash val="solid"/>
              <a:miter lim="1601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573;p34">
              <a:extLst>
                <a:ext uri="{FF2B5EF4-FFF2-40B4-BE49-F238E27FC236}">
                  <a16:creationId xmlns:a16="http://schemas.microsoft.com/office/drawing/2014/main" id="{8D6DC088-A8E8-46B2-A5F1-287C1634C24F}"/>
                </a:ext>
              </a:extLst>
            </p:cNvPr>
            <p:cNvSpPr/>
            <p:nvPr/>
          </p:nvSpPr>
          <p:spPr>
            <a:xfrm>
              <a:off x="7553351" y="2500703"/>
              <a:ext cx="178180" cy="178180"/>
            </a:xfrm>
            <a:custGeom>
              <a:avLst/>
              <a:gdLst/>
              <a:ahLst/>
              <a:cxnLst/>
              <a:rect l="l" t="t" r="r" b="b"/>
              <a:pathLst>
                <a:path w="3876" h="3876" extrusionOk="0">
                  <a:moveTo>
                    <a:pt x="1938" y="0"/>
                  </a:moveTo>
                  <a:cubicBezTo>
                    <a:pt x="865" y="0"/>
                    <a:pt x="0" y="865"/>
                    <a:pt x="0" y="1938"/>
                  </a:cubicBezTo>
                  <a:cubicBezTo>
                    <a:pt x="0" y="3011"/>
                    <a:pt x="865" y="3875"/>
                    <a:pt x="1938" y="3875"/>
                  </a:cubicBezTo>
                  <a:cubicBezTo>
                    <a:pt x="3011" y="3875"/>
                    <a:pt x="3876" y="3011"/>
                    <a:pt x="3876" y="1938"/>
                  </a:cubicBezTo>
                  <a:cubicBezTo>
                    <a:pt x="3876" y="865"/>
                    <a:pt x="3011" y="0"/>
                    <a:pt x="1938" y="0"/>
                  </a:cubicBezTo>
                  <a:close/>
                </a:path>
              </a:pathLst>
            </a:custGeom>
            <a:solidFill>
              <a:srgbClr val="E9A3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574;p34">
              <a:extLst>
                <a:ext uri="{FF2B5EF4-FFF2-40B4-BE49-F238E27FC236}">
                  <a16:creationId xmlns:a16="http://schemas.microsoft.com/office/drawing/2014/main" id="{F1494C06-A6F0-4AA4-A392-9B2BEC3A491D}"/>
                </a:ext>
              </a:extLst>
            </p:cNvPr>
            <p:cNvSpPr/>
            <p:nvPr/>
          </p:nvSpPr>
          <p:spPr>
            <a:xfrm>
              <a:off x="7414935" y="2693549"/>
              <a:ext cx="64634" cy="74425"/>
            </a:xfrm>
            <a:custGeom>
              <a:avLst/>
              <a:gdLst/>
              <a:ahLst/>
              <a:cxnLst/>
              <a:rect l="l" t="t" r="r" b="b"/>
              <a:pathLst>
                <a:path w="1406" h="1619" extrusionOk="0">
                  <a:moveTo>
                    <a:pt x="1202" y="1"/>
                  </a:moveTo>
                  <a:lnTo>
                    <a:pt x="1" y="305"/>
                  </a:lnTo>
                  <a:cubicBezTo>
                    <a:pt x="512" y="1282"/>
                    <a:pt x="821" y="1618"/>
                    <a:pt x="1004" y="1618"/>
                  </a:cubicBezTo>
                  <a:cubicBezTo>
                    <a:pt x="1406" y="1618"/>
                    <a:pt x="1202" y="1"/>
                    <a:pt x="12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575;p34">
              <a:extLst>
                <a:ext uri="{FF2B5EF4-FFF2-40B4-BE49-F238E27FC236}">
                  <a16:creationId xmlns:a16="http://schemas.microsoft.com/office/drawing/2014/main" id="{7E6DAF66-A17D-4132-A31D-923CE4209D8C}"/>
                </a:ext>
              </a:extLst>
            </p:cNvPr>
            <p:cNvSpPr/>
            <p:nvPr/>
          </p:nvSpPr>
          <p:spPr>
            <a:xfrm>
              <a:off x="7369332" y="2508058"/>
              <a:ext cx="55991" cy="106788"/>
            </a:xfrm>
            <a:custGeom>
              <a:avLst/>
              <a:gdLst/>
              <a:ahLst/>
              <a:cxnLst/>
              <a:rect l="l" t="t" r="r" b="b"/>
              <a:pathLst>
                <a:path w="1218" h="2323" fill="none" extrusionOk="0">
                  <a:moveTo>
                    <a:pt x="0" y="2322"/>
                  </a:moveTo>
                  <a:cubicBezTo>
                    <a:pt x="0" y="2322"/>
                    <a:pt x="368" y="0"/>
                    <a:pt x="1217" y="2322"/>
                  </a:cubicBezTo>
                </a:path>
              </a:pathLst>
            </a:custGeom>
            <a:noFill/>
            <a:ln w="2400" cap="flat" cmpd="sng">
              <a:solidFill>
                <a:srgbClr val="7331A2"/>
              </a:solidFill>
              <a:prstDash val="solid"/>
              <a:miter lim="1601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576;p34">
              <a:extLst>
                <a:ext uri="{FF2B5EF4-FFF2-40B4-BE49-F238E27FC236}">
                  <a16:creationId xmlns:a16="http://schemas.microsoft.com/office/drawing/2014/main" id="{095FC423-B7F9-49D8-B451-74146959ECC2}"/>
                </a:ext>
              </a:extLst>
            </p:cNvPr>
            <p:cNvSpPr/>
            <p:nvPr/>
          </p:nvSpPr>
          <p:spPr>
            <a:xfrm>
              <a:off x="7382572" y="2517069"/>
              <a:ext cx="47165" cy="16044"/>
            </a:xfrm>
            <a:custGeom>
              <a:avLst/>
              <a:gdLst/>
              <a:ahLst/>
              <a:cxnLst/>
              <a:rect l="l" t="t" r="r" b="b"/>
              <a:pathLst>
                <a:path w="1026" h="349" extrusionOk="0">
                  <a:moveTo>
                    <a:pt x="510" y="0"/>
                  </a:moveTo>
                  <a:cubicBezTo>
                    <a:pt x="207" y="0"/>
                    <a:pt x="0" y="349"/>
                    <a:pt x="0" y="349"/>
                  </a:cubicBezTo>
                  <a:lnTo>
                    <a:pt x="1025" y="349"/>
                  </a:lnTo>
                  <a:cubicBezTo>
                    <a:pt x="838" y="87"/>
                    <a:pt x="662" y="0"/>
                    <a:pt x="510" y="0"/>
                  </a:cubicBezTo>
                  <a:close/>
                </a:path>
              </a:pathLst>
            </a:custGeom>
            <a:solidFill>
              <a:srgbClr val="AC2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577;p34">
              <a:extLst>
                <a:ext uri="{FF2B5EF4-FFF2-40B4-BE49-F238E27FC236}">
                  <a16:creationId xmlns:a16="http://schemas.microsoft.com/office/drawing/2014/main" id="{52394573-D02F-4F0D-89B0-54A9D45184CD}"/>
                </a:ext>
              </a:extLst>
            </p:cNvPr>
            <p:cNvSpPr/>
            <p:nvPr/>
          </p:nvSpPr>
          <p:spPr>
            <a:xfrm>
              <a:off x="6215067" y="1459195"/>
              <a:ext cx="351165" cy="396675"/>
            </a:xfrm>
            <a:custGeom>
              <a:avLst/>
              <a:gdLst/>
              <a:ahLst/>
              <a:cxnLst/>
              <a:rect l="l" t="t" r="r" b="b"/>
              <a:pathLst>
                <a:path w="7639" h="8629" extrusionOk="0">
                  <a:moveTo>
                    <a:pt x="3967" y="1"/>
                  </a:moveTo>
                  <a:cubicBezTo>
                    <a:pt x="3490" y="1"/>
                    <a:pt x="3002" y="97"/>
                    <a:pt x="2530" y="302"/>
                  </a:cubicBezTo>
                  <a:cubicBezTo>
                    <a:pt x="865" y="1022"/>
                    <a:pt x="0" y="2880"/>
                    <a:pt x="513" y="4593"/>
                  </a:cubicBezTo>
                  <a:cubicBezTo>
                    <a:pt x="785" y="5554"/>
                    <a:pt x="1441" y="6307"/>
                    <a:pt x="2242" y="6739"/>
                  </a:cubicBezTo>
                  <a:cubicBezTo>
                    <a:pt x="2979" y="7139"/>
                    <a:pt x="3635" y="7716"/>
                    <a:pt x="4116" y="8420"/>
                  </a:cubicBezTo>
                  <a:lnTo>
                    <a:pt x="4244" y="8629"/>
                  </a:lnTo>
                  <a:lnTo>
                    <a:pt x="6934" y="7668"/>
                  </a:lnTo>
                  <a:lnTo>
                    <a:pt x="6918" y="7428"/>
                  </a:lnTo>
                  <a:cubicBezTo>
                    <a:pt x="6838" y="6563"/>
                    <a:pt x="6966" y="5698"/>
                    <a:pt x="7286" y="4897"/>
                  </a:cubicBezTo>
                  <a:cubicBezTo>
                    <a:pt x="7607" y="4113"/>
                    <a:pt x="7639" y="3232"/>
                    <a:pt x="7334" y="2383"/>
                  </a:cubicBezTo>
                  <a:cubicBezTo>
                    <a:pt x="6803" y="910"/>
                    <a:pt x="5433" y="1"/>
                    <a:pt x="3967" y="1"/>
                  </a:cubicBezTo>
                  <a:close/>
                </a:path>
              </a:pathLst>
            </a:custGeom>
            <a:solidFill>
              <a:srgbClr val="D8CE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578;p34">
              <a:extLst>
                <a:ext uri="{FF2B5EF4-FFF2-40B4-BE49-F238E27FC236}">
                  <a16:creationId xmlns:a16="http://schemas.microsoft.com/office/drawing/2014/main" id="{49659FC5-FC76-4458-8C28-9AFE983CAB9D}"/>
                </a:ext>
              </a:extLst>
            </p:cNvPr>
            <p:cNvSpPr/>
            <p:nvPr/>
          </p:nvSpPr>
          <p:spPr>
            <a:xfrm>
              <a:off x="6215067" y="1459195"/>
              <a:ext cx="351165" cy="396675"/>
            </a:xfrm>
            <a:custGeom>
              <a:avLst/>
              <a:gdLst/>
              <a:ahLst/>
              <a:cxnLst/>
              <a:rect l="l" t="t" r="r" b="b"/>
              <a:pathLst>
                <a:path w="7639" h="8629" extrusionOk="0">
                  <a:moveTo>
                    <a:pt x="3967" y="1"/>
                  </a:moveTo>
                  <a:cubicBezTo>
                    <a:pt x="3490" y="1"/>
                    <a:pt x="3002" y="97"/>
                    <a:pt x="2530" y="302"/>
                  </a:cubicBezTo>
                  <a:cubicBezTo>
                    <a:pt x="865" y="1022"/>
                    <a:pt x="0" y="2880"/>
                    <a:pt x="513" y="4593"/>
                  </a:cubicBezTo>
                  <a:cubicBezTo>
                    <a:pt x="785" y="5554"/>
                    <a:pt x="1441" y="6307"/>
                    <a:pt x="2242" y="6739"/>
                  </a:cubicBezTo>
                  <a:cubicBezTo>
                    <a:pt x="2979" y="7139"/>
                    <a:pt x="3635" y="7716"/>
                    <a:pt x="4116" y="8420"/>
                  </a:cubicBezTo>
                  <a:lnTo>
                    <a:pt x="4244" y="8629"/>
                  </a:lnTo>
                  <a:lnTo>
                    <a:pt x="6934" y="7668"/>
                  </a:lnTo>
                  <a:lnTo>
                    <a:pt x="6918" y="7428"/>
                  </a:lnTo>
                  <a:cubicBezTo>
                    <a:pt x="6838" y="6563"/>
                    <a:pt x="6966" y="5698"/>
                    <a:pt x="7286" y="4897"/>
                  </a:cubicBezTo>
                  <a:cubicBezTo>
                    <a:pt x="7607" y="4113"/>
                    <a:pt x="7639" y="3232"/>
                    <a:pt x="7334" y="2383"/>
                  </a:cubicBezTo>
                  <a:cubicBezTo>
                    <a:pt x="6803" y="910"/>
                    <a:pt x="5433" y="1"/>
                    <a:pt x="3967" y="1"/>
                  </a:cubicBezTo>
                  <a:close/>
                </a:path>
              </a:pathLst>
            </a:custGeom>
            <a:solidFill>
              <a:srgbClr val="D8CE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579;p34">
              <a:extLst>
                <a:ext uri="{FF2B5EF4-FFF2-40B4-BE49-F238E27FC236}">
                  <a16:creationId xmlns:a16="http://schemas.microsoft.com/office/drawing/2014/main" id="{03422515-190B-4607-B497-837216DB1665}"/>
                </a:ext>
              </a:extLst>
            </p:cNvPr>
            <p:cNvSpPr/>
            <p:nvPr/>
          </p:nvSpPr>
          <p:spPr>
            <a:xfrm>
              <a:off x="6340198" y="1617334"/>
              <a:ext cx="158321" cy="202452"/>
            </a:xfrm>
            <a:custGeom>
              <a:avLst/>
              <a:gdLst/>
              <a:ahLst/>
              <a:cxnLst/>
              <a:rect l="l" t="t" r="r" b="b"/>
              <a:pathLst>
                <a:path w="3444" h="4404" fill="none" extrusionOk="0">
                  <a:moveTo>
                    <a:pt x="2146" y="4404"/>
                  </a:moveTo>
                  <a:lnTo>
                    <a:pt x="1" y="1377"/>
                  </a:lnTo>
                  <a:cubicBezTo>
                    <a:pt x="1" y="1377"/>
                    <a:pt x="49" y="753"/>
                    <a:pt x="721" y="865"/>
                  </a:cubicBezTo>
                  <a:cubicBezTo>
                    <a:pt x="1410" y="961"/>
                    <a:pt x="1810" y="2018"/>
                    <a:pt x="1330" y="1842"/>
                  </a:cubicBezTo>
                  <a:cubicBezTo>
                    <a:pt x="849" y="1666"/>
                    <a:pt x="689" y="417"/>
                    <a:pt x="1586" y="240"/>
                  </a:cubicBezTo>
                  <a:cubicBezTo>
                    <a:pt x="2483" y="32"/>
                    <a:pt x="2803" y="2114"/>
                    <a:pt x="2290" y="1714"/>
                  </a:cubicBezTo>
                  <a:cubicBezTo>
                    <a:pt x="1794" y="1313"/>
                    <a:pt x="1890" y="0"/>
                    <a:pt x="2867" y="0"/>
                  </a:cubicBezTo>
                  <a:lnTo>
                    <a:pt x="3443" y="4356"/>
                  </a:lnTo>
                </a:path>
              </a:pathLst>
            </a:custGeom>
            <a:noFill/>
            <a:ln w="5200" cap="flat" cmpd="sng">
              <a:solidFill>
                <a:srgbClr val="FFFFFF"/>
              </a:solidFill>
              <a:prstDash val="solid"/>
              <a:miter lim="1601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580;p34">
              <a:extLst>
                <a:ext uri="{FF2B5EF4-FFF2-40B4-BE49-F238E27FC236}">
                  <a16:creationId xmlns:a16="http://schemas.microsoft.com/office/drawing/2014/main" id="{8FDD4715-FFCD-4F03-BDCF-3CE49050DEF4}"/>
                </a:ext>
              </a:extLst>
            </p:cNvPr>
            <p:cNvSpPr/>
            <p:nvPr/>
          </p:nvSpPr>
          <p:spPr>
            <a:xfrm>
              <a:off x="6398350" y="1790045"/>
              <a:ext cx="166411" cy="140806"/>
            </a:xfrm>
            <a:custGeom>
              <a:avLst/>
              <a:gdLst/>
              <a:ahLst/>
              <a:cxnLst/>
              <a:rect l="l" t="t" r="r" b="b"/>
              <a:pathLst>
                <a:path w="3620" h="3063" extrusionOk="0">
                  <a:moveTo>
                    <a:pt x="2306" y="0"/>
                  </a:moveTo>
                  <a:cubicBezTo>
                    <a:pt x="2205" y="0"/>
                    <a:pt x="2103" y="18"/>
                    <a:pt x="2002" y="54"/>
                  </a:cubicBezTo>
                  <a:lnTo>
                    <a:pt x="737" y="519"/>
                  </a:lnTo>
                  <a:cubicBezTo>
                    <a:pt x="257" y="711"/>
                    <a:pt x="1" y="1223"/>
                    <a:pt x="177" y="1704"/>
                  </a:cubicBezTo>
                  <a:lnTo>
                    <a:pt x="449" y="2440"/>
                  </a:lnTo>
                  <a:cubicBezTo>
                    <a:pt x="586" y="2815"/>
                    <a:pt x="928" y="3063"/>
                    <a:pt x="1300" y="3063"/>
                  </a:cubicBezTo>
                  <a:cubicBezTo>
                    <a:pt x="1405" y="3063"/>
                    <a:pt x="1512" y="3043"/>
                    <a:pt x="1618" y="3001"/>
                  </a:cubicBezTo>
                  <a:lnTo>
                    <a:pt x="2883" y="2552"/>
                  </a:lnTo>
                  <a:cubicBezTo>
                    <a:pt x="3363" y="2360"/>
                    <a:pt x="3620" y="1848"/>
                    <a:pt x="3443" y="1367"/>
                  </a:cubicBezTo>
                  <a:lnTo>
                    <a:pt x="3187" y="615"/>
                  </a:lnTo>
                  <a:cubicBezTo>
                    <a:pt x="3048" y="247"/>
                    <a:pt x="2688" y="0"/>
                    <a:pt x="2306" y="0"/>
                  </a:cubicBezTo>
                  <a:close/>
                </a:path>
              </a:pathLst>
            </a:custGeom>
            <a:solidFill>
              <a:srgbClr val="AC2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581;p34">
              <a:extLst>
                <a:ext uri="{FF2B5EF4-FFF2-40B4-BE49-F238E27FC236}">
                  <a16:creationId xmlns:a16="http://schemas.microsoft.com/office/drawing/2014/main" id="{2DE720A1-6B10-4BE9-8751-C43C131137BB}"/>
                </a:ext>
              </a:extLst>
            </p:cNvPr>
            <p:cNvSpPr/>
            <p:nvPr/>
          </p:nvSpPr>
          <p:spPr>
            <a:xfrm>
              <a:off x="6369665" y="1761589"/>
              <a:ext cx="206129" cy="148759"/>
            </a:xfrm>
            <a:custGeom>
              <a:avLst/>
              <a:gdLst/>
              <a:ahLst/>
              <a:cxnLst/>
              <a:rect l="l" t="t" r="r" b="b"/>
              <a:pathLst>
                <a:path w="4484" h="3236" extrusionOk="0">
                  <a:moveTo>
                    <a:pt x="3811" y="1"/>
                  </a:moveTo>
                  <a:lnTo>
                    <a:pt x="0" y="1362"/>
                  </a:lnTo>
                  <a:lnTo>
                    <a:pt x="673" y="3236"/>
                  </a:lnTo>
                  <a:lnTo>
                    <a:pt x="4484" y="1858"/>
                  </a:lnTo>
                  <a:lnTo>
                    <a:pt x="3811" y="1"/>
                  </a:lnTo>
                  <a:close/>
                </a:path>
              </a:pathLst>
            </a:custGeom>
            <a:solidFill>
              <a:srgbClr val="D34E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582;p34">
              <a:extLst>
                <a:ext uri="{FF2B5EF4-FFF2-40B4-BE49-F238E27FC236}">
                  <a16:creationId xmlns:a16="http://schemas.microsoft.com/office/drawing/2014/main" id="{55187527-556D-4C43-9DC7-38DC2875FDF7}"/>
                </a:ext>
              </a:extLst>
            </p:cNvPr>
            <p:cNvSpPr/>
            <p:nvPr/>
          </p:nvSpPr>
          <p:spPr>
            <a:xfrm>
              <a:off x="6375549" y="1316962"/>
              <a:ext cx="17698" cy="100169"/>
            </a:xfrm>
            <a:custGeom>
              <a:avLst/>
              <a:gdLst/>
              <a:ahLst/>
              <a:cxnLst/>
              <a:rect l="l" t="t" r="r" b="b"/>
              <a:pathLst>
                <a:path w="385" h="2179" fill="none" extrusionOk="0">
                  <a:moveTo>
                    <a:pt x="384" y="2179"/>
                  </a:moveTo>
                  <a:lnTo>
                    <a:pt x="0" y="1"/>
                  </a:lnTo>
                </a:path>
              </a:pathLst>
            </a:custGeom>
            <a:noFill/>
            <a:ln w="5200" cap="flat" cmpd="sng">
              <a:solidFill>
                <a:srgbClr val="D8CED7"/>
              </a:solidFill>
              <a:prstDash val="solid"/>
              <a:miter lim="1601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583;p34">
              <a:extLst>
                <a:ext uri="{FF2B5EF4-FFF2-40B4-BE49-F238E27FC236}">
                  <a16:creationId xmlns:a16="http://schemas.microsoft.com/office/drawing/2014/main" id="{0312CC09-8F68-4EA5-B18C-49A156C1AF21}"/>
                </a:ext>
              </a:extLst>
            </p:cNvPr>
            <p:cNvSpPr/>
            <p:nvPr/>
          </p:nvSpPr>
          <p:spPr>
            <a:xfrm>
              <a:off x="6183393" y="1395020"/>
              <a:ext cx="83252" cy="81735"/>
            </a:xfrm>
            <a:custGeom>
              <a:avLst/>
              <a:gdLst/>
              <a:ahLst/>
              <a:cxnLst/>
              <a:rect l="l" t="t" r="r" b="b"/>
              <a:pathLst>
                <a:path w="1811" h="1778" fill="none" extrusionOk="0">
                  <a:moveTo>
                    <a:pt x="1810" y="1778"/>
                  </a:moveTo>
                  <a:lnTo>
                    <a:pt x="1" y="0"/>
                  </a:lnTo>
                </a:path>
              </a:pathLst>
            </a:custGeom>
            <a:noFill/>
            <a:ln w="5200" cap="flat" cmpd="sng">
              <a:solidFill>
                <a:srgbClr val="D8CED7"/>
              </a:solidFill>
              <a:prstDash val="solid"/>
              <a:miter lim="1601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584;p34">
              <a:extLst>
                <a:ext uri="{FF2B5EF4-FFF2-40B4-BE49-F238E27FC236}">
                  <a16:creationId xmlns:a16="http://schemas.microsoft.com/office/drawing/2014/main" id="{79827F04-728D-4943-868E-003FB07A083F}"/>
                </a:ext>
              </a:extLst>
            </p:cNvPr>
            <p:cNvSpPr/>
            <p:nvPr/>
          </p:nvSpPr>
          <p:spPr>
            <a:xfrm>
              <a:off x="6084741" y="1624689"/>
              <a:ext cx="95020" cy="7401"/>
            </a:xfrm>
            <a:custGeom>
              <a:avLst/>
              <a:gdLst/>
              <a:ahLst/>
              <a:cxnLst/>
              <a:rect l="l" t="t" r="r" b="b"/>
              <a:pathLst>
                <a:path w="2067" h="161" fill="none" extrusionOk="0">
                  <a:moveTo>
                    <a:pt x="2067" y="0"/>
                  </a:moveTo>
                  <a:lnTo>
                    <a:pt x="1" y="160"/>
                  </a:lnTo>
                </a:path>
              </a:pathLst>
            </a:custGeom>
            <a:noFill/>
            <a:ln w="5200" cap="flat" cmpd="sng">
              <a:solidFill>
                <a:srgbClr val="D8CED7"/>
              </a:solidFill>
              <a:prstDash val="solid"/>
              <a:miter lim="1601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585;p34">
              <a:extLst>
                <a:ext uri="{FF2B5EF4-FFF2-40B4-BE49-F238E27FC236}">
                  <a16:creationId xmlns:a16="http://schemas.microsoft.com/office/drawing/2014/main" id="{782FE0E6-AFEA-47A1-AAEC-409920ADED3D}"/>
                </a:ext>
              </a:extLst>
            </p:cNvPr>
            <p:cNvSpPr/>
            <p:nvPr/>
          </p:nvSpPr>
          <p:spPr>
            <a:xfrm>
              <a:off x="6530101" y="1392814"/>
              <a:ext cx="42752" cy="78793"/>
            </a:xfrm>
            <a:custGeom>
              <a:avLst/>
              <a:gdLst/>
              <a:ahLst/>
              <a:cxnLst/>
              <a:rect l="l" t="t" r="r" b="b"/>
              <a:pathLst>
                <a:path w="930" h="1714" fill="none" extrusionOk="0">
                  <a:moveTo>
                    <a:pt x="1" y="1714"/>
                  </a:moveTo>
                  <a:lnTo>
                    <a:pt x="930" y="0"/>
                  </a:lnTo>
                </a:path>
              </a:pathLst>
            </a:custGeom>
            <a:noFill/>
            <a:ln w="5200" cap="flat" cmpd="sng">
              <a:solidFill>
                <a:srgbClr val="D8CED7"/>
              </a:solidFill>
              <a:prstDash val="solid"/>
              <a:miter lim="1601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586;p34">
              <a:extLst>
                <a:ext uri="{FF2B5EF4-FFF2-40B4-BE49-F238E27FC236}">
                  <a16:creationId xmlns:a16="http://schemas.microsoft.com/office/drawing/2014/main" id="{8CB96B34-DBEA-469C-B746-895A0CECFA90}"/>
                </a:ext>
              </a:extLst>
            </p:cNvPr>
            <p:cNvSpPr/>
            <p:nvPr/>
          </p:nvSpPr>
          <p:spPr>
            <a:xfrm>
              <a:off x="7837493" y="1796940"/>
              <a:ext cx="733221" cy="410052"/>
            </a:xfrm>
            <a:custGeom>
              <a:avLst/>
              <a:gdLst/>
              <a:ahLst/>
              <a:cxnLst/>
              <a:rect l="l" t="t" r="r" b="b"/>
              <a:pathLst>
                <a:path w="15950" h="8920" extrusionOk="0">
                  <a:moveTo>
                    <a:pt x="2370" y="0"/>
                  </a:moveTo>
                  <a:cubicBezTo>
                    <a:pt x="1922" y="0"/>
                    <a:pt x="1490" y="353"/>
                    <a:pt x="1410" y="801"/>
                  </a:cubicBezTo>
                  <a:lnTo>
                    <a:pt x="81" y="8119"/>
                  </a:lnTo>
                  <a:cubicBezTo>
                    <a:pt x="0" y="8536"/>
                    <a:pt x="305" y="8920"/>
                    <a:pt x="737" y="8920"/>
                  </a:cubicBezTo>
                  <a:lnTo>
                    <a:pt x="13596" y="8920"/>
                  </a:lnTo>
                  <a:cubicBezTo>
                    <a:pt x="14028" y="8920"/>
                    <a:pt x="14476" y="8568"/>
                    <a:pt x="14557" y="8119"/>
                  </a:cubicBezTo>
                  <a:lnTo>
                    <a:pt x="15870" y="801"/>
                  </a:lnTo>
                  <a:cubicBezTo>
                    <a:pt x="15950" y="353"/>
                    <a:pt x="15661" y="0"/>
                    <a:pt x="15213" y="0"/>
                  </a:cubicBezTo>
                  <a:close/>
                </a:path>
              </a:pathLst>
            </a:custGeom>
            <a:solidFill>
              <a:srgbClr val="7331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587;p34">
              <a:extLst>
                <a:ext uri="{FF2B5EF4-FFF2-40B4-BE49-F238E27FC236}">
                  <a16:creationId xmlns:a16="http://schemas.microsoft.com/office/drawing/2014/main" id="{486C0C02-7CE1-4860-AF40-5E33E4615F1E}"/>
                </a:ext>
              </a:extLst>
            </p:cNvPr>
            <p:cNvSpPr/>
            <p:nvPr/>
          </p:nvSpPr>
          <p:spPr>
            <a:xfrm>
              <a:off x="8277703" y="1962250"/>
              <a:ext cx="89136" cy="77000"/>
            </a:xfrm>
            <a:custGeom>
              <a:avLst/>
              <a:gdLst/>
              <a:ahLst/>
              <a:cxnLst/>
              <a:rect l="l" t="t" r="r" b="b"/>
              <a:pathLst>
                <a:path w="1939" h="1675" extrusionOk="0">
                  <a:moveTo>
                    <a:pt x="1125" y="1"/>
                  </a:moveTo>
                  <a:cubicBezTo>
                    <a:pt x="897" y="1"/>
                    <a:pt x="653" y="93"/>
                    <a:pt x="449" y="280"/>
                  </a:cubicBezTo>
                  <a:cubicBezTo>
                    <a:pt x="80" y="616"/>
                    <a:pt x="0" y="1144"/>
                    <a:pt x="289" y="1465"/>
                  </a:cubicBezTo>
                  <a:cubicBezTo>
                    <a:pt x="422" y="1605"/>
                    <a:pt x="607" y="1674"/>
                    <a:pt x="803" y="1674"/>
                  </a:cubicBezTo>
                  <a:cubicBezTo>
                    <a:pt x="1032" y="1674"/>
                    <a:pt x="1276" y="1581"/>
                    <a:pt x="1474" y="1401"/>
                  </a:cubicBezTo>
                  <a:cubicBezTo>
                    <a:pt x="1858" y="1064"/>
                    <a:pt x="1938" y="536"/>
                    <a:pt x="1650" y="216"/>
                  </a:cubicBezTo>
                  <a:cubicBezTo>
                    <a:pt x="1514" y="73"/>
                    <a:pt x="1326" y="1"/>
                    <a:pt x="11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588;p34">
              <a:extLst>
                <a:ext uri="{FF2B5EF4-FFF2-40B4-BE49-F238E27FC236}">
                  <a16:creationId xmlns:a16="http://schemas.microsoft.com/office/drawing/2014/main" id="{41A821FC-8BC4-46AE-9DAB-AABD261B37A7}"/>
                </a:ext>
              </a:extLst>
            </p:cNvPr>
            <p:cNvSpPr/>
            <p:nvPr/>
          </p:nvSpPr>
          <p:spPr>
            <a:xfrm>
              <a:off x="8159928" y="1962526"/>
              <a:ext cx="89090" cy="76954"/>
            </a:xfrm>
            <a:custGeom>
              <a:avLst/>
              <a:gdLst/>
              <a:ahLst/>
              <a:cxnLst/>
              <a:rect l="l" t="t" r="r" b="b"/>
              <a:pathLst>
                <a:path w="1938" h="1674" extrusionOk="0">
                  <a:moveTo>
                    <a:pt x="1135" y="0"/>
                  </a:moveTo>
                  <a:cubicBezTo>
                    <a:pt x="907" y="0"/>
                    <a:pt x="663" y="93"/>
                    <a:pt x="465" y="274"/>
                  </a:cubicBezTo>
                  <a:cubicBezTo>
                    <a:pt x="80" y="626"/>
                    <a:pt x="0" y="1154"/>
                    <a:pt x="289" y="1459"/>
                  </a:cubicBezTo>
                  <a:cubicBezTo>
                    <a:pt x="424" y="1602"/>
                    <a:pt x="612" y="1674"/>
                    <a:pt x="814" y="1674"/>
                  </a:cubicBezTo>
                  <a:cubicBezTo>
                    <a:pt x="1041" y="1674"/>
                    <a:pt x="1286" y="1582"/>
                    <a:pt x="1490" y="1395"/>
                  </a:cubicBezTo>
                  <a:cubicBezTo>
                    <a:pt x="1858" y="1058"/>
                    <a:pt x="1938" y="530"/>
                    <a:pt x="1650" y="210"/>
                  </a:cubicBezTo>
                  <a:cubicBezTo>
                    <a:pt x="1516" y="69"/>
                    <a:pt x="1332" y="0"/>
                    <a:pt x="11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589;p34">
              <a:extLst>
                <a:ext uri="{FF2B5EF4-FFF2-40B4-BE49-F238E27FC236}">
                  <a16:creationId xmlns:a16="http://schemas.microsoft.com/office/drawing/2014/main" id="{E482D7BC-4D5A-453D-90AF-E21DC5F11AB9}"/>
                </a:ext>
              </a:extLst>
            </p:cNvPr>
            <p:cNvSpPr/>
            <p:nvPr/>
          </p:nvSpPr>
          <p:spPr>
            <a:xfrm>
              <a:off x="8042888" y="1962250"/>
              <a:ext cx="89090" cy="77000"/>
            </a:xfrm>
            <a:custGeom>
              <a:avLst/>
              <a:gdLst/>
              <a:ahLst/>
              <a:cxnLst/>
              <a:rect l="l" t="t" r="r" b="b"/>
              <a:pathLst>
                <a:path w="1938" h="1675" extrusionOk="0">
                  <a:moveTo>
                    <a:pt x="1126" y="1"/>
                  </a:moveTo>
                  <a:cubicBezTo>
                    <a:pt x="900" y="1"/>
                    <a:pt x="660" y="93"/>
                    <a:pt x="465" y="280"/>
                  </a:cubicBezTo>
                  <a:cubicBezTo>
                    <a:pt x="80" y="616"/>
                    <a:pt x="0" y="1144"/>
                    <a:pt x="288" y="1465"/>
                  </a:cubicBezTo>
                  <a:cubicBezTo>
                    <a:pt x="422" y="1605"/>
                    <a:pt x="606" y="1674"/>
                    <a:pt x="805" y="1674"/>
                  </a:cubicBezTo>
                  <a:cubicBezTo>
                    <a:pt x="1035" y="1674"/>
                    <a:pt x="1283" y="1581"/>
                    <a:pt x="1489" y="1401"/>
                  </a:cubicBezTo>
                  <a:cubicBezTo>
                    <a:pt x="1858" y="1048"/>
                    <a:pt x="1938" y="520"/>
                    <a:pt x="1650" y="216"/>
                  </a:cubicBezTo>
                  <a:cubicBezTo>
                    <a:pt x="1514" y="73"/>
                    <a:pt x="1326" y="1"/>
                    <a:pt x="11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590;p34">
              <a:extLst>
                <a:ext uri="{FF2B5EF4-FFF2-40B4-BE49-F238E27FC236}">
                  <a16:creationId xmlns:a16="http://schemas.microsoft.com/office/drawing/2014/main" id="{6143494A-4B98-4D38-B254-F244BEFE46BE}"/>
                </a:ext>
              </a:extLst>
            </p:cNvPr>
            <p:cNvSpPr/>
            <p:nvPr/>
          </p:nvSpPr>
          <p:spPr>
            <a:xfrm>
              <a:off x="7984735" y="2174588"/>
              <a:ext cx="205394" cy="131796"/>
            </a:xfrm>
            <a:custGeom>
              <a:avLst/>
              <a:gdLst/>
              <a:ahLst/>
              <a:cxnLst/>
              <a:rect l="l" t="t" r="r" b="b"/>
              <a:pathLst>
                <a:path w="4468" h="2867" extrusionOk="0">
                  <a:moveTo>
                    <a:pt x="801" y="0"/>
                  </a:moveTo>
                  <a:lnTo>
                    <a:pt x="0" y="2867"/>
                  </a:lnTo>
                  <a:lnTo>
                    <a:pt x="4468" y="208"/>
                  </a:lnTo>
                  <a:lnTo>
                    <a:pt x="801" y="0"/>
                  </a:lnTo>
                  <a:close/>
                </a:path>
              </a:pathLst>
            </a:custGeom>
            <a:solidFill>
              <a:srgbClr val="7331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591;p34">
              <a:extLst>
                <a:ext uri="{FF2B5EF4-FFF2-40B4-BE49-F238E27FC236}">
                  <a16:creationId xmlns:a16="http://schemas.microsoft.com/office/drawing/2014/main" id="{7771003D-9FBA-4795-BED1-897D417495A2}"/>
                </a:ext>
              </a:extLst>
            </p:cNvPr>
            <p:cNvSpPr/>
            <p:nvPr/>
          </p:nvSpPr>
          <p:spPr>
            <a:xfrm>
              <a:off x="5268403" y="1746143"/>
              <a:ext cx="733222" cy="410052"/>
            </a:xfrm>
            <a:custGeom>
              <a:avLst/>
              <a:gdLst/>
              <a:ahLst/>
              <a:cxnLst/>
              <a:rect l="l" t="t" r="r" b="b"/>
              <a:pathLst>
                <a:path w="15950" h="8920" extrusionOk="0">
                  <a:moveTo>
                    <a:pt x="737" y="1"/>
                  </a:moveTo>
                  <a:cubicBezTo>
                    <a:pt x="304" y="1"/>
                    <a:pt x="0" y="353"/>
                    <a:pt x="80" y="801"/>
                  </a:cubicBezTo>
                  <a:lnTo>
                    <a:pt x="1409" y="8119"/>
                  </a:lnTo>
                  <a:cubicBezTo>
                    <a:pt x="1473" y="8568"/>
                    <a:pt x="1922" y="8920"/>
                    <a:pt x="2370" y="8920"/>
                  </a:cubicBezTo>
                  <a:lnTo>
                    <a:pt x="15213" y="8920"/>
                  </a:lnTo>
                  <a:cubicBezTo>
                    <a:pt x="15677" y="8920"/>
                    <a:pt x="15949" y="8568"/>
                    <a:pt x="15869" y="8119"/>
                  </a:cubicBezTo>
                  <a:lnTo>
                    <a:pt x="14556" y="801"/>
                  </a:lnTo>
                  <a:cubicBezTo>
                    <a:pt x="14476" y="353"/>
                    <a:pt x="14028" y="1"/>
                    <a:pt x="13595" y="1"/>
                  </a:cubicBezTo>
                  <a:close/>
                </a:path>
              </a:pathLst>
            </a:custGeom>
            <a:solidFill>
              <a:srgbClr val="D8CE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592;p34">
              <a:extLst>
                <a:ext uri="{FF2B5EF4-FFF2-40B4-BE49-F238E27FC236}">
                  <a16:creationId xmlns:a16="http://schemas.microsoft.com/office/drawing/2014/main" id="{B2FE42A0-D3D0-458F-B5E7-0EC52B4EF86C}"/>
                </a:ext>
              </a:extLst>
            </p:cNvPr>
            <p:cNvSpPr/>
            <p:nvPr/>
          </p:nvSpPr>
          <p:spPr>
            <a:xfrm>
              <a:off x="5473751" y="1912556"/>
              <a:ext cx="88400" cy="77230"/>
            </a:xfrm>
            <a:custGeom>
              <a:avLst/>
              <a:gdLst/>
              <a:ahLst/>
              <a:cxnLst/>
              <a:rect l="l" t="t" r="r" b="b"/>
              <a:pathLst>
                <a:path w="1923" h="1680" extrusionOk="0">
                  <a:moveTo>
                    <a:pt x="798" y="1"/>
                  </a:moveTo>
                  <a:cubicBezTo>
                    <a:pt x="597" y="1"/>
                    <a:pt x="408" y="73"/>
                    <a:pt x="273" y="224"/>
                  </a:cubicBezTo>
                  <a:cubicBezTo>
                    <a:pt x="1" y="528"/>
                    <a:pt x="65" y="1056"/>
                    <a:pt x="449" y="1409"/>
                  </a:cubicBezTo>
                  <a:cubicBezTo>
                    <a:pt x="645" y="1587"/>
                    <a:pt x="890" y="1680"/>
                    <a:pt x="1117" y="1680"/>
                  </a:cubicBezTo>
                  <a:cubicBezTo>
                    <a:pt x="1319" y="1680"/>
                    <a:pt x="1506" y="1607"/>
                    <a:pt x="1634" y="1457"/>
                  </a:cubicBezTo>
                  <a:cubicBezTo>
                    <a:pt x="1922" y="1153"/>
                    <a:pt x="1842" y="624"/>
                    <a:pt x="1474" y="272"/>
                  </a:cubicBezTo>
                  <a:cubicBezTo>
                    <a:pt x="1270" y="93"/>
                    <a:pt x="1026" y="1"/>
                    <a:pt x="7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593;p34">
              <a:extLst>
                <a:ext uri="{FF2B5EF4-FFF2-40B4-BE49-F238E27FC236}">
                  <a16:creationId xmlns:a16="http://schemas.microsoft.com/office/drawing/2014/main" id="{C7B64547-62DB-4D9B-85BF-7E837ADC5043}"/>
                </a:ext>
              </a:extLst>
            </p:cNvPr>
            <p:cNvSpPr/>
            <p:nvPr/>
          </p:nvSpPr>
          <p:spPr>
            <a:xfrm>
              <a:off x="5591573" y="1912464"/>
              <a:ext cx="88354" cy="76954"/>
            </a:xfrm>
            <a:custGeom>
              <a:avLst/>
              <a:gdLst/>
              <a:ahLst/>
              <a:cxnLst/>
              <a:rect l="l" t="t" r="r" b="b"/>
              <a:pathLst>
                <a:path w="1922" h="1674" extrusionOk="0">
                  <a:moveTo>
                    <a:pt x="788" y="0"/>
                  </a:moveTo>
                  <a:cubicBezTo>
                    <a:pt x="590" y="0"/>
                    <a:pt x="406" y="69"/>
                    <a:pt x="272" y="210"/>
                  </a:cubicBezTo>
                  <a:cubicBezTo>
                    <a:pt x="0" y="530"/>
                    <a:pt x="64" y="1058"/>
                    <a:pt x="448" y="1395"/>
                  </a:cubicBezTo>
                  <a:cubicBezTo>
                    <a:pt x="644" y="1582"/>
                    <a:pt x="884" y="1674"/>
                    <a:pt x="1110" y="1674"/>
                  </a:cubicBezTo>
                  <a:cubicBezTo>
                    <a:pt x="1310" y="1674"/>
                    <a:pt x="1498" y="1602"/>
                    <a:pt x="1633" y="1459"/>
                  </a:cubicBezTo>
                  <a:cubicBezTo>
                    <a:pt x="1922" y="1139"/>
                    <a:pt x="1842" y="610"/>
                    <a:pt x="1473" y="274"/>
                  </a:cubicBezTo>
                  <a:cubicBezTo>
                    <a:pt x="1267" y="93"/>
                    <a:pt x="1019" y="0"/>
                    <a:pt x="7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594;p34">
              <a:extLst>
                <a:ext uri="{FF2B5EF4-FFF2-40B4-BE49-F238E27FC236}">
                  <a16:creationId xmlns:a16="http://schemas.microsoft.com/office/drawing/2014/main" id="{F8EFD9B1-5621-46DF-A5A1-8D884C42FB82}"/>
                </a:ext>
              </a:extLst>
            </p:cNvPr>
            <p:cNvSpPr/>
            <p:nvPr/>
          </p:nvSpPr>
          <p:spPr>
            <a:xfrm>
              <a:off x="5708613" y="1912648"/>
              <a:ext cx="88354" cy="77138"/>
            </a:xfrm>
            <a:custGeom>
              <a:avLst/>
              <a:gdLst/>
              <a:ahLst/>
              <a:cxnLst/>
              <a:rect l="l" t="t" r="r" b="b"/>
              <a:pathLst>
                <a:path w="1922" h="1678" extrusionOk="0">
                  <a:moveTo>
                    <a:pt x="791" y="0"/>
                  </a:moveTo>
                  <a:cubicBezTo>
                    <a:pt x="592" y="0"/>
                    <a:pt x="406" y="73"/>
                    <a:pt x="272" y="222"/>
                  </a:cubicBezTo>
                  <a:cubicBezTo>
                    <a:pt x="0" y="526"/>
                    <a:pt x="64" y="1054"/>
                    <a:pt x="448" y="1407"/>
                  </a:cubicBezTo>
                  <a:cubicBezTo>
                    <a:pt x="644" y="1585"/>
                    <a:pt x="884" y="1678"/>
                    <a:pt x="1110" y="1678"/>
                  </a:cubicBezTo>
                  <a:cubicBezTo>
                    <a:pt x="1310" y="1678"/>
                    <a:pt x="1498" y="1605"/>
                    <a:pt x="1633" y="1455"/>
                  </a:cubicBezTo>
                  <a:cubicBezTo>
                    <a:pt x="1922" y="1151"/>
                    <a:pt x="1842" y="622"/>
                    <a:pt x="1473" y="286"/>
                  </a:cubicBezTo>
                  <a:cubicBezTo>
                    <a:pt x="1267" y="97"/>
                    <a:pt x="1020" y="0"/>
                    <a:pt x="7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595;p34">
              <a:extLst>
                <a:ext uri="{FF2B5EF4-FFF2-40B4-BE49-F238E27FC236}">
                  <a16:creationId xmlns:a16="http://schemas.microsoft.com/office/drawing/2014/main" id="{6E630E1F-09FA-4E64-B8F7-77B651C6C42C}"/>
                </a:ext>
              </a:extLst>
            </p:cNvPr>
            <p:cNvSpPr/>
            <p:nvPr/>
          </p:nvSpPr>
          <p:spPr>
            <a:xfrm>
              <a:off x="5757158" y="2125997"/>
              <a:ext cx="163469" cy="125912"/>
            </a:xfrm>
            <a:custGeom>
              <a:avLst/>
              <a:gdLst/>
              <a:ahLst/>
              <a:cxnLst/>
              <a:rect l="l" t="t" r="r" b="b"/>
              <a:pathLst>
                <a:path w="3556" h="2739" extrusionOk="0">
                  <a:moveTo>
                    <a:pt x="3556" y="0"/>
                  </a:moveTo>
                  <a:lnTo>
                    <a:pt x="1" y="177"/>
                  </a:lnTo>
                  <a:lnTo>
                    <a:pt x="690" y="2739"/>
                  </a:lnTo>
                  <a:lnTo>
                    <a:pt x="3556" y="0"/>
                  </a:lnTo>
                  <a:close/>
                </a:path>
              </a:pathLst>
            </a:custGeom>
            <a:solidFill>
              <a:srgbClr val="D8CE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8" name="CuadroTexto 97">
            <a:extLst>
              <a:ext uri="{FF2B5EF4-FFF2-40B4-BE49-F238E27FC236}">
                <a16:creationId xmlns:a16="http://schemas.microsoft.com/office/drawing/2014/main" id="{04CEC494-F344-4CCA-8EAD-B06E9574470C}"/>
              </a:ext>
            </a:extLst>
          </p:cNvPr>
          <p:cNvSpPr txBox="1"/>
          <p:nvPr/>
        </p:nvSpPr>
        <p:spPr>
          <a:xfrm>
            <a:off x="1937" y="4490324"/>
            <a:ext cx="635853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4800" b="1" dirty="0">
                <a:solidFill>
                  <a:srgbClr val="7030A0"/>
                </a:solidFill>
                <a:latin typeface="Fira Sans Extra Condensed" panose="020B0604020202020204" pitchFamily="34" charset="0"/>
              </a:rPr>
              <a:t>Introducción a </a:t>
            </a:r>
            <a:r>
              <a:rPr lang="es-ES" sz="4800" b="1" dirty="0" err="1">
                <a:solidFill>
                  <a:srgbClr val="7030A0"/>
                </a:solidFill>
                <a:latin typeface="Fira Sans Extra Condensed" panose="020B0604020202020204" pitchFamily="34" charset="0"/>
              </a:rPr>
              <a:t>RMarkdown</a:t>
            </a:r>
            <a:endParaRPr lang="es-ES" sz="4800" b="1" dirty="0">
              <a:solidFill>
                <a:srgbClr val="7030A0"/>
              </a:solidFill>
              <a:latin typeface="Fira Sans Extra Condensed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23768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2573;p57">
            <a:extLst>
              <a:ext uri="{FF2B5EF4-FFF2-40B4-BE49-F238E27FC236}">
                <a16:creationId xmlns:a16="http://schemas.microsoft.com/office/drawing/2014/main" id="{0379087F-B2BC-4767-9E6A-94586002946F}"/>
              </a:ext>
            </a:extLst>
          </p:cNvPr>
          <p:cNvGrpSpPr/>
          <p:nvPr/>
        </p:nvGrpSpPr>
        <p:grpSpPr>
          <a:xfrm>
            <a:off x="-749871" y="984067"/>
            <a:ext cx="3572585" cy="609000"/>
            <a:chOff x="5743524" y="1902275"/>
            <a:chExt cx="2862536" cy="609000"/>
          </a:xfrm>
        </p:grpSpPr>
        <p:sp>
          <p:nvSpPr>
            <p:cNvPr id="5" name="Google Shape;2574;p57">
              <a:extLst>
                <a:ext uri="{FF2B5EF4-FFF2-40B4-BE49-F238E27FC236}">
                  <a16:creationId xmlns:a16="http://schemas.microsoft.com/office/drawing/2014/main" id="{CE9770ED-0BBA-42C4-A271-EFB73F3F6469}"/>
                </a:ext>
              </a:extLst>
            </p:cNvPr>
            <p:cNvSpPr/>
            <p:nvPr/>
          </p:nvSpPr>
          <p:spPr>
            <a:xfrm>
              <a:off x="7997060" y="1902275"/>
              <a:ext cx="609000" cy="6090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accent2">
                      <a:lumMod val="75000"/>
                    </a:schemeClr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05</a:t>
              </a:r>
              <a:endParaRPr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6" name="Google Shape;2575;p57">
              <a:extLst>
                <a:ext uri="{FF2B5EF4-FFF2-40B4-BE49-F238E27FC236}">
                  <a16:creationId xmlns:a16="http://schemas.microsoft.com/office/drawing/2014/main" id="{0D33322A-77B5-412F-ACC8-2E3DCB9771E7}"/>
                </a:ext>
              </a:extLst>
            </p:cNvPr>
            <p:cNvSpPr txBox="1"/>
            <p:nvPr/>
          </p:nvSpPr>
          <p:spPr>
            <a:xfrm flipH="1">
              <a:off x="5743524" y="1902275"/>
              <a:ext cx="2134303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 b="1" dirty="0">
                  <a:solidFill>
                    <a:schemeClr val="accent2">
                      <a:lumMod val="75000"/>
                    </a:schemeClr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Sintaxis Markdown</a:t>
              </a:r>
              <a:endParaRPr sz="2800" b="1" dirty="0">
                <a:solidFill>
                  <a:schemeClr val="accent2">
                    <a:lumMod val="75000"/>
                  </a:schemeClr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pic>
        <p:nvPicPr>
          <p:cNvPr id="10" name="Imagen 9">
            <a:extLst>
              <a:ext uri="{FF2B5EF4-FFF2-40B4-BE49-F238E27FC236}">
                <a16:creationId xmlns:a16="http://schemas.microsoft.com/office/drawing/2014/main" id="{460B0B1C-A05D-4835-8202-736EF50292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517" y="2552284"/>
            <a:ext cx="3083207" cy="2601154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0649E115-6022-44F6-9426-BEC7F4CC0E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3680" y="2552284"/>
            <a:ext cx="3267075" cy="2708829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22693B56-998A-4222-B17E-4A10BF01CB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3711" y="2552283"/>
            <a:ext cx="3876675" cy="2601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553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2573;p57">
            <a:extLst>
              <a:ext uri="{FF2B5EF4-FFF2-40B4-BE49-F238E27FC236}">
                <a16:creationId xmlns:a16="http://schemas.microsoft.com/office/drawing/2014/main" id="{22AEFFE3-2D2C-4F0D-B55A-0FF75FA76410}"/>
              </a:ext>
            </a:extLst>
          </p:cNvPr>
          <p:cNvGrpSpPr/>
          <p:nvPr/>
        </p:nvGrpSpPr>
        <p:grpSpPr>
          <a:xfrm>
            <a:off x="8182094" y="732275"/>
            <a:ext cx="3572585" cy="609000"/>
            <a:chOff x="5743524" y="1902275"/>
            <a:chExt cx="2862536" cy="609000"/>
          </a:xfrm>
        </p:grpSpPr>
        <p:sp>
          <p:nvSpPr>
            <p:cNvPr id="5" name="Google Shape;2574;p57">
              <a:extLst>
                <a:ext uri="{FF2B5EF4-FFF2-40B4-BE49-F238E27FC236}">
                  <a16:creationId xmlns:a16="http://schemas.microsoft.com/office/drawing/2014/main" id="{569C7272-4D99-4BC9-B5D4-18DE88CE5D32}"/>
                </a:ext>
              </a:extLst>
            </p:cNvPr>
            <p:cNvSpPr/>
            <p:nvPr/>
          </p:nvSpPr>
          <p:spPr>
            <a:xfrm>
              <a:off x="7997060" y="1902275"/>
              <a:ext cx="609000" cy="6090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accent2">
                      <a:lumMod val="75000"/>
                    </a:schemeClr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06</a:t>
              </a:r>
              <a:endParaRPr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6" name="Google Shape;2575;p57">
              <a:extLst>
                <a:ext uri="{FF2B5EF4-FFF2-40B4-BE49-F238E27FC236}">
                  <a16:creationId xmlns:a16="http://schemas.microsoft.com/office/drawing/2014/main" id="{58756880-1884-4E46-8801-4BF1E3F94907}"/>
                </a:ext>
              </a:extLst>
            </p:cNvPr>
            <p:cNvSpPr txBox="1"/>
            <p:nvPr/>
          </p:nvSpPr>
          <p:spPr>
            <a:xfrm flipH="1">
              <a:off x="5743524" y="1902275"/>
              <a:ext cx="2134303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 b="1" dirty="0">
                  <a:solidFill>
                    <a:schemeClr val="accent2">
                      <a:lumMod val="75000"/>
                    </a:schemeClr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RMarkdown</a:t>
              </a:r>
              <a:endParaRPr sz="2800" b="1" dirty="0">
                <a:solidFill>
                  <a:schemeClr val="accent2">
                    <a:lumMod val="75000"/>
                  </a:schemeClr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pic>
        <p:nvPicPr>
          <p:cNvPr id="7" name="Imagen 6">
            <a:extLst>
              <a:ext uri="{FF2B5EF4-FFF2-40B4-BE49-F238E27FC236}">
                <a16:creationId xmlns:a16="http://schemas.microsoft.com/office/drawing/2014/main" id="{E46BE965-A0BF-4255-BE32-8D6F480047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183" y="1905498"/>
            <a:ext cx="3114524" cy="3597374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BE6A7F13-23D2-4CED-A032-72108E861DF7}"/>
              </a:ext>
            </a:extLst>
          </p:cNvPr>
          <p:cNvSpPr txBox="1"/>
          <p:nvPr/>
        </p:nvSpPr>
        <p:spPr>
          <a:xfrm>
            <a:off x="4903566" y="2059229"/>
            <a:ext cx="695712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b="1" dirty="0">
                <a:solidFill>
                  <a:schemeClr val="accent2">
                    <a:lumMod val="75000"/>
                  </a:schemeClr>
                </a:solidFill>
                <a:latin typeface="Fira Sans Extra Condensed" panose="020B0503050000020004" pitchFamily="34" charset="0"/>
              </a:rPr>
              <a:t>Sintaxis, formato y paquete para el lenguaje de programación 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000" b="1" dirty="0">
              <a:solidFill>
                <a:schemeClr val="accent2">
                  <a:lumMod val="75000"/>
                </a:schemeClr>
              </a:solidFill>
              <a:latin typeface="Fira Sans Extra Condensed" panose="020B05030500000200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b="1" dirty="0">
                <a:solidFill>
                  <a:schemeClr val="accent2">
                    <a:lumMod val="75000"/>
                  </a:schemeClr>
                </a:solidFill>
                <a:latin typeface="Fira Sans Extra Condensed" panose="020B0503050000020004" pitchFamily="34" charset="0"/>
              </a:rPr>
              <a:t>Procesador de texto, agregar al contenido de nuestros reportes código de 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000" b="1" dirty="0">
              <a:solidFill>
                <a:schemeClr val="accent2">
                  <a:lumMod val="75000"/>
                </a:schemeClr>
              </a:solidFill>
              <a:latin typeface="Fira Sans Extra Condensed" panose="020B05030500000200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b="1" dirty="0">
                <a:solidFill>
                  <a:schemeClr val="accent2">
                    <a:lumMod val="75000"/>
                  </a:schemeClr>
                </a:solidFill>
                <a:latin typeface="Fira Sans Extra Condensed" panose="020B0503050000020004" pitchFamily="34" charset="0"/>
              </a:rPr>
              <a:t>Crear documentos, presentaciones , dashboards e informes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000" b="1" dirty="0">
              <a:solidFill>
                <a:schemeClr val="accent2">
                  <a:lumMod val="75000"/>
                </a:schemeClr>
              </a:solidFill>
              <a:latin typeface="Fira Sans Extra Condensed" panose="020B05030500000200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b="1" dirty="0">
                <a:solidFill>
                  <a:schemeClr val="accent2">
                    <a:lumMod val="75000"/>
                  </a:schemeClr>
                </a:solidFill>
                <a:latin typeface="Fira Sans Extra Condensed" panose="020B0503050000020004" pitchFamily="34" charset="0"/>
              </a:rPr>
              <a:t>Crear documentos a formatos HTML, PDF , Word entre otros.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000" b="1" dirty="0">
              <a:solidFill>
                <a:schemeClr val="accent2">
                  <a:lumMod val="75000"/>
                </a:schemeClr>
              </a:solidFill>
              <a:latin typeface="Fira Sans Extra Condensed" panose="020B05030500000200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000" b="1" dirty="0">
              <a:solidFill>
                <a:schemeClr val="accent2">
                  <a:lumMod val="75000"/>
                </a:schemeClr>
              </a:solidFill>
              <a:latin typeface="Fira Sans Extra Condensed" panose="020B05030500000200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000" b="1" dirty="0">
              <a:solidFill>
                <a:schemeClr val="accent2">
                  <a:lumMod val="75000"/>
                </a:schemeClr>
              </a:solidFill>
              <a:latin typeface="Fira Sans Extra Condensed" panose="020B05030500000200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000" b="1" dirty="0">
              <a:solidFill>
                <a:schemeClr val="accent2">
                  <a:lumMod val="75000"/>
                </a:schemeClr>
              </a:solidFill>
              <a:latin typeface="Fira Sans Extra Condensed" panose="020B05030500000200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000" b="1" dirty="0">
              <a:solidFill>
                <a:schemeClr val="accent2">
                  <a:lumMod val="75000"/>
                </a:schemeClr>
              </a:solidFill>
              <a:latin typeface="Fira Sans Extra Condensed" panose="020B05030500000200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000" b="1" dirty="0">
              <a:solidFill>
                <a:schemeClr val="accent2">
                  <a:lumMod val="75000"/>
                </a:schemeClr>
              </a:solidFill>
              <a:latin typeface="Fira Sans Extra Condensed" panose="020B05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5075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1D2295CB-09D2-4A6B-9751-DF458E7F58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183" y="1167848"/>
            <a:ext cx="990600" cy="12573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41F7910-01ED-4A7A-8D72-A372205190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958" y="4289873"/>
            <a:ext cx="885825" cy="122872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69CF9CB9-0B6A-4A95-A191-8A1E2CEC11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7552" y="2743200"/>
            <a:ext cx="1047750" cy="137160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34DBD001-676B-4485-AE43-535323CC3A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54144" y="2922725"/>
            <a:ext cx="1676400" cy="1171575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9257B961-5197-4278-B5DA-EA0E0BAB0C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70728" y="2918273"/>
            <a:ext cx="3419475" cy="1371600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EE2FCCF5-C34F-4A1D-9C64-D3F8A3148C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1820" y="2863504"/>
            <a:ext cx="1819275" cy="1343025"/>
          </a:xfrm>
          <a:prstGeom prst="rect">
            <a:avLst/>
          </a:prstGeom>
        </p:spPr>
      </p:pic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0DD9E1F4-AFC7-4811-A82B-C830AFE077CA}"/>
              </a:ext>
            </a:extLst>
          </p:cNvPr>
          <p:cNvCxnSpPr>
            <a:cxnSpLocks/>
          </p:cNvCxnSpPr>
          <p:nvPr/>
        </p:nvCxnSpPr>
        <p:spPr>
          <a:xfrm>
            <a:off x="1697365" y="2186609"/>
            <a:ext cx="474593" cy="736116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4AAB8A16-2964-4DEF-A9DD-439551F64C22}"/>
              </a:ext>
            </a:extLst>
          </p:cNvPr>
          <p:cNvCxnSpPr>
            <a:cxnSpLocks/>
          </p:cNvCxnSpPr>
          <p:nvPr/>
        </p:nvCxnSpPr>
        <p:spPr>
          <a:xfrm flipV="1">
            <a:off x="1667678" y="4014787"/>
            <a:ext cx="534667" cy="656604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93E8AA83-5E70-4EB9-A4A9-0BA014F15CC2}"/>
              </a:ext>
            </a:extLst>
          </p:cNvPr>
          <p:cNvCxnSpPr>
            <a:cxnSpLocks/>
          </p:cNvCxnSpPr>
          <p:nvPr/>
        </p:nvCxnSpPr>
        <p:spPr>
          <a:xfrm>
            <a:off x="3046032" y="3535017"/>
            <a:ext cx="823603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43AFC6C6-EAEA-4E01-AB3A-7C4B61249E76}"/>
              </a:ext>
            </a:extLst>
          </p:cNvPr>
          <p:cNvCxnSpPr>
            <a:cxnSpLocks/>
          </p:cNvCxnSpPr>
          <p:nvPr/>
        </p:nvCxnSpPr>
        <p:spPr>
          <a:xfrm>
            <a:off x="5170159" y="3564833"/>
            <a:ext cx="823603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6A68EE40-0523-419C-81C4-5B42F3764E33}"/>
              </a:ext>
            </a:extLst>
          </p:cNvPr>
          <p:cNvCxnSpPr>
            <a:cxnSpLocks/>
          </p:cNvCxnSpPr>
          <p:nvPr/>
        </p:nvCxnSpPr>
        <p:spPr>
          <a:xfrm>
            <a:off x="7372867" y="3564833"/>
            <a:ext cx="1214542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32" name="Google Shape;2573;p57">
            <a:extLst>
              <a:ext uri="{FF2B5EF4-FFF2-40B4-BE49-F238E27FC236}">
                <a16:creationId xmlns:a16="http://schemas.microsoft.com/office/drawing/2014/main" id="{8D9F5159-D8D4-44DD-8311-5F535ACC7EDC}"/>
              </a:ext>
            </a:extLst>
          </p:cNvPr>
          <p:cNvGrpSpPr/>
          <p:nvPr/>
        </p:nvGrpSpPr>
        <p:grpSpPr>
          <a:xfrm>
            <a:off x="5305683" y="558848"/>
            <a:ext cx="6584520" cy="609000"/>
            <a:chOff x="5743524" y="1902275"/>
            <a:chExt cx="2862536" cy="609000"/>
          </a:xfrm>
        </p:grpSpPr>
        <p:sp>
          <p:nvSpPr>
            <p:cNvPr id="33" name="Google Shape;2574;p57">
              <a:extLst>
                <a:ext uri="{FF2B5EF4-FFF2-40B4-BE49-F238E27FC236}">
                  <a16:creationId xmlns:a16="http://schemas.microsoft.com/office/drawing/2014/main" id="{CC950FA5-6DB9-41C5-8846-2D36D813EB75}"/>
                </a:ext>
              </a:extLst>
            </p:cNvPr>
            <p:cNvSpPr/>
            <p:nvPr/>
          </p:nvSpPr>
          <p:spPr>
            <a:xfrm>
              <a:off x="7997060" y="1902275"/>
              <a:ext cx="609000" cy="6090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accent2">
                      <a:lumMod val="75000"/>
                    </a:schemeClr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07</a:t>
              </a:r>
              <a:endParaRPr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34" name="Google Shape;2575;p57">
              <a:extLst>
                <a:ext uri="{FF2B5EF4-FFF2-40B4-BE49-F238E27FC236}">
                  <a16:creationId xmlns:a16="http://schemas.microsoft.com/office/drawing/2014/main" id="{0B146B3F-8C38-4F9C-910E-77BE9128C0BA}"/>
                </a:ext>
              </a:extLst>
            </p:cNvPr>
            <p:cNvSpPr txBox="1"/>
            <p:nvPr/>
          </p:nvSpPr>
          <p:spPr>
            <a:xfrm flipH="1">
              <a:off x="5743524" y="1902275"/>
              <a:ext cx="2134303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 b="1" dirty="0">
                  <a:solidFill>
                    <a:schemeClr val="accent2">
                      <a:lumMod val="75000"/>
                    </a:schemeClr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Proceso creación documentos en RMarkdown</a:t>
              </a:r>
              <a:endParaRPr sz="2800" b="1" dirty="0">
                <a:solidFill>
                  <a:schemeClr val="accent2">
                    <a:lumMod val="75000"/>
                  </a:schemeClr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3" name="CuadroTexto 2">
            <a:extLst>
              <a:ext uri="{FF2B5EF4-FFF2-40B4-BE49-F238E27FC236}">
                <a16:creationId xmlns:a16="http://schemas.microsoft.com/office/drawing/2014/main" id="{6F2BD4A6-5B67-4835-BE16-752EABD56511}"/>
              </a:ext>
            </a:extLst>
          </p:cNvPr>
          <p:cNvSpPr txBox="1"/>
          <p:nvPr/>
        </p:nvSpPr>
        <p:spPr>
          <a:xfrm>
            <a:off x="4108174" y="2673937"/>
            <a:ext cx="7503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err="1">
                <a:solidFill>
                  <a:schemeClr val="accent2">
                    <a:lumMod val="75000"/>
                  </a:schemeClr>
                </a:solidFill>
                <a:latin typeface="Fira Sans Extra Condensed" panose="020B0503050000020004" pitchFamily="34" charset="0"/>
              </a:rPr>
              <a:t>knitr</a:t>
            </a:r>
            <a:endParaRPr lang="es-ES" sz="2400" b="1" dirty="0">
              <a:solidFill>
                <a:schemeClr val="accent2">
                  <a:lumMod val="75000"/>
                </a:schemeClr>
              </a:solidFill>
              <a:latin typeface="Fira Sans Extra Condensed" panose="020B0503050000020004" pitchFamily="34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67DE84C-F319-440A-9BAA-EFA69D04F5D4}"/>
              </a:ext>
            </a:extLst>
          </p:cNvPr>
          <p:cNvSpPr txBox="1"/>
          <p:nvPr/>
        </p:nvSpPr>
        <p:spPr>
          <a:xfrm>
            <a:off x="6158326" y="4094300"/>
            <a:ext cx="1214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accent2">
                    <a:lumMod val="75000"/>
                  </a:schemeClr>
                </a:solidFill>
                <a:latin typeface="Fira Sans Extra Condensed" panose="020B0503050000020004" pitchFamily="34" charset="0"/>
              </a:rPr>
              <a:t>PANDOC</a:t>
            </a:r>
          </a:p>
        </p:txBody>
      </p:sp>
    </p:spTree>
    <p:extLst>
      <p:ext uri="{BB962C8B-B14F-4D97-AF65-F5344CB8AC3E}">
        <p14:creationId xmlns:p14="http://schemas.microsoft.com/office/powerpoint/2010/main" val="3462415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D20CE476-04A9-42C3-BC20-25741CAA1A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17" y="1773719"/>
            <a:ext cx="3501887" cy="4056352"/>
          </a:xfrm>
          <a:prstGeom prst="rect">
            <a:avLst/>
          </a:prstGeom>
        </p:spPr>
      </p:pic>
      <p:grpSp>
        <p:nvGrpSpPr>
          <p:cNvPr id="7" name="Google Shape;2573;p57">
            <a:extLst>
              <a:ext uri="{FF2B5EF4-FFF2-40B4-BE49-F238E27FC236}">
                <a16:creationId xmlns:a16="http://schemas.microsoft.com/office/drawing/2014/main" id="{8F7EE774-FC57-4E6B-8A9D-76C841B32A29}"/>
              </a:ext>
            </a:extLst>
          </p:cNvPr>
          <p:cNvGrpSpPr/>
          <p:nvPr/>
        </p:nvGrpSpPr>
        <p:grpSpPr>
          <a:xfrm>
            <a:off x="5305683" y="558848"/>
            <a:ext cx="6584520" cy="609000"/>
            <a:chOff x="5743524" y="1902275"/>
            <a:chExt cx="2862536" cy="609000"/>
          </a:xfrm>
        </p:grpSpPr>
        <p:sp>
          <p:nvSpPr>
            <p:cNvPr id="8" name="Google Shape;2574;p57">
              <a:extLst>
                <a:ext uri="{FF2B5EF4-FFF2-40B4-BE49-F238E27FC236}">
                  <a16:creationId xmlns:a16="http://schemas.microsoft.com/office/drawing/2014/main" id="{381549CE-7168-406C-8F91-F526138DBAA8}"/>
                </a:ext>
              </a:extLst>
            </p:cNvPr>
            <p:cNvSpPr/>
            <p:nvPr/>
          </p:nvSpPr>
          <p:spPr>
            <a:xfrm>
              <a:off x="7997060" y="1902275"/>
              <a:ext cx="609000" cy="6090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accent2">
                      <a:lumMod val="75000"/>
                    </a:schemeClr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09</a:t>
              </a:r>
              <a:endParaRPr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9" name="Google Shape;2575;p57">
              <a:extLst>
                <a:ext uri="{FF2B5EF4-FFF2-40B4-BE49-F238E27FC236}">
                  <a16:creationId xmlns:a16="http://schemas.microsoft.com/office/drawing/2014/main" id="{5153AC3E-D4CB-47B9-BED0-B7FAB8AE25DB}"/>
                </a:ext>
              </a:extLst>
            </p:cNvPr>
            <p:cNvSpPr txBox="1"/>
            <p:nvPr/>
          </p:nvSpPr>
          <p:spPr>
            <a:xfrm flipH="1">
              <a:off x="5743524" y="1902275"/>
              <a:ext cx="2134303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 b="1" dirty="0">
                  <a:solidFill>
                    <a:schemeClr val="accent2">
                      <a:lumMod val="75000"/>
                    </a:schemeClr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Crear Dashboards  en RMarkdown</a:t>
              </a:r>
              <a:endParaRPr sz="2800" b="1" dirty="0">
                <a:solidFill>
                  <a:schemeClr val="accent2">
                    <a:lumMod val="75000"/>
                  </a:schemeClr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10" name="CuadroTexto 9">
            <a:extLst>
              <a:ext uri="{FF2B5EF4-FFF2-40B4-BE49-F238E27FC236}">
                <a16:creationId xmlns:a16="http://schemas.microsoft.com/office/drawing/2014/main" id="{321FB6CD-8D37-4A43-8B61-BF13ECB0EADE}"/>
              </a:ext>
            </a:extLst>
          </p:cNvPr>
          <p:cNvSpPr txBox="1"/>
          <p:nvPr/>
        </p:nvSpPr>
        <p:spPr>
          <a:xfrm>
            <a:off x="4797288" y="2232234"/>
            <a:ext cx="698389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b="1" dirty="0">
                <a:solidFill>
                  <a:schemeClr val="accent2">
                    <a:lumMod val="75000"/>
                  </a:schemeClr>
                </a:solidFill>
                <a:latin typeface="Fira Sans Extra Condensed" panose="020B0503050000020004" pitchFamily="34" charset="0"/>
              </a:rPr>
              <a:t>Permite generar Dashboards a partir de documentos </a:t>
            </a:r>
            <a:r>
              <a:rPr lang="es-ES" sz="2000" b="1" dirty="0" err="1">
                <a:solidFill>
                  <a:schemeClr val="accent2">
                    <a:lumMod val="75000"/>
                  </a:schemeClr>
                </a:solidFill>
                <a:latin typeface="Fira Sans Extra Condensed" panose="020B0503050000020004" pitchFamily="34" charset="0"/>
              </a:rPr>
              <a:t>Rmarkdown</a:t>
            </a:r>
            <a:endParaRPr lang="es-ES" sz="2000" b="1" dirty="0">
              <a:solidFill>
                <a:schemeClr val="accent2">
                  <a:lumMod val="75000"/>
                </a:schemeClr>
              </a:solidFill>
              <a:latin typeface="Fira Sans Extra Condensed" panose="020B05030500000200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000" b="1" dirty="0">
              <a:solidFill>
                <a:schemeClr val="accent2">
                  <a:lumMod val="75000"/>
                </a:schemeClr>
              </a:solidFill>
              <a:latin typeface="Fira Sans Extra Condensed" panose="020B05030500000200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b="1" dirty="0">
                <a:solidFill>
                  <a:schemeClr val="accent2">
                    <a:lumMod val="75000"/>
                  </a:schemeClr>
                </a:solidFill>
                <a:latin typeface="Fira Sans Extra Condensed" panose="020B0503050000020004" pitchFamily="34" charset="0"/>
              </a:rPr>
              <a:t>Conjunto de visualizaciones en formato de tablero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000" b="1" dirty="0">
              <a:solidFill>
                <a:schemeClr val="accent2">
                  <a:lumMod val="75000"/>
                </a:schemeClr>
              </a:solidFill>
              <a:latin typeface="Fira Sans Extra Condensed" panose="020B05030500000200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b="1" dirty="0">
                <a:solidFill>
                  <a:schemeClr val="accent2">
                    <a:lumMod val="75000"/>
                  </a:schemeClr>
                </a:solidFill>
                <a:latin typeface="Fira Sans Extra Condensed" panose="020B0503050000020004" pitchFamily="34" charset="0"/>
              </a:rPr>
              <a:t>Flexibilidad para colocar los componentes agrupados en columnas o filas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000" b="1" dirty="0">
              <a:solidFill>
                <a:schemeClr val="accent2">
                  <a:lumMod val="75000"/>
                </a:schemeClr>
              </a:solidFill>
              <a:latin typeface="Fira Sans Extra Condensed" panose="020B05030500000200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b="1" dirty="0">
                <a:solidFill>
                  <a:schemeClr val="accent2">
                    <a:lumMod val="75000"/>
                  </a:schemeClr>
                </a:solidFill>
                <a:latin typeface="Fira Sans Extra Condensed" panose="020B0503050000020004" pitchFamily="34" charset="0"/>
              </a:rPr>
              <a:t>Poder hacer uso de código de R, paquetes como ggplot2 para la generación de gráficos de nuestro </a:t>
            </a:r>
            <a:r>
              <a:rPr lang="es-ES" sz="2000" b="1" dirty="0" err="1">
                <a:solidFill>
                  <a:schemeClr val="accent2">
                    <a:lumMod val="75000"/>
                  </a:schemeClr>
                </a:solidFill>
                <a:latin typeface="Fira Sans Extra Condensed" panose="020B0503050000020004" pitchFamily="34" charset="0"/>
              </a:rPr>
              <a:t>Dashboard</a:t>
            </a:r>
            <a:endParaRPr lang="es-ES" sz="2000" b="1" dirty="0">
              <a:solidFill>
                <a:schemeClr val="accent2">
                  <a:lumMod val="75000"/>
                </a:schemeClr>
              </a:solidFill>
              <a:latin typeface="Fira Sans Extra Condensed" panose="020B05030500000200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latin typeface="Fira Sans Extra Condensed" panose="020B05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8509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600C6EBA-42CA-4E97-862C-5BB62D7B1B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676" y="1797102"/>
            <a:ext cx="3502333" cy="3502333"/>
          </a:xfrm>
          <a:prstGeom prst="rect">
            <a:avLst/>
          </a:prstGeom>
        </p:spPr>
      </p:pic>
      <p:grpSp>
        <p:nvGrpSpPr>
          <p:cNvPr id="6" name="Google Shape;2573;p57">
            <a:extLst>
              <a:ext uri="{FF2B5EF4-FFF2-40B4-BE49-F238E27FC236}">
                <a16:creationId xmlns:a16="http://schemas.microsoft.com/office/drawing/2014/main" id="{BCC7B668-D74A-486B-976C-7061A55A1C0E}"/>
              </a:ext>
            </a:extLst>
          </p:cNvPr>
          <p:cNvGrpSpPr/>
          <p:nvPr/>
        </p:nvGrpSpPr>
        <p:grpSpPr>
          <a:xfrm>
            <a:off x="5305683" y="558848"/>
            <a:ext cx="6584520" cy="609000"/>
            <a:chOff x="5743524" y="1902275"/>
            <a:chExt cx="2862536" cy="609000"/>
          </a:xfrm>
        </p:grpSpPr>
        <p:sp>
          <p:nvSpPr>
            <p:cNvPr id="7" name="Google Shape;2574;p57">
              <a:extLst>
                <a:ext uri="{FF2B5EF4-FFF2-40B4-BE49-F238E27FC236}">
                  <a16:creationId xmlns:a16="http://schemas.microsoft.com/office/drawing/2014/main" id="{9DFE6958-CEEE-4EB3-98ED-A27F204B7A62}"/>
                </a:ext>
              </a:extLst>
            </p:cNvPr>
            <p:cNvSpPr/>
            <p:nvPr/>
          </p:nvSpPr>
          <p:spPr>
            <a:xfrm>
              <a:off x="7997060" y="1902275"/>
              <a:ext cx="609000" cy="6090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accent2">
                      <a:lumMod val="75000"/>
                    </a:schemeClr>
                  </a:solidFill>
                  <a:latin typeface="Fira Sans Extra Condensed"/>
                  <a:sym typeface="Fira Sans Extra Condensed"/>
                </a:rPr>
                <a:t>10</a:t>
              </a:r>
              <a:endParaRPr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8" name="Google Shape;2575;p57">
              <a:extLst>
                <a:ext uri="{FF2B5EF4-FFF2-40B4-BE49-F238E27FC236}">
                  <a16:creationId xmlns:a16="http://schemas.microsoft.com/office/drawing/2014/main" id="{197C38DC-A647-4715-BB64-261D2E308DF5}"/>
                </a:ext>
              </a:extLst>
            </p:cNvPr>
            <p:cNvSpPr txBox="1"/>
            <p:nvPr/>
          </p:nvSpPr>
          <p:spPr>
            <a:xfrm flipH="1">
              <a:off x="5743524" y="1902275"/>
              <a:ext cx="2134303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 b="1" dirty="0">
                  <a:solidFill>
                    <a:schemeClr val="accent2">
                      <a:lumMod val="75000"/>
                    </a:schemeClr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Creación de reportes</a:t>
              </a:r>
              <a:endParaRPr sz="2800" b="1" dirty="0">
                <a:solidFill>
                  <a:schemeClr val="accent2">
                    <a:lumMod val="75000"/>
                  </a:schemeClr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10" name="CuadroTexto 9">
            <a:extLst>
              <a:ext uri="{FF2B5EF4-FFF2-40B4-BE49-F238E27FC236}">
                <a16:creationId xmlns:a16="http://schemas.microsoft.com/office/drawing/2014/main" id="{602EF00D-E6A7-4779-B1F3-81CBA667B320}"/>
              </a:ext>
            </a:extLst>
          </p:cNvPr>
          <p:cNvSpPr txBox="1"/>
          <p:nvPr/>
        </p:nvSpPr>
        <p:spPr>
          <a:xfrm>
            <a:off x="5083447" y="1797102"/>
            <a:ext cx="680675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1" dirty="0">
                <a:solidFill>
                  <a:schemeClr val="accent2">
                    <a:lumMod val="75000"/>
                  </a:schemeClr>
                </a:solidFill>
                <a:latin typeface="Fira Sans Extra Condensed" panose="020B0503050000020004" pitchFamily="34" charset="0"/>
              </a:rPr>
              <a:t>Reporte como el producto final de todo proyecto de Ciencia de Datos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b="1" dirty="0">
              <a:solidFill>
                <a:schemeClr val="accent2">
                  <a:lumMod val="75000"/>
                </a:schemeClr>
              </a:solidFill>
              <a:latin typeface="Fira Sans Extra Condensed" panose="020B05030500000200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1" dirty="0">
                <a:solidFill>
                  <a:schemeClr val="accent2">
                    <a:lumMod val="75000"/>
                  </a:schemeClr>
                </a:solidFill>
                <a:latin typeface="Fira Sans Extra Condensed" panose="020B0503050000020004" pitchFamily="34" charset="0"/>
              </a:rPr>
              <a:t>Todo científico de datos, analista, investigador genera informes, reportes para comunicar los resultados de su investigación.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b="1" dirty="0">
              <a:solidFill>
                <a:schemeClr val="accent2">
                  <a:lumMod val="75000"/>
                </a:schemeClr>
              </a:solidFill>
              <a:latin typeface="Fira Sans Extra Condensed" panose="020B05030500000200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1" dirty="0" err="1">
                <a:solidFill>
                  <a:schemeClr val="accent2">
                    <a:lumMod val="75000"/>
                  </a:schemeClr>
                </a:solidFill>
                <a:latin typeface="Fira Sans Extra Condensed" panose="020B0503050000020004" pitchFamily="34" charset="0"/>
              </a:rPr>
              <a:t>RMarkdown</a:t>
            </a:r>
            <a:r>
              <a:rPr lang="es-ES" sz="2000" b="1" dirty="0">
                <a:solidFill>
                  <a:schemeClr val="accent2">
                    <a:lumMod val="75000"/>
                  </a:schemeClr>
                </a:solidFill>
                <a:latin typeface="Fira Sans Extra Condensed" panose="020B0503050000020004" pitchFamily="34" charset="0"/>
              </a:rPr>
              <a:t> como herramienta que permite generar dichos reportes.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b="1" dirty="0">
              <a:solidFill>
                <a:schemeClr val="accent2">
                  <a:lumMod val="75000"/>
                </a:schemeClr>
              </a:solidFill>
              <a:latin typeface="Fira Sans Extra Condensed" panose="020B05030500000200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1" dirty="0">
                <a:solidFill>
                  <a:schemeClr val="accent2">
                    <a:lumMod val="75000"/>
                  </a:schemeClr>
                </a:solidFill>
                <a:latin typeface="Fira Sans Extra Condensed" panose="020B0503050000020004" pitchFamily="34" charset="0"/>
              </a:rPr>
              <a:t>REPLICACION - REPETIBILIDAD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b="1" dirty="0">
              <a:solidFill>
                <a:schemeClr val="accent2">
                  <a:lumMod val="75000"/>
                </a:schemeClr>
              </a:solidFill>
              <a:latin typeface="Fira Sans Extra Condensed" panose="020B05030500000200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b="1" dirty="0">
              <a:solidFill>
                <a:schemeClr val="accent2">
                  <a:lumMod val="75000"/>
                </a:schemeClr>
              </a:solidFill>
              <a:latin typeface="Fira Sans Extra Condensed" panose="020B05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5881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4A0FC647-4B8A-4C43-AEC2-F6B1C218C1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435" y="888182"/>
            <a:ext cx="9493940" cy="5081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258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72;p39">
            <a:extLst>
              <a:ext uri="{FF2B5EF4-FFF2-40B4-BE49-F238E27FC236}">
                <a16:creationId xmlns:a16="http://schemas.microsoft.com/office/drawing/2014/main" id="{559B0EC5-9FE1-4D45-A649-FCD40932C327}"/>
              </a:ext>
            </a:extLst>
          </p:cNvPr>
          <p:cNvSpPr/>
          <p:nvPr/>
        </p:nvSpPr>
        <p:spPr>
          <a:xfrm>
            <a:off x="914519" y="1480233"/>
            <a:ext cx="3487903" cy="4124451"/>
          </a:xfrm>
          <a:prstGeom prst="roundRect">
            <a:avLst>
              <a:gd name="adj" fmla="val 10059"/>
            </a:avLst>
          </a:prstGeom>
          <a:solidFill>
            <a:srgbClr val="7030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773;p39">
            <a:extLst>
              <a:ext uri="{FF2B5EF4-FFF2-40B4-BE49-F238E27FC236}">
                <a16:creationId xmlns:a16="http://schemas.microsoft.com/office/drawing/2014/main" id="{EA10663B-9DDC-42CB-9368-A2B7F47E9E04}"/>
              </a:ext>
            </a:extLst>
          </p:cNvPr>
          <p:cNvSpPr txBox="1"/>
          <p:nvPr/>
        </p:nvSpPr>
        <p:spPr>
          <a:xfrm>
            <a:off x="1052787" y="1510358"/>
            <a:ext cx="2940027" cy="1202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F39"/>
              </a:buClr>
              <a:buSzPts val="2500"/>
              <a:buFont typeface="Arial"/>
              <a:buNone/>
            </a:pPr>
            <a:r>
              <a:rPr lang="en" sz="2800" b="1" dirty="0">
                <a:solidFill>
                  <a:schemeClr val="lt1"/>
                </a:solidFill>
                <a:latin typeface="Fira Sans Extra Condensed" panose="020B0503050000020004" pitchFamily="34" charset="0"/>
                <a:ea typeface="Roboto"/>
                <a:sym typeface="Fira Sans Extra Condensed Medium"/>
              </a:rPr>
              <a:t>Lenguajes de marcado</a:t>
            </a:r>
            <a:endParaRPr sz="2800" b="1" dirty="0">
              <a:solidFill>
                <a:schemeClr val="lt1"/>
              </a:solidFill>
              <a:latin typeface="Fira Sans Extra Condensed" panose="020B0503050000020004" pitchFamily="34" charset="0"/>
              <a:ea typeface="Roboto"/>
              <a:sym typeface="Fira Sans Extra Condensed Medium"/>
            </a:endParaRPr>
          </a:p>
        </p:txBody>
      </p:sp>
      <p:sp>
        <p:nvSpPr>
          <p:cNvPr id="7" name="Google Shape;775;p39">
            <a:extLst>
              <a:ext uri="{FF2B5EF4-FFF2-40B4-BE49-F238E27FC236}">
                <a16:creationId xmlns:a16="http://schemas.microsoft.com/office/drawing/2014/main" id="{7A48E36D-9EEF-4D1E-AB02-498E052F5CD2}"/>
              </a:ext>
            </a:extLst>
          </p:cNvPr>
          <p:cNvSpPr txBox="1"/>
          <p:nvPr/>
        </p:nvSpPr>
        <p:spPr>
          <a:xfrm>
            <a:off x="800723" y="2771814"/>
            <a:ext cx="2940027" cy="277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●"/>
            </a:pPr>
            <a:r>
              <a:rPr lang="en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20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Markup Language</a:t>
            </a:r>
            <a:endParaRPr sz="20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776;p39">
            <a:extLst>
              <a:ext uri="{FF2B5EF4-FFF2-40B4-BE49-F238E27FC236}">
                <a16:creationId xmlns:a16="http://schemas.microsoft.com/office/drawing/2014/main" id="{8669586C-3C53-4B07-85AE-86F0FD5C8D9B}"/>
              </a:ext>
            </a:extLst>
          </p:cNvPr>
          <p:cNvSpPr txBox="1"/>
          <p:nvPr/>
        </p:nvSpPr>
        <p:spPr>
          <a:xfrm>
            <a:off x="800723" y="3378626"/>
            <a:ext cx="3413780" cy="185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●"/>
            </a:pPr>
            <a:r>
              <a:rPr lang="en" sz="20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Lenguajes de marcado ligero</a:t>
            </a:r>
            <a:endParaRPr sz="20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777;p39">
            <a:extLst>
              <a:ext uri="{FF2B5EF4-FFF2-40B4-BE49-F238E27FC236}">
                <a16:creationId xmlns:a16="http://schemas.microsoft.com/office/drawing/2014/main" id="{516F0E51-DBD6-4C78-9202-C4DE2D493762}"/>
              </a:ext>
            </a:extLst>
          </p:cNvPr>
          <p:cNvSpPr txBox="1"/>
          <p:nvPr/>
        </p:nvSpPr>
        <p:spPr>
          <a:xfrm>
            <a:off x="834783" y="3869621"/>
            <a:ext cx="2940027" cy="277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●"/>
            </a:pPr>
            <a:r>
              <a:rPr lang="en" sz="20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Markdown</a:t>
            </a:r>
            <a:endParaRPr sz="20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" name="Google Shape;785;p39">
            <a:extLst>
              <a:ext uri="{FF2B5EF4-FFF2-40B4-BE49-F238E27FC236}">
                <a16:creationId xmlns:a16="http://schemas.microsoft.com/office/drawing/2014/main" id="{699DAFF6-988D-4708-84F5-B624E33DD89F}"/>
              </a:ext>
            </a:extLst>
          </p:cNvPr>
          <p:cNvGrpSpPr/>
          <p:nvPr/>
        </p:nvGrpSpPr>
        <p:grpSpPr>
          <a:xfrm>
            <a:off x="2028301" y="4762107"/>
            <a:ext cx="688243" cy="712842"/>
            <a:chOff x="-63252250" y="1930850"/>
            <a:chExt cx="319000" cy="319025"/>
          </a:xfrm>
        </p:grpSpPr>
        <p:sp>
          <p:nvSpPr>
            <p:cNvPr id="11" name="Google Shape;786;p39">
              <a:extLst>
                <a:ext uri="{FF2B5EF4-FFF2-40B4-BE49-F238E27FC236}">
                  <a16:creationId xmlns:a16="http://schemas.microsoft.com/office/drawing/2014/main" id="{BE827D67-4D36-48E9-B03B-CEDBC17D46B0}"/>
                </a:ext>
              </a:extLst>
            </p:cNvPr>
            <p:cNvSpPr/>
            <p:nvPr/>
          </p:nvSpPr>
          <p:spPr>
            <a:xfrm>
              <a:off x="-63252250" y="1930850"/>
              <a:ext cx="319000" cy="319025"/>
            </a:xfrm>
            <a:custGeom>
              <a:avLst/>
              <a:gdLst/>
              <a:ahLst/>
              <a:cxnLst/>
              <a:rect l="l" t="t" r="r" b="b"/>
              <a:pathLst>
                <a:path w="12760" h="12761" extrusionOk="0">
                  <a:moveTo>
                    <a:pt x="7026" y="914"/>
                  </a:moveTo>
                  <a:lnTo>
                    <a:pt x="7026" y="1954"/>
                  </a:lnTo>
                  <a:cubicBezTo>
                    <a:pt x="7026" y="2174"/>
                    <a:pt x="7120" y="2332"/>
                    <a:pt x="7341" y="2363"/>
                  </a:cubicBezTo>
                  <a:cubicBezTo>
                    <a:pt x="7813" y="2489"/>
                    <a:pt x="8286" y="2647"/>
                    <a:pt x="8664" y="2899"/>
                  </a:cubicBezTo>
                  <a:cubicBezTo>
                    <a:pt x="8733" y="2954"/>
                    <a:pt x="8820" y="2979"/>
                    <a:pt x="8905" y="2979"/>
                  </a:cubicBezTo>
                  <a:cubicBezTo>
                    <a:pt x="9012" y="2979"/>
                    <a:pt x="9115" y="2938"/>
                    <a:pt x="9168" y="2868"/>
                  </a:cubicBezTo>
                  <a:lnTo>
                    <a:pt x="9924" y="2111"/>
                  </a:lnTo>
                  <a:lnTo>
                    <a:pt x="10712" y="2899"/>
                  </a:lnTo>
                  <a:lnTo>
                    <a:pt x="9956" y="3655"/>
                  </a:lnTo>
                  <a:cubicBezTo>
                    <a:pt x="9861" y="3781"/>
                    <a:pt x="9798" y="4002"/>
                    <a:pt x="9924" y="4159"/>
                  </a:cubicBezTo>
                  <a:cubicBezTo>
                    <a:pt x="10208" y="4600"/>
                    <a:pt x="10397" y="5041"/>
                    <a:pt x="10460" y="5514"/>
                  </a:cubicBezTo>
                  <a:cubicBezTo>
                    <a:pt x="10523" y="5703"/>
                    <a:pt x="10680" y="5829"/>
                    <a:pt x="10869" y="5829"/>
                  </a:cubicBezTo>
                  <a:lnTo>
                    <a:pt x="11941" y="5829"/>
                  </a:lnTo>
                  <a:lnTo>
                    <a:pt x="11941" y="6932"/>
                  </a:lnTo>
                  <a:lnTo>
                    <a:pt x="10869" y="6932"/>
                  </a:lnTo>
                  <a:cubicBezTo>
                    <a:pt x="10680" y="6932"/>
                    <a:pt x="10523" y="7058"/>
                    <a:pt x="10460" y="7247"/>
                  </a:cubicBezTo>
                  <a:cubicBezTo>
                    <a:pt x="10365" y="7719"/>
                    <a:pt x="10208" y="8192"/>
                    <a:pt x="9924" y="8570"/>
                  </a:cubicBezTo>
                  <a:cubicBezTo>
                    <a:pt x="9798" y="8727"/>
                    <a:pt x="9861" y="8979"/>
                    <a:pt x="9956" y="9105"/>
                  </a:cubicBezTo>
                  <a:lnTo>
                    <a:pt x="10712" y="9830"/>
                  </a:lnTo>
                  <a:lnTo>
                    <a:pt x="9924" y="10618"/>
                  </a:lnTo>
                  <a:lnTo>
                    <a:pt x="9168" y="9893"/>
                  </a:lnTo>
                  <a:cubicBezTo>
                    <a:pt x="9111" y="9817"/>
                    <a:pt x="8996" y="9775"/>
                    <a:pt x="8879" y="9775"/>
                  </a:cubicBezTo>
                  <a:cubicBezTo>
                    <a:pt x="8803" y="9775"/>
                    <a:pt x="8726" y="9793"/>
                    <a:pt x="8664" y="9830"/>
                  </a:cubicBezTo>
                  <a:cubicBezTo>
                    <a:pt x="8223" y="10114"/>
                    <a:pt x="7813" y="10303"/>
                    <a:pt x="7341" y="10397"/>
                  </a:cubicBezTo>
                  <a:cubicBezTo>
                    <a:pt x="7120" y="10429"/>
                    <a:pt x="7026" y="10586"/>
                    <a:pt x="7026" y="10775"/>
                  </a:cubicBezTo>
                  <a:lnTo>
                    <a:pt x="7026" y="11846"/>
                  </a:lnTo>
                  <a:lnTo>
                    <a:pt x="5923" y="11846"/>
                  </a:lnTo>
                  <a:lnTo>
                    <a:pt x="5923" y="10775"/>
                  </a:lnTo>
                  <a:cubicBezTo>
                    <a:pt x="5923" y="10586"/>
                    <a:pt x="5797" y="10429"/>
                    <a:pt x="5577" y="10397"/>
                  </a:cubicBezTo>
                  <a:cubicBezTo>
                    <a:pt x="5135" y="10271"/>
                    <a:pt x="4663" y="10114"/>
                    <a:pt x="4253" y="9830"/>
                  </a:cubicBezTo>
                  <a:cubicBezTo>
                    <a:pt x="4191" y="9793"/>
                    <a:pt x="4119" y="9775"/>
                    <a:pt x="4047" y="9775"/>
                  </a:cubicBezTo>
                  <a:cubicBezTo>
                    <a:pt x="3937" y="9775"/>
                    <a:pt x="3826" y="9817"/>
                    <a:pt x="3749" y="9893"/>
                  </a:cubicBezTo>
                  <a:lnTo>
                    <a:pt x="2993" y="10618"/>
                  </a:lnTo>
                  <a:lnTo>
                    <a:pt x="2206" y="9830"/>
                  </a:lnTo>
                  <a:lnTo>
                    <a:pt x="2962" y="9105"/>
                  </a:lnTo>
                  <a:cubicBezTo>
                    <a:pt x="3088" y="8979"/>
                    <a:pt x="3119" y="8727"/>
                    <a:pt x="2993" y="8570"/>
                  </a:cubicBezTo>
                  <a:cubicBezTo>
                    <a:pt x="2710" y="8160"/>
                    <a:pt x="2521" y="7719"/>
                    <a:pt x="2458" y="7247"/>
                  </a:cubicBezTo>
                  <a:cubicBezTo>
                    <a:pt x="2395" y="7058"/>
                    <a:pt x="2237" y="6932"/>
                    <a:pt x="2048" y="6932"/>
                  </a:cubicBezTo>
                  <a:lnTo>
                    <a:pt x="977" y="6932"/>
                  </a:lnTo>
                  <a:lnTo>
                    <a:pt x="977" y="5829"/>
                  </a:lnTo>
                  <a:lnTo>
                    <a:pt x="2048" y="5829"/>
                  </a:lnTo>
                  <a:cubicBezTo>
                    <a:pt x="2237" y="5829"/>
                    <a:pt x="2395" y="5703"/>
                    <a:pt x="2458" y="5514"/>
                  </a:cubicBezTo>
                  <a:cubicBezTo>
                    <a:pt x="2552" y="5041"/>
                    <a:pt x="2710" y="4569"/>
                    <a:pt x="2993" y="4159"/>
                  </a:cubicBezTo>
                  <a:cubicBezTo>
                    <a:pt x="3119" y="4002"/>
                    <a:pt x="3088" y="3781"/>
                    <a:pt x="2962" y="3655"/>
                  </a:cubicBezTo>
                  <a:lnTo>
                    <a:pt x="2206" y="2899"/>
                  </a:lnTo>
                  <a:lnTo>
                    <a:pt x="2993" y="2111"/>
                  </a:lnTo>
                  <a:lnTo>
                    <a:pt x="3749" y="2868"/>
                  </a:lnTo>
                  <a:cubicBezTo>
                    <a:pt x="3820" y="2938"/>
                    <a:pt x="3921" y="2979"/>
                    <a:pt x="4023" y="2979"/>
                  </a:cubicBezTo>
                  <a:cubicBezTo>
                    <a:pt x="4103" y="2979"/>
                    <a:pt x="4184" y="2954"/>
                    <a:pt x="4253" y="2899"/>
                  </a:cubicBezTo>
                  <a:cubicBezTo>
                    <a:pt x="4694" y="2647"/>
                    <a:pt x="5135" y="2426"/>
                    <a:pt x="5577" y="2363"/>
                  </a:cubicBezTo>
                  <a:cubicBezTo>
                    <a:pt x="5797" y="2332"/>
                    <a:pt x="5923" y="2174"/>
                    <a:pt x="5923" y="1954"/>
                  </a:cubicBezTo>
                  <a:lnTo>
                    <a:pt x="5923" y="914"/>
                  </a:lnTo>
                  <a:close/>
                  <a:moveTo>
                    <a:pt x="5829" y="1"/>
                  </a:moveTo>
                  <a:cubicBezTo>
                    <a:pt x="5356" y="1"/>
                    <a:pt x="5009" y="347"/>
                    <a:pt x="5009" y="820"/>
                  </a:cubicBezTo>
                  <a:lnTo>
                    <a:pt x="5009" y="1576"/>
                  </a:lnTo>
                  <a:cubicBezTo>
                    <a:pt x="4631" y="1702"/>
                    <a:pt x="4285" y="1796"/>
                    <a:pt x="3970" y="2017"/>
                  </a:cubicBezTo>
                  <a:lnTo>
                    <a:pt x="3466" y="1481"/>
                  </a:lnTo>
                  <a:cubicBezTo>
                    <a:pt x="3308" y="1324"/>
                    <a:pt x="3103" y="1245"/>
                    <a:pt x="2891" y="1245"/>
                  </a:cubicBezTo>
                  <a:cubicBezTo>
                    <a:pt x="2678" y="1245"/>
                    <a:pt x="2458" y="1324"/>
                    <a:pt x="2269" y="1481"/>
                  </a:cubicBezTo>
                  <a:lnTo>
                    <a:pt x="1481" y="2269"/>
                  </a:lnTo>
                  <a:cubicBezTo>
                    <a:pt x="1166" y="2584"/>
                    <a:pt x="1166" y="3120"/>
                    <a:pt x="1481" y="3466"/>
                  </a:cubicBezTo>
                  <a:lnTo>
                    <a:pt x="2017" y="3970"/>
                  </a:lnTo>
                  <a:cubicBezTo>
                    <a:pt x="1796" y="4285"/>
                    <a:pt x="1701" y="4632"/>
                    <a:pt x="1575" y="5010"/>
                  </a:cubicBezTo>
                  <a:lnTo>
                    <a:pt x="819" y="5010"/>
                  </a:lnTo>
                  <a:cubicBezTo>
                    <a:pt x="347" y="5010"/>
                    <a:pt x="0" y="5356"/>
                    <a:pt x="0" y="5829"/>
                  </a:cubicBezTo>
                  <a:lnTo>
                    <a:pt x="0" y="6932"/>
                  </a:lnTo>
                  <a:cubicBezTo>
                    <a:pt x="0" y="7404"/>
                    <a:pt x="347" y="7751"/>
                    <a:pt x="819" y="7751"/>
                  </a:cubicBezTo>
                  <a:lnTo>
                    <a:pt x="1575" y="7751"/>
                  </a:lnTo>
                  <a:cubicBezTo>
                    <a:pt x="1701" y="8097"/>
                    <a:pt x="1796" y="8475"/>
                    <a:pt x="2017" y="8759"/>
                  </a:cubicBezTo>
                  <a:lnTo>
                    <a:pt x="1481" y="9295"/>
                  </a:lnTo>
                  <a:cubicBezTo>
                    <a:pt x="1166" y="9610"/>
                    <a:pt x="1166" y="10114"/>
                    <a:pt x="1481" y="10460"/>
                  </a:cubicBezTo>
                  <a:lnTo>
                    <a:pt x="2269" y="11248"/>
                  </a:lnTo>
                  <a:cubicBezTo>
                    <a:pt x="2426" y="11405"/>
                    <a:pt x="2639" y="11484"/>
                    <a:pt x="2855" y="11484"/>
                  </a:cubicBezTo>
                  <a:cubicBezTo>
                    <a:pt x="3072" y="11484"/>
                    <a:pt x="3292" y="11405"/>
                    <a:pt x="3466" y="11248"/>
                  </a:cubicBezTo>
                  <a:lnTo>
                    <a:pt x="3970" y="10744"/>
                  </a:lnTo>
                  <a:cubicBezTo>
                    <a:pt x="4285" y="10933"/>
                    <a:pt x="4631" y="11059"/>
                    <a:pt x="5009" y="11185"/>
                  </a:cubicBezTo>
                  <a:lnTo>
                    <a:pt x="5009" y="11909"/>
                  </a:lnTo>
                  <a:cubicBezTo>
                    <a:pt x="5009" y="12382"/>
                    <a:pt x="5356" y="12760"/>
                    <a:pt x="5829" y="12760"/>
                  </a:cubicBezTo>
                  <a:lnTo>
                    <a:pt x="6931" y="12760"/>
                  </a:lnTo>
                  <a:cubicBezTo>
                    <a:pt x="7404" y="12760"/>
                    <a:pt x="7750" y="12382"/>
                    <a:pt x="7750" y="11909"/>
                  </a:cubicBezTo>
                  <a:lnTo>
                    <a:pt x="7750" y="11185"/>
                  </a:lnTo>
                  <a:cubicBezTo>
                    <a:pt x="8097" y="11059"/>
                    <a:pt x="8475" y="10933"/>
                    <a:pt x="8790" y="10744"/>
                  </a:cubicBezTo>
                  <a:lnTo>
                    <a:pt x="9294" y="11248"/>
                  </a:lnTo>
                  <a:cubicBezTo>
                    <a:pt x="9452" y="11405"/>
                    <a:pt x="9656" y="11484"/>
                    <a:pt x="9865" y="11484"/>
                  </a:cubicBezTo>
                  <a:cubicBezTo>
                    <a:pt x="10074" y="11484"/>
                    <a:pt x="10287" y="11405"/>
                    <a:pt x="10460" y="11248"/>
                  </a:cubicBezTo>
                  <a:lnTo>
                    <a:pt x="11247" y="10460"/>
                  </a:lnTo>
                  <a:cubicBezTo>
                    <a:pt x="11563" y="10145"/>
                    <a:pt x="11563" y="9641"/>
                    <a:pt x="11247" y="9295"/>
                  </a:cubicBezTo>
                  <a:lnTo>
                    <a:pt x="10743" y="8759"/>
                  </a:lnTo>
                  <a:cubicBezTo>
                    <a:pt x="10932" y="8444"/>
                    <a:pt x="11058" y="8097"/>
                    <a:pt x="11184" y="7751"/>
                  </a:cubicBezTo>
                  <a:lnTo>
                    <a:pt x="11941" y="7751"/>
                  </a:lnTo>
                  <a:cubicBezTo>
                    <a:pt x="12413" y="7751"/>
                    <a:pt x="12760" y="7404"/>
                    <a:pt x="12760" y="6932"/>
                  </a:cubicBezTo>
                  <a:lnTo>
                    <a:pt x="12760" y="5829"/>
                  </a:lnTo>
                  <a:cubicBezTo>
                    <a:pt x="12760" y="5356"/>
                    <a:pt x="12350" y="5010"/>
                    <a:pt x="11941" y="5010"/>
                  </a:cubicBezTo>
                  <a:lnTo>
                    <a:pt x="11184" y="5010"/>
                  </a:lnTo>
                  <a:cubicBezTo>
                    <a:pt x="11058" y="4632"/>
                    <a:pt x="10932" y="4285"/>
                    <a:pt x="10743" y="3970"/>
                  </a:cubicBezTo>
                  <a:lnTo>
                    <a:pt x="11247" y="3466"/>
                  </a:lnTo>
                  <a:cubicBezTo>
                    <a:pt x="11563" y="3151"/>
                    <a:pt x="11563" y="2647"/>
                    <a:pt x="11247" y="2269"/>
                  </a:cubicBezTo>
                  <a:lnTo>
                    <a:pt x="10460" y="1481"/>
                  </a:lnTo>
                  <a:cubicBezTo>
                    <a:pt x="10302" y="1324"/>
                    <a:pt x="10098" y="1245"/>
                    <a:pt x="9889" y="1245"/>
                  </a:cubicBezTo>
                  <a:cubicBezTo>
                    <a:pt x="9680" y="1245"/>
                    <a:pt x="9467" y="1324"/>
                    <a:pt x="9294" y="1481"/>
                  </a:cubicBezTo>
                  <a:lnTo>
                    <a:pt x="8790" y="2017"/>
                  </a:lnTo>
                  <a:cubicBezTo>
                    <a:pt x="8475" y="1796"/>
                    <a:pt x="8097" y="1702"/>
                    <a:pt x="7750" y="1576"/>
                  </a:cubicBezTo>
                  <a:lnTo>
                    <a:pt x="7750" y="820"/>
                  </a:lnTo>
                  <a:cubicBezTo>
                    <a:pt x="7750" y="347"/>
                    <a:pt x="7404" y="1"/>
                    <a:pt x="69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030A0"/>
                </a:solidFill>
                <a:highlight>
                  <a:srgbClr val="000080"/>
                </a:highlight>
              </a:endParaRPr>
            </a:p>
          </p:txBody>
        </p:sp>
        <p:sp>
          <p:nvSpPr>
            <p:cNvPr id="12" name="Google Shape;787;p39">
              <a:extLst>
                <a:ext uri="{FF2B5EF4-FFF2-40B4-BE49-F238E27FC236}">
                  <a16:creationId xmlns:a16="http://schemas.microsoft.com/office/drawing/2014/main" id="{766B0E1A-06AC-4272-B340-BCC4B9C2FDAB}"/>
                </a:ext>
              </a:extLst>
            </p:cNvPr>
            <p:cNvSpPr/>
            <p:nvPr/>
          </p:nvSpPr>
          <p:spPr>
            <a:xfrm>
              <a:off x="-63160900" y="2021425"/>
              <a:ext cx="137850" cy="137850"/>
            </a:xfrm>
            <a:custGeom>
              <a:avLst/>
              <a:gdLst/>
              <a:ahLst/>
              <a:cxnLst/>
              <a:rect l="l" t="t" r="r" b="b"/>
              <a:pathLst>
                <a:path w="5514" h="5514" extrusionOk="0">
                  <a:moveTo>
                    <a:pt x="2773" y="820"/>
                  </a:moveTo>
                  <a:cubicBezTo>
                    <a:pt x="3813" y="820"/>
                    <a:pt x="4695" y="1702"/>
                    <a:pt x="4695" y="2742"/>
                  </a:cubicBezTo>
                  <a:cubicBezTo>
                    <a:pt x="4695" y="3813"/>
                    <a:pt x="3813" y="4695"/>
                    <a:pt x="2773" y="4695"/>
                  </a:cubicBezTo>
                  <a:cubicBezTo>
                    <a:pt x="1702" y="4695"/>
                    <a:pt x="820" y="3813"/>
                    <a:pt x="820" y="2742"/>
                  </a:cubicBezTo>
                  <a:cubicBezTo>
                    <a:pt x="820" y="1702"/>
                    <a:pt x="1702" y="820"/>
                    <a:pt x="2773" y="820"/>
                  </a:cubicBezTo>
                  <a:close/>
                  <a:moveTo>
                    <a:pt x="2773" y="1"/>
                  </a:moveTo>
                  <a:cubicBezTo>
                    <a:pt x="1229" y="1"/>
                    <a:pt x="1" y="1198"/>
                    <a:pt x="1" y="2742"/>
                  </a:cubicBezTo>
                  <a:cubicBezTo>
                    <a:pt x="1" y="4285"/>
                    <a:pt x="1229" y="5514"/>
                    <a:pt x="2773" y="5514"/>
                  </a:cubicBezTo>
                  <a:cubicBezTo>
                    <a:pt x="4285" y="5514"/>
                    <a:pt x="5514" y="4285"/>
                    <a:pt x="5514" y="2742"/>
                  </a:cubicBezTo>
                  <a:cubicBezTo>
                    <a:pt x="5514" y="1229"/>
                    <a:pt x="4254" y="1"/>
                    <a:pt x="27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030A0"/>
                </a:solidFill>
                <a:highlight>
                  <a:srgbClr val="000080"/>
                </a:highlight>
              </a:endParaRPr>
            </a:p>
          </p:txBody>
        </p:sp>
      </p:grpSp>
      <p:grpSp>
        <p:nvGrpSpPr>
          <p:cNvPr id="13" name="Google Shape;791;p39">
            <a:extLst>
              <a:ext uri="{FF2B5EF4-FFF2-40B4-BE49-F238E27FC236}">
                <a16:creationId xmlns:a16="http://schemas.microsoft.com/office/drawing/2014/main" id="{3723955E-E6CD-46B0-B592-DECCD337452A}"/>
              </a:ext>
            </a:extLst>
          </p:cNvPr>
          <p:cNvGrpSpPr/>
          <p:nvPr/>
        </p:nvGrpSpPr>
        <p:grpSpPr>
          <a:xfrm>
            <a:off x="8795281" y="2883426"/>
            <a:ext cx="3548490" cy="2640595"/>
            <a:chOff x="642575" y="3538425"/>
            <a:chExt cx="2127775" cy="1583375"/>
          </a:xfrm>
        </p:grpSpPr>
        <p:sp>
          <p:nvSpPr>
            <p:cNvPr id="14" name="Google Shape;792;p39">
              <a:extLst>
                <a:ext uri="{FF2B5EF4-FFF2-40B4-BE49-F238E27FC236}">
                  <a16:creationId xmlns:a16="http://schemas.microsoft.com/office/drawing/2014/main" id="{F700B3B5-90E2-4AED-ADC0-A07A9D21B507}"/>
                </a:ext>
              </a:extLst>
            </p:cNvPr>
            <p:cNvSpPr/>
            <p:nvPr/>
          </p:nvSpPr>
          <p:spPr>
            <a:xfrm>
              <a:off x="642575" y="5024475"/>
              <a:ext cx="2127775" cy="97325"/>
            </a:xfrm>
            <a:custGeom>
              <a:avLst/>
              <a:gdLst/>
              <a:ahLst/>
              <a:cxnLst/>
              <a:rect l="l" t="t" r="r" b="b"/>
              <a:pathLst>
                <a:path w="85111" h="3893" extrusionOk="0">
                  <a:moveTo>
                    <a:pt x="42547" y="1"/>
                  </a:moveTo>
                  <a:cubicBezTo>
                    <a:pt x="19056" y="1"/>
                    <a:pt x="0" y="882"/>
                    <a:pt x="0" y="1955"/>
                  </a:cubicBezTo>
                  <a:cubicBezTo>
                    <a:pt x="0" y="3011"/>
                    <a:pt x="19056" y="3892"/>
                    <a:pt x="42547" y="3892"/>
                  </a:cubicBezTo>
                  <a:cubicBezTo>
                    <a:pt x="66055" y="3892"/>
                    <a:pt x="85111" y="3011"/>
                    <a:pt x="85111" y="1955"/>
                  </a:cubicBezTo>
                  <a:cubicBezTo>
                    <a:pt x="85111" y="882"/>
                    <a:pt x="66055" y="1"/>
                    <a:pt x="425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793;p39">
              <a:extLst>
                <a:ext uri="{FF2B5EF4-FFF2-40B4-BE49-F238E27FC236}">
                  <a16:creationId xmlns:a16="http://schemas.microsoft.com/office/drawing/2014/main" id="{FB7CCB97-A09F-491C-95E6-CCFC78A73E69}"/>
                </a:ext>
              </a:extLst>
            </p:cNvPr>
            <p:cNvSpPr/>
            <p:nvPr/>
          </p:nvSpPr>
          <p:spPr>
            <a:xfrm>
              <a:off x="2180650" y="4516575"/>
              <a:ext cx="231000" cy="546775"/>
            </a:xfrm>
            <a:custGeom>
              <a:avLst/>
              <a:gdLst/>
              <a:ahLst/>
              <a:cxnLst/>
              <a:rect l="l" t="t" r="r" b="b"/>
              <a:pathLst>
                <a:path w="9240" h="21871" extrusionOk="0">
                  <a:moveTo>
                    <a:pt x="479" y="0"/>
                  </a:moveTo>
                  <a:cubicBezTo>
                    <a:pt x="426" y="0"/>
                    <a:pt x="373" y="9"/>
                    <a:pt x="320" y="28"/>
                  </a:cubicBezTo>
                  <a:cubicBezTo>
                    <a:pt x="112" y="108"/>
                    <a:pt x="0" y="348"/>
                    <a:pt x="80" y="573"/>
                  </a:cubicBezTo>
                  <a:lnTo>
                    <a:pt x="8375" y="21598"/>
                  </a:lnTo>
                  <a:cubicBezTo>
                    <a:pt x="8439" y="21758"/>
                    <a:pt x="8567" y="21870"/>
                    <a:pt x="8759" y="21870"/>
                  </a:cubicBezTo>
                  <a:cubicBezTo>
                    <a:pt x="8807" y="21870"/>
                    <a:pt x="8855" y="21870"/>
                    <a:pt x="8919" y="21838"/>
                  </a:cubicBezTo>
                  <a:cubicBezTo>
                    <a:pt x="9128" y="21758"/>
                    <a:pt x="9240" y="21518"/>
                    <a:pt x="9160" y="21310"/>
                  </a:cubicBezTo>
                  <a:lnTo>
                    <a:pt x="865" y="268"/>
                  </a:lnTo>
                  <a:cubicBezTo>
                    <a:pt x="803" y="97"/>
                    <a:pt x="648" y="0"/>
                    <a:pt x="479" y="0"/>
                  </a:cubicBezTo>
                  <a:close/>
                </a:path>
              </a:pathLst>
            </a:custGeom>
            <a:solidFill>
              <a:srgbClr val="AC2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794;p39">
              <a:extLst>
                <a:ext uri="{FF2B5EF4-FFF2-40B4-BE49-F238E27FC236}">
                  <a16:creationId xmlns:a16="http://schemas.microsoft.com/office/drawing/2014/main" id="{F04494DA-DD96-4AFE-81C4-49CB44F89FCD}"/>
                </a:ext>
              </a:extLst>
            </p:cNvPr>
            <p:cNvSpPr/>
            <p:nvPr/>
          </p:nvSpPr>
          <p:spPr>
            <a:xfrm>
              <a:off x="1839150" y="4516575"/>
              <a:ext cx="230625" cy="546775"/>
            </a:xfrm>
            <a:custGeom>
              <a:avLst/>
              <a:gdLst/>
              <a:ahLst/>
              <a:cxnLst/>
              <a:rect l="l" t="t" r="r" b="b"/>
              <a:pathLst>
                <a:path w="9225" h="21871" extrusionOk="0">
                  <a:moveTo>
                    <a:pt x="8746" y="0"/>
                  </a:moveTo>
                  <a:cubicBezTo>
                    <a:pt x="8576" y="0"/>
                    <a:pt x="8421" y="97"/>
                    <a:pt x="8360" y="268"/>
                  </a:cubicBezTo>
                  <a:lnTo>
                    <a:pt x="81" y="21310"/>
                  </a:lnTo>
                  <a:cubicBezTo>
                    <a:pt x="1" y="21518"/>
                    <a:pt x="97" y="21758"/>
                    <a:pt x="321" y="21838"/>
                  </a:cubicBezTo>
                  <a:cubicBezTo>
                    <a:pt x="369" y="21838"/>
                    <a:pt x="417" y="21870"/>
                    <a:pt x="481" y="21870"/>
                  </a:cubicBezTo>
                  <a:cubicBezTo>
                    <a:pt x="641" y="21870"/>
                    <a:pt x="801" y="21758"/>
                    <a:pt x="849" y="21598"/>
                  </a:cubicBezTo>
                  <a:lnTo>
                    <a:pt x="9144" y="573"/>
                  </a:lnTo>
                  <a:cubicBezTo>
                    <a:pt x="9224" y="348"/>
                    <a:pt x="9112" y="108"/>
                    <a:pt x="8904" y="28"/>
                  </a:cubicBezTo>
                  <a:cubicBezTo>
                    <a:pt x="8851" y="9"/>
                    <a:pt x="8798" y="0"/>
                    <a:pt x="8746" y="0"/>
                  </a:cubicBezTo>
                  <a:close/>
                </a:path>
              </a:pathLst>
            </a:custGeom>
            <a:solidFill>
              <a:srgbClr val="AC2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795;p39">
              <a:extLst>
                <a:ext uri="{FF2B5EF4-FFF2-40B4-BE49-F238E27FC236}">
                  <a16:creationId xmlns:a16="http://schemas.microsoft.com/office/drawing/2014/main" id="{22497DDB-3D21-42B9-A8FB-9D47F4E2A7BC}"/>
                </a:ext>
              </a:extLst>
            </p:cNvPr>
            <p:cNvSpPr/>
            <p:nvPr/>
          </p:nvSpPr>
          <p:spPr>
            <a:xfrm>
              <a:off x="1935625" y="4688925"/>
              <a:ext cx="336325" cy="130625"/>
            </a:xfrm>
            <a:custGeom>
              <a:avLst/>
              <a:gdLst/>
              <a:ahLst/>
              <a:cxnLst/>
              <a:rect l="l" t="t" r="r" b="b"/>
              <a:pathLst>
                <a:path w="13453" h="5225" extrusionOk="0">
                  <a:moveTo>
                    <a:pt x="12989" y="0"/>
                  </a:moveTo>
                  <a:cubicBezTo>
                    <a:pt x="12946" y="0"/>
                    <a:pt x="12902" y="7"/>
                    <a:pt x="12860" y="20"/>
                  </a:cubicBezTo>
                  <a:lnTo>
                    <a:pt x="321" y="4424"/>
                  </a:lnTo>
                  <a:cubicBezTo>
                    <a:pt x="97" y="4504"/>
                    <a:pt x="1" y="4744"/>
                    <a:pt x="49" y="4936"/>
                  </a:cubicBezTo>
                  <a:cubicBezTo>
                    <a:pt x="113" y="5128"/>
                    <a:pt x="273" y="5224"/>
                    <a:pt x="433" y="5224"/>
                  </a:cubicBezTo>
                  <a:cubicBezTo>
                    <a:pt x="481" y="5224"/>
                    <a:pt x="529" y="5224"/>
                    <a:pt x="577" y="5208"/>
                  </a:cubicBezTo>
                  <a:lnTo>
                    <a:pt x="13132" y="805"/>
                  </a:lnTo>
                  <a:cubicBezTo>
                    <a:pt x="13356" y="724"/>
                    <a:pt x="13452" y="484"/>
                    <a:pt x="13388" y="276"/>
                  </a:cubicBezTo>
                  <a:cubicBezTo>
                    <a:pt x="13324" y="98"/>
                    <a:pt x="13159" y="0"/>
                    <a:pt x="12989" y="0"/>
                  </a:cubicBezTo>
                  <a:close/>
                </a:path>
              </a:pathLst>
            </a:custGeom>
            <a:solidFill>
              <a:srgbClr val="AC2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796;p39">
              <a:extLst>
                <a:ext uri="{FF2B5EF4-FFF2-40B4-BE49-F238E27FC236}">
                  <a16:creationId xmlns:a16="http://schemas.microsoft.com/office/drawing/2014/main" id="{A55A7DAB-1023-4D29-9867-ADD12AE24E24}"/>
                </a:ext>
              </a:extLst>
            </p:cNvPr>
            <p:cNvSpPr/>
            <p:nvPr/>
          </p:nvSpPr>
          <p:spPr>
            <a:xfrm>
              <a:off x="1978075" y="4688775"/>
              <a:ext cx="337500" cy="130775"/>
            </a:xfrm>
            <a:custGeom>
              <a:avLst/>
              <a:gdLst/>
              <a:ahLst/>
              <a:cxnLst/>
              <a:rect l="l" t="t" r="r" b="b"/>
              <a:pathLst>
                <a:path w="13500" h="5231" extrusionOk="0">
                  <a:moveTo>
                    <a:pt x="462" y="0"/>
                  </a:moveTo>
                  <a:cubicBezTo>
                    <a:pt x="288" y="0"/>
                    <a:pt x="130" y="107"/>
                    <a:pt x="80" y="282"/>
                  </a:cubicBezTo>
                  <a:cubicBezTo>
                    <a:pt x="0" y="506"/>
                    <a:pt x="112" y="746"/>
                    <a:pt x="337" y="811"/>
                  </a:cubicBezTo>
                  <a:lnTo>
                    <a:pt x="12891" y="5214"/>
                  </a:lnTo>
                  <a:cubicBezTo>
                    <a:pt x="12939" y="5230"/>
                    <a:pt x="12971" y="5230"/>
                    <a:pt x="13019" y="5230"/>
                  </a:cubicBezTo>
                  <a:cubicBezTo>
                    <a:pt x="13195" y="5230"/>
                    <a:pt x="13355" y="5134"/>
                    <a:pt x="13419" y="4942"/>
                  </a:cubicBezTo>
                  <a:cubicBezTo>
                    <a:pt x="13499" y="4734"/>
                    <a:pt x="13371" y="4494"/>
                    <a:pt x="13147" y="4430"/>
                  </a:cubicBezTo>
                  <a:lnTo>
                    <a:pt x="609" y="26"/>
                  </a:lnTo>
                  <a:cubicBezTo>
                    <a:pt x="560" y="8"/>
                    <a:pt x="510" y="0"/>
                    <a:pt x="462" y="0"/>
                  </a:cubicBezTo>
                  <a:close/>
                </a:path>
              </a:pathLst>
            </a:custGeom>
            <a:solidFill>
              <a:srgbClr val="AC2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797;p39">
              <a:extLst>
                <a:ext uri="{FF2B5EF4-FFF2-40B4-BE49-F238E27FC236}">
                  <a16:creationId xmlns:a16="http://schemas.microsoft.com/office/drawing/2014/main" id="{6AC3E63F-AF7E-464D-88DB-6397ACCD8AC4}"/>
                </a:ext>
              </a:extLst>
            </p:cNvPr>
            <p:cNvSpPr/>
            <p:nvPr/>
          </p:nvSpPr>
          <p:spPr>
            <a:xfrm>
              <a:off x="1793925" y="4516575"/>
              <a:ext cx="230600" cy="546775"/>
            </a:xfrm>
            <a:custGeom>
              <a:avLst/>
              <a:gdLst/>
              <a:ahLst/>
              <a:cxnLst/>
              <a:rect l="l" t="t" r="r" b="b"/>
              <a:pathLst>
                <a:path w="9224" h="21871" extrusionOk="0">
                  <a:moveTo>
                    <a:pt x="479" y="0"/>
                  </a:moveTo>
                  <a:cubicBezTo>
                    <a:pt x="427" y="0"/>
                    <a:pt x="373" y="9"/>
                    <a:pt x="320" y="28"/>
                  </a:cubicBezTo>
                  <a:cubicBezTo>
                    <a:pt x="96" y="108"/>
                    <a:pt x="0" y="348"/>
                    <a:pt x="80" y="573"/>
                  </a:cubicBezTo>
                  <a:lnTo>
                    <a:pt x="8375" y="21598"/>
                  </a:lnTo>
                  <a:cubicBezTo>
                    <a:pt x="8423" y="21758"/>
                    <a:pt x="8583" y="21870"/>
                    <a:pt x="8743" y="21870"/>
                  </a:cubicBezTo>
                  <a:cubicBezTo>
                    <a:pt x="8807" y="21870"/>
                    <a:pt x="8856" y="21870"/>
                    <a:pt x="8904" y="21838"/>
                  </a:cubicBezTo>
                  <a:cubicBezTo>
                    <a:pt x="9128" y="21758"/>
                    <a:pt x="9224" y="21518"/>
                    <a:pt x="9144" y="21310"/>
                  </a:cubicBezTo>
                  <a:lnTo>
                    <a:pt x="865" y="268"/>
                  </a:lnTo>
                  <a:cubicBezTo>
                    <a:pt x="804" y="97"/>
                    <a:pt x="649" y="0"/>
                    <a:pt x="479" y="0"/>
                  </a:cubicBezTo>
                  <a:close/>
                </a:path>
              </a:pathLst>
            </a:custGeom>
            <a:solidFill>
              <a:srgbClr val="AC2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798;p39">
              <a:extLst>
                <a:ext uri="{FF2B5EF4-FFF2-40B4-BE49-F238E27FC236}">
                  <a16:creationId xmlns:a16="http://schemas.microsoft.com/office/drawing/2014/main" id="{42AB00E5-4F02-452E-BA1E-BF5B762F65BA}"/>
                </a:ext>
              </a:extLst>
            </p:cNvPr>
            <p:cNvSpPr/>
            <p:nvPr/>
          </p:nvSpPr>
          <p:spPr>
            <a:xfrm>
              <a:off x="1452025" y="4516575"/>
              <a:ext cx="231025" cy="546775"/>
            </a:xfrm>
            <a:custGeom>
              <a:avLst/>
              <a:gdLst/>
              <a:ahLst/>
              <a:cxnLst/>
              <a:rect l="l" t="t" r="r" b="b"/>
              <a:pathLst>
                <a:path w="9241" h="21871" extrusionOk="0">
                  <a:moveTo>
                    <a:pt x="8762" y="0"/>
                  </a:moveTo>
                  <a:cubicBezTo>
                    <a:pt x="8592" y="0"/>
                    <a:pt x="8437" y="97"/>
                    <a:pt x="8376" y="268"/>
                  </a:cubicBezTo>
                  <a:lnTo>
                    <a:pt x="81" y="21310"/>
                  </a:lnTo>
                  <a:cubicBezTo>
                    <a:pt x="1" y="21518"/>
                    <a:pt x="113" y="21758"/>
                    <a:pt x="321" y="21838"/>
                  </a:cubicBezTo>
                  <a:cubicBezTo>
                    <a:pt x="385" y="21838"/>
                    <a:pt x="449" y="21870"/>
                    <a:pt x="481" y="21870"/>
                  </a:cubicBezTo>
                  <a:cubicBezTo>
                    <a:pt x="641" y="21870"/>
                    <a:pt x="802" y="21758"/>
                    <a:pt x="866" y="21598"/>
                  </a:cubicBezTo>
                  <a:lnTo>
                    <a:pt x="9160" y="573"/>
                  </a:lnTo>
                  <a:cubicBezTo>
                    <a:pt x="9241" y="348"/>
                    <a:pt x="9128" y="108"/>
                    <a:pt x="8920" y="28"/>
                  </a:cubicBezTo>
                  <a:cubicBezTo>
                    <a:pt x="8868" y="9"/>
                    <a:pt x="8814" y="0"/>
                    <a:pt x="8762" y="0"/>
                  </a:cubicBezTo>
                  <a:close/>
                </a:path>
              </a:pathLst>
            </a:custGeom>
            <a:solidFill>
              <a:srgbClr val="AC2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799;p39">
              <a:extLst>
                <a:ext uri="{FF2B5EF4-FFF2-40B4-BE49-F238E27FC236}">
                  <a16:creationId xmlns:a16="http://schemas.microsoft.com/office/drawing/2014/main" id="{516E5DEC-E1C3-4EE4-B9A2-BFCFC973E527}"/>
                </a:ext>
              </a:extLst>
            </p:cNvPr>
            <p:cNvSpPr/>
            <p:nvPr/>
          </p:nvSpPr>
          <p:spPr>
            <a:xfrm>
              <a:off x="1548925" y="4688925"/>
              <a:ext cx="336300" cy="130625"/>
            </a:xfrm>
            <a:custGeom>
              <a:avLst/>
              <a:gdLst/>
              <a:ahLst/>
              <a:cxnLst/>
              <a:rect l="l" t="t" r="r" b="b"/>
              <a:pathLst>
                <a:path w="13452" h="5225" extrusionOk="0">
                  <a:moveTo>
                    <a:pt x="12989" y="0"/>
                  </a:moveTo>
                  <a:cubicBezTo>
                    <a:pt x="12945" y="0"/>
                    <a:pt x="12901" y="7"/>
                    <a:pt x="12859" y="20"/>
                  </a:cubicBezTo>
                  <a:lnTo>
                    <a:pt x="320" y="4424"/>
                  </a:lnTo>
                  <a:cubicBezTo>
                    <a:pt x="96" y="4504"/>
                    <a:pt x="0" y="4744"/>
                    <a:pt x="48" y="4936"/>
                  </a:cubicBezTo>
                  <a:cubicBezTo>
                    <a:pt x="112" y="5128"/>
                    <a:pt x="272" y="5224"/>
                    <a:pt x="432" y="5224"/>
                  </a:cubicBezTo>
                  <a:cubicBezTo>
                    <a:pt x="480" y="5224"/>
                    <a:pt x="529" y="5224"/>
                    <a:pt x="577" y="5208"/>
                  </a:cubicBezTo>
                  <a:lnTo>
                    <a:pt x="13131" y="805"/>
                  </a:lnTo>
                  <a:cubicBezTo>
                    <a:pt x="13339" y="724"/>
                    <a:pt x="13451" y="484"/>
                    <a:pt x="13387" y="276"/>
                  </a:cubicBezTo>
                  <a:cubicBezTo>
                    <a:pt x="13323" y="98"/>
                    <a:pt x="13158" y="0"/>
                    <a:pt x="12989" y="0"/>
                  </a:cubicBezTo>
                  <a:close/>
                </a:path>
              </a:pathLst>
            </a:custGeom>
            <a:solidFill>
              <a:srgbClr val="AC2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800;p39">
              <a:extLst>
                <a:ext uri="{FF2B5EF4-FFF2-40B4-BE49-F238E27FC236}">
                  <a16:creationId xmlns:a16="http://schemas.microsoft.com/office/drawing/2014/main" id="{C36D04BE-1592-4C5C-8025-992D44D45404}"/>
                </a:ext>
              </a:extLst>
            </p:cNvPr>
            <p:cNvSpPr/>
            <p:nvPr/>
          </p:nvSpPr>
          <p:spPr>
            <a:xfrm>
              <a:off x="1591350" y="4688775"/>
              <a:ext cx="337100" cy="130775"/>
            </a:xfrm>
            <a:custGeom>
              <a:avLst/>
              <a:gdLst/>
              <a:ahLst/>
              <a:cxnLst/>
              <a:rect l="l" t="t" r="r" b="b"/>
              <a:pathLst>
                <a:path w="13484" h="5231" extrusionOk="0">
                  <a:moveTo>
                    <a:pt x="452" y="0"/>
                  </a:moveTo>
                  <a:cubicBezTo>
                    <a:pt x="283" y="0"/>
                    <a:pt x="118" y="107"/>
                    <a:pt x="81" y="282"/>
                  </a:cubicBezTo>
                  <a:cubicBezTo>
                    <a:pt x="0" y="506"/>
                    <a:pt x="113" y="746"/>
                    <a:pt x="337" y="811"/>
                  </a:cubicBezTo>
                  <a:lnTo>
                    <a:pt x="12891" y="5214"/>
                  </a:lnTo>
                  <a:cubicBezTo>
                    <a:pt x="12923" y="5230"/>
                    <a:pt x="12971" y="5230"/>
                    <a:pt x="13003" y="5230"/>
                  </a:cubicBezTo>
                  <a:cubicBezTo>
                    <a:pt x="13179" y="5230"/>
                    <a:pt x="13340" y="5134"/>
                    <a:pt x="13404" y="4942"/>
                  </a:cubicBezTo>
                  <a:cubicBezTo>
                    <a:pt x="13484" y="4734"/>
                    <a:pt x="13372" y="4494"/>
                    <a:pt x="13147" y="4430"/>
                  </a:cubicBezTo>
                  <a:lnTo>
                    <a:pt x="593" y="26"/>
                  </a:lnTo>
                  <a:cubicBezTo>
                    <a:pt x="548" y="8"/>
                    <a:pt x="500" y="0"/>
                    <a:pt x="452" y="0"/>
                  </a:cubicBezTo>
                  <a:close/>
                </a:path>
              </a:pathLst>
            </a:custGeom>
            <a:solidFill>
              <a:srgbClr val="AC2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801;p39">
              <a:extLst>
                <a:ext uri="{FF2B5EF4-FFF2-40B4-BE49-F238E27FC236}">
                  <a16:creationId xmlns:a16="http://schemas.microsoft.com/office/drawing/2014/main" id="{4A0CE9A3-A544-4128-8707-90AFF22F235F}"/>
                </a:ext>
              </a:extLst>
            </p:cNvPr>
            <p:cNvSpPr/>
            <p:nvPr/>
          </p:nvSpPr>
          <p:spPr>
            <a:xfrm>
              <a:off x="1517700" y="3956525"/>
              <a:ext cx="936400" cy="709325"/>
            </a:xfrm>
            <a:custGeom>
              <a:avLst/>
              <a:gdLst/>
              <a:ahLst/>
              <a:cxnLst/>
              <a:rect l="l" t="t" r="r" b="b"/>
              <a:pathLst>
                <a:path w="37456" h="28373" extrusionOk="0">
                  <a:moveTo>
                    <a:pt x="26304" y="1"/>
                  </a:moveTo>
                  <a:cubicBezTo>
                    <a:pt x="26133" y="1"/>
                    <a:pt x="25961" y="35"/>
                    <a:pt x="25797" y="108"/>
                  </a:cubicBezTo>
                  <a:cubicBezTo>
                    <a:pt x="25701" y="156"/>
                    <a:pt x="25589" y="204"/>
                    <a:pt x="25477" y="252"/>
                  </a:cubicBezTo>
                  <a:cubicBezTo>
                    <a:pt x="13035" y="5888"/>
                    <a:pt x="4820" y="15384"/>
                    <a:pt x="1201" y="20252"/>
                  </a:cubicBezTo>
                  <a:cubicBezTo>
                    <a:pt x="0" y="21854"/>
                    <a:pt x="625" y="24176"/>
                    <a:pt x="2466" y="24944"/>
                  </a:cubicBezTo>
                  <a:cubicBezTo>
                    <a:pt x="5867" y="26427"/>
                    <a:pt x="11408" y="28372"/>
                    <a:pt x="17042" y="28372"/>
                  </a:cubicBezTo>
                  <a:cubicBezTo>
                    <a:pt x="20719" y="28372"/>
                    <a:pt x="24436" y="27544"/>
                    <a:pt x="27623" y="25216"/>
                  </a:cubicBezTo>
                  <a:cubicBezTo>
                    <a:pt x="28071" y="24896"/>
                    <a:pt x="28504" y="24528"/>
                    <a:pt x="28904" y="24144"/>
                  </a:cubicBezTo>
                  <a:cubicBezTo>
                    <a:pt x="29048" y="24015"/>
                    <a:pt x="29176" y="23887"/>
                    <a:pt x="29320" y="23743"/>
                  </a:cubicBezTo>
                  <a:cubicBezTo>
                    <a:pt x="37455" y="15817"/>
                    <a:pt x="29689" y="3775"/>
                    <a:pt x="27351" y="524"/>
                  </a:cubicBezTo>
                  <a:cubicBezTo>
                    <a:pt x="27093" y="188"/>
                    <a:pt x="26702" y="1"/>
                    <a:pt x="26304" y="1"/>
                  </a:cubicBezTo>
                  <a:close/>
                </a:path>
              </a:pathLst>
            </a:custGeom>
            <a:solidFill>
              <a:srgbClr val="A46D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802;p39">
              <a:extLst>
                <a:ext uri="{FF2B5EF4-FFF2-40B4-BE49-F238E27FC236}">
                  <a16:creationId xmlns:a16="http://schemas.microsoft.com/office/drawing/2014/main" id="{025FDBB6-702F-4617-8887-A7F8A7CB7BB7}"/>
                </a:ext>
              </a:extLst>
            </p:cNvPr>
            <p:cNvSpPr/>
            <p:nvPr/>
          </p:nvSpPr>
          <p:spPr>
            <a:xfrm>
              <a:off x="2154625" y="3960400"/>
              <a:ext cx="159350" cy="627350"/>
            </a:xfrm>
            <a:custGeom>
              <a:avLst/>
              <a:gdLst/>
              <a:ahLst/>
              <a:cxnLst/>
              <a:rect l="l" t="t" r="r" b="b"/>
              <a:pathLst>
                <a:path w="6374" h="25094" extrusionOk="0">
                  <a:moveTo>
                    <a:pt x="320" y="1"/>
                  </a:moveTo>
                  <a:cubicBezTo>
                    <a:pt x="224" y="33"/>
                    <a:pt x="96" y="97"/>
                    <a:pt x="0" y="129"/>
                  </a:cubicBezTo>
                  <a:cubicBezTo>
                    <a:pt x="0" y="161"/>
                    <a:pt x="32" y="177"/>
                    <a:pt x="48" y="193"/>
                  </a:cubicBezTo>
                  <a:cubicBezTo>
                    <a:pt x="48" y="241"/>
                    <a:pt x="1794" y="2403"/>
                    <a:pt x="3347" y="5541"/>
                  </a:cubicBezTo>
                  <a:cubicBezTo>
                    <a:pt x="4788" y="8424"/>
                    <a:pt x="6373" y="12747"/>
                    <a:pt x="5733" y="16927"/>
                  </a:cubicBezTo>
                  <a:cubicBezTo>
                    <a:pt x="5172" y="20578"/>
                    <a:pt x="3843" y="23188"/>
                    <a:pt x="2130" y="25093"/>
                  </a:cubicBezTo>
                  <a:cubicBezTo>
                    <a:pt x="2562" y="24773"/>
                    <a:pt x="3011" y="24421"/>
                    <a:pt x="3411" y="24037"/>
                  </a:cubicBezTo>
                  <a:cubicBezTo>
                    <a:pt x="4740" y="22115"/>
                    <a:pt x="5653" y="19777"/>
                    <a:pt x="6069" y="16991"/>
                  </a:cubicBezTo>
                  <a:cubicBezTo>
                    <a:pt x="6373" y="15101"/>
                    <a:pt x="6229" y="13019"/>
                    <a:pt x="5701" y="10826"/>
                  </a:cubicBezTo>
                  <a:cubicBezTo>
                    <a:pt x="5285" y="9080"/>
                    <a:pt x="4580" y="7239"/>
                    <a:pt x="3667" y="5381"/>
                  </a:cubicBezTo>
                  <a:cubicBezTo>
                    <a:pt x="2146" y="2355"/>
                    <a:pt x="481" y="209"/>
                    <a:pt x="320" y="1"/>
                  </a:cubicBezTo>
                  <a:close/>
                </a:path>
              </a:pathLst>
            </a:custGeom>
            <a:solidFill>
              <a:srgbClr val="AC2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803;p39">
              <a:extLst>
                <a:ext uri="{FF2B5EF4-FFF2-40B4-BE49-F238E27FC236}">
                  <a16:creationId xmlns:a16="http://schemas.microsoft.com/office/drawing/2014/main" id="{43C6D494-D560-4662-AC52-28655823A1C8}"/>
                </a:ext>
              </a:extLst>
            </p:cNvPr>
            <p:cNvSpPr/>
            <p:nvPr/>
          </p:nvSpPr>
          <p:spPr>
            <a:xfrm>
              <a:off x="1465250" y="3896350"/>
              <a:ext cx="474000" cy="394350"/>
            </a:xfrm>
            <a:custGeom>
              <a:avLst/>
              <a:gdLst/>
              <a:ahLst/>
              <a:cxnLst/>
              <a:rect l="l" t="t" r="r" b="b"/>
              <a:pathLst>
                <a:path w="18960" h="15774" extrusionOk="0">
                  <a:moveTo>
                    <a:pt x="16899" y="0"/>
                  </a:moveTo>
                  <a:cubicBezTo>
                    <a:pt x="16183" y="0"/>
                    <a:pt x="15506" y="432"/>
                    <a:pt x="15213" y="1153"/>
                  </a:cubicBezTo>
                  <a:cubicBezTo>
                    <a:pt x="15213" y="1169"/>
                    <a:pt x="14684" y="2435"/>
                    <a:pt x="13932" y="4164"/>
                  </a:cubicBezTo>
                  <a:cubicBezTo>
                    <a:pt x="13483" y="5141"/>
                    <a:pt x="12971" y="6246"/>
                    <a:pt x="12411" y="7367"/>
                  </a:cubicBezTo>
                  <a:cubicBezTo>
                    <a:pt x="12395" y="7415"/>
                    <a:pt x="12347" y="7479"/>
                    <a:pt x="12331" y="7543"/>
                  </a:cubicBezTo>
                  <a:cubicBezTo>
                    <a:pt x="11930" y="8311"/>
                    <a:pt x="11514" y="9096"/>
                    <a:pt x="11081" y="9817"/>
                  </a:cubicBezTo>
                  <a:cubicBezTo>
                    <a:pt x="10905" y="9977"/>
                    <a:pt x="10233" y="10441"/>
                    <a:pt x="8824" y="10906"/>
                  </a:cubicBezTo>
                  <a:cubicBezTo>
                    <a:pt x="8583" y="10986"/>
                    <a:pt x="8327" y="11066"/>
                    <a:pt x="8071" y="11146"/>
                  </a:cubicBezTo>
                  <a:cubicBezTo>
                    <a:pt x="7991" y="11162"/>
                    <a:pt x="7911" y="11178"/>
                    <a:pt x="7799" y="11194"/>
                  </a:cubicBezTo>
                  <a:cubicBezTo>
                    <a:pt x="6630" y="11514"/>
                    <a:pt x="5269" y="11786"/>
                    <a:pt x="3747" y="11978"/>
                  </a:cubicBezTo>
                  <a:cubicBezTo>
                    <a:pt x="3683" y="11978"/>
                    <a:pt x="3619" y="11994"/>
                    <a:pt x="3555" y="11994"/>
                  </a:cubicBezTo>
                  <a:cubicBezTo>
                    <a:pt x="2979" y="12075"/>
                    <a:pt x="2386" y="12139"/>
                    <a:pt x="1762" y="12187"/>
                  </a:cubicBezTo>
                  <a:cubicBezTo>
                    <a:pt x="737" y="12219"/>
                    <a:pt x="0" y="13099"/>
                    <a:pt x="80" y="14108"/>
                  </a:cubicBezTo>
                  <a:cubicBezTo>
                    <a:pt x="160" y="15053"/>
                    <a:pt x="961" y="15774"/>
                    <a:pt x="1874" y="15774"/>
                  </a:cubicBezTo>
                  <a:lnTo>
                    <a:pt x="2034" y="15774"/>
                  </a:lnTo>
                  <a:cubicBezTo>
                    <a:pt x="3379" y="15646"/>
                    <a:pt x="4628" y="15501"/>
                    <a:pt x="5765" y="15309"/>
                  </a:cubicBezTo>
                  <a:cubicBezTo>
                    <a:pt x="5829" y="15309"/>
                    <a:pt x="5877" y="15293"/>
                    <a:pt x="5941" y="15293"/>
                  </a:cubicBezTo>
                  <a:cubicBezTo>
                    <a:pt x="7639" y="14989"/>
                    <a:pt x="9128" y="14621"/>
                    <a:pt x="10409" y="14172"/>
                  </a:cubicBezTo>
                  <a:cubicBezTo>
                    <a:pt x="12347" y="13468"/>
                    <a:pt x="13612" y="12651"/>
                    <a:pt x="14156" y="11722"/>
                  </a:cubicBezTo>
                  <a:cubicBezTo>
                    <a:pt x="16414" y="7879"/>
                    <a:pt x="18480" y="2707"/>
                    <a:pt x="18576" y="2499"/>
                  </a:cubicBezTo>
                  <a:cubicBezTo>
                    <a:pt x="18960" y="1554"/>
                    <a:pt x="18496" y="513"/>
                    <a:pt x="17567" y="129"/>
                  </a:cubicBezTo>
                  <a:cubicBezTo>
                    <a:pt x="17347" y="42"/>
                    <a:pt x="17121" y="0"/>
                    <a:pt x="16899" y="0"/>
                  </a:cubicBezTo>
                  <a:close/>
                </a:path>
              </a:pathLst>
            </a:custGeom>
            <a:solidFill>
              <a:srgbClr val="7331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804;p39">
              <a:extLst>
                <a:ext uri="{FF2B5EF4-FFF2-40B4-BE49-F238E27FC236}">
                  <a16:creationId xmlns:a16="http://schemas.microsoft.com/office/drawing/2014/main" id="{45F59405-B48C-4B44-AB90-F47A4A90E400}"/>
                </a:ext>
              </a:extLst>
            </p:cNvPr>
            <p:cNvSpPr/>
            <p:nvPr/>
          </p:nvSpPr>
          <p:spPr>
            <a:xfrm>
              <a:off x="1773100" y="4078900"/>
              <a:ext cx="32950" cy="71175"/>
            </a:xfrm>
            <a:custGeom>
              <a:avLst/>
              <a:gdLst/>
              <a:ahLst/>
              <a:cxnLst/>
              <a:rect l="l" t="t" r="r" b="b"/>
              <a:pathLst>
                <a:path w="1318" h="2847" extrusionOk="0">
                  <a:moveTo>
                    <a:pt x="65" y="1"/>
                  </a:moveTo>
                  <a:cubicBezTo>
                    <a:pt x="49" y="65"/>
                    <a:pt x="17" y="113"/>
                    <a:pt x="0" y="177"/>
                  </a:cubicBezTo>
                  <a:cubicBezTo>
                    <a:pt x="561" y="961"/>
                    <a:pt x="929" y="1842"/>
                    <a:pt x="1137" y="2787"/>
                  </a:cubicBezTo>
                  <a:cubicBezTo>
                    <a:pt x="1143" y="2829"/>
                    <a:pt x="1172" y="2846"/>
                    <a:pt x="1204" y="2846"/>
                  </a:cubicBezTo>
                  <a:cubicBezTo>
                    <a:pt x="1256" y="2846"/>
                    <a:pt x="1318" y="2799"/>
                    <a:pt x="1298" y="2739"/>
                  </a:cubicBezTo>
                  <a:cubicBezTo>
                    <a:pt x="1089" y="1746"/>
                    <a:pt x="673" y="817"/>
                    <a:pt x="65" y="1"/>
                  </a:cubicBezTo>
                  <a:close/>
                </a:path>
              </a:pathLst>
            </a:custGeom>
            <a:solidFill>
              <a:srgbClr val="E4B6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805;p39">
              <a:extLst>
                <a:ext uri="{FF2B5EF4-FFF2-40B4-BE49-F238E27FC236}">
                  <a16:creationId xmlns:a16="http://schemas.microsoft.com/office/drawing/2014/main" id="{15A8E09D-7B67-43CB-B896-3BA82C30DCE4}"/>
                </a:ext>
              </a:extLst>
            </p:cNvPr>
            <p:cNvSpPr/>
            <p:nvPr/>
          </p:nvSpPr>
          <p:spPr>
            <a:xfrm>
              <a:off x="1553725" y="4172975"/>
              <a:ext cx="112500" cy="41150"/>
            </a:xfrm>
            <a:custGeom>
              <a:avLst/>
              <a:gdLst/>
              <a:ahLst/>
              <a:cxnLst/>
              <a:rect l="l" t="t" r="r" b="b"/>
              <a:pathLst>
                <a:path w="4500" h="1646" extrusionOk="0">
                  <a:moveTo>
                    <a:pt x="4500" y="1"/>
                  </a:moveTo>
                  <a:lnTo>
                    <a:pt x="4500" y="1"/>
                  </a:lnTo>
                  <a:cubicBezTo>
                    <a:pt x="4420" y="17"/>
                    <a:pt x="4340" y="33"/>
                    <a:pt x="4244" y="65"/>
                  </a:cubicBezTo>
                  <a:cubicBezTo>
                    <a:pt x="3923" y="545"/>
                    <a:pt x="3491" y="913"/>
                    <a:pt x="2947" y="1186"/>
                  </a:cubicBezTo>
                  <a:cubicBezTo>
                    <a:pt x="2580" y="1351"/>
                    <a:pt x="2108" y="1465"/>
                    <a:pt x="1646" y="1465"/>
                  </a:cubicBezTo>
                  <a:cubicBezTo>
                    <a:pt x="1078" y="1465"/>
                    <a:pt x="526" y="1293"/>
                    <a:pt x="208" y="833"/>
                  </a:cubicBezTo>
                  <a:cubicBezTo>
                    <a:pt x="128" y="865"/>
                    <a:pt x="64" y="881"/>
                    <a:pt x="0" y="881"/>
                  </a:cubicBezTo>
                  <a:cubicBezTo>
                    <a:pt x="345" y="1433"/>
                    <a:pt x="992" y="1645"/>
                    <a:pt x="1655" y="1645"/>
                  </a:cubicBezTo>
                  <a:cubicBezTo>
                    <a:pt x="2071" y="1645"/>
                    <a:pt x="2493" y="1562"/>
                    <a:pt x="2851" y="1426"/>
                  </a:cubicBezTo>
                  <a:cubicBezTo>
                    <a:pt x="3571" y="1138"/>
                    <a:pt x="4132" y="641"/>
                    <a:pt x="4500" y="1"/>
                  </a:cubicBezTo>
                  <a:close/>
                </a:path>
              </a:pathLst>
            </a:custGeom>
            <a:solidFill>
              <a:srgbClr val="E4B6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806;p39">
              <a:extLst>
                <a:ext uri="{FF2B5EF4-FFF2-40B4-BE49-F238E27FC236}">
                  <a16:creationId xmlns:a16="http://schemas.microsoft.com/office/drawing/2014/main" id="{76F46E39-5B37-4BD9-8B64-D1AA450A0FE5}"/>
                </a:ext>
              </a:extLst>
            </p:cNvPr>
            <p:cNvSpPr/>
            <p:nvPr/>
          </p:nvSpPr>
          <p:spPr>
            <a:xfrm>
              <a:off x="1547225" y="4216400"/>
              <a:ext cx="66575" cy="62300"/>
            </a:xfrm>
            <a:custGeom>
              <a:avLst/>
              <a:gdLst/>
              <a:ahLst/>
              <a:cxnLst/>
              <a:rect l="l" t="t" r="r" b="b"/>
              <a:pathLst>
                <a:path w="2663" h="2492" extrusionOk="0">
                  <a:moveTo>
                    <a:pt x="82" y="0"/>
                  </a:moveTo>
                  <a:cubicBezTo>
                    <a:pt x="14" y="0"/>
                    <a:pt x="0" y="127"/>
                    <a:pt x="84" y="169"/>
                  </a:cubicBezTo>
                  <a:cubicBezTo>
                    <a:pt x="1189" y="570"/>
                    <a:pt x="2070" y="1418"/>
                    <a:pt x="2486" y="2491"/>
                  </a:cubicBezTo>
                  <a:cubicBezTo>
                    <a:pt x="2550" y="2491"/>
                    <a:pt x="2598" y="2459"/>
                    <a:pt x="2662" y="2459"/>
                  </a:cubicBezTo>
                  <a:cubicBezTo>
                    <a:pt x="2230" y="1338"/>
                    <a:pt x="1301" y="425"/>
                    <a:pt x="116" y="9"/>
                  </a:cubicBezTo>
                  <a:cubicBezTo>
                    <a:pt x="104" y="3"/>
                    <a:pt x="93" y="0"/>
                    <a:pt x="82" y="0"/>
                  </a:cubicBezTo>
                  <a:close/>
                </a:path>
              </a:pathLst>
            </a:custGeom>
            <a:solidFill>
              <a:srgbClr val="E4B6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807;p39">
              <a:extLst>
                <a:ext uri="{FF2B5EF4-FFF2-40B4-BE49-F238E27FC236}">
                  <a16:creationId xmlns:a16="http://schemas.microsoft.com/office/drawing/2014/main" id="{4AE9E8D4-11D1-4228-9D56-A2D4D1553356}"/>
                </a:ext>
              </a:extLst>
            </p:cNvPr>
            <p:cNvSpPr/>
            <p:nvPr/>
          </p:nvSpPr>
          <p:spPr>
            <a:xfrm>
              <a:off x="1739800" y="4140575"/>
              <a:ext cx="29175" cy="24575"/>
            </a:xfrm>
            <a:custGeom>
              <a:avLst/>
              <a:gdLst/>
              <a:ahLst/>
              <a:cxnLst/>
              <a:rect l="l" t="t" r="r" b="b"/>
              <a:pathLst>
                <a:path w="1167" h="983" extrusionOk="0">
                  <a:moveTo>
                    <a:pt x="119" y="1"/>
                  </a:moveTo>
                  <a:cubicBezTo>
                    <a:pt x="46" y="1"/>
                    <a:pt x="0" y="120"/>
                    <a:pt x="67" y="160"/>
                  </a:cubicBezTo>
                  <a:cubicBezTo>
                    <a:pt x="420" y="336"/>
                    <a:pt x="724" y="592"/>
                    <a:pt x="964" y="928"/>
                  </a:cubicBezTo>
                  <a:cubicBezTo>
                    <a:pt x="991" y="966"/>
                    <a:pt x="1026" y="982"/>
                    <a:pt x="1057" y="982"/>
                  </a:cubicBezTo>
                  <a:cubicBezTo>
                    <a:pt x="1118" y="982"/>
                    <a:pt x="1167" y="922"/>
                    <a:pt x="1124" y="848"/>
                  </a:cubicBezTo>
                  <a:cubicBezTo>
                    <a:pt x="884" y="496"/>
                    <a:pt x="564" y="192"/>
                    <a:pt x="164" y="16"/>
                  </a:cubicBezTo>
                  <a:cubicBezTo>
                    <a:pt x="148" y="5"/>
                    <a:pt x="133" y="1"/>
                    <a:pt x="119" y="1"/>
                  </a:cubicBezTo>
                  <a:close/>
                </a:path>
              </a:pathLst>
            </a:custGeom>
            <a:solidFill>
              <a:srgbClr val="1716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808;p39">
              <a:extLst>
                <a:ext uri="{FF2B5EF4-FFF2-40B4-BE49-F238E27FC236}">
                  <a16:creationId xmlns:a16="http://schemas.microsoft.com/office/drawing/2014/main" id="{5E0EB4D9-DBB3-4FEE-ACDB-BE2AEEF0B579}"/>
                </a:ext>
              </a:extLst>
            </p:cNvPr>
            <p:cNvSpPr/>
            <p:nvPr/>
          </p:nvSpPr>
          <p:spPr>
            <a:xfrm>
              <a:off x="1751025" y="3877925"/>
              <a:ext cx="434850" cy="577950"/>
            </a:xfrm>
            <a:custGeom>
              <a:avLst/>
              <a:gdLst/>
              <a:ahLst/>
              <a:cxnLst/>
              <a:rect l="l" t="t" r="r" b="b"/>
              <a:pathLst>
                <a:path w="17394" h="23118" extrusionOk="0">
                  <a:moveTo>
                    <a:pt x="12845" y="1"/>
                  </a:moveTo>
                  <a:lnTo>
                    <a:pt x="10251" y="65"/>
                  </a:lnTo>
                  <a:lnTo>
                    <a:pt x="10091" y="65"/>
                  </a:lnTo>
                  <a:lnTo>
                    <a:pt x="8602" y="113"/>
                  </a:lnTo>
                  <a:cubicBezTo>
                    <a:pt x="8602" y="113"/>
                    <a:pt x="7977" y="433"/>
                    <a:pt x="7289" y="593"/>
                  </a:cubicBezTo>
                  <a:cubicBezTo>
                    <a:pt x="7209" y="609"/>
                    <a:pt x="7145" y="625"/>
                    <a:pt x="7065" y="625"/>
                  </a:cubicBezTo>
                  <a:cubicBezTo>
                    <a:pt x="6953" y="641"/>
                    <a:pt x="6888" y="673"/>
                    <a:pt x="6792" y="673"/>
                  </a:cubicBezTo>
                  <a:cubicBezTo>
                    <a:pt x="6744" y="673"/>
                    <a:pt x="6696" y="689"/>
                    <a:pt x="6632" y="689"/>
                  </a:cubicBezTo>
                  <a:lnTo>
                    <a:pt x="6456" y="689"/>
                  </a:lnTo>
                  <a:cubicBezTo>
                    <a:pt x="6261" y="684"/>
                    <a:pt x="6076" y="676"/>
                    <a:pt x="5903" y="676"/>
                  </a:cubicBezTo>
                  <a:cubicBezTo>
                    <a:pt x="5523" y="676"/>
                    <a:pt x="5199" y="716"/>
                    <a:pt x="4935" y="914"/>
                  </a:cubicBezTo>
                  <a:cubicBezTo>
                    <a:pt x="4903" y="946"/>
                    <a:pt x="4839" y="994"/>
                    <a:pt x="4791" y="1026"/>
                  </a:cubicBezTo>
                  <a:cubicBezTo>
                    <a:pt x="4679" y="1170"/>
                    <a:pt x="4551" y="1346"/>
                    <a:pt x="4470" y="1586"/>
                  </a:cubicBezTo>
                  <a:cubicBezTo>
                    <a:pt x="4454" y="1650"/>
                    <a:pt x="4438" y="1682"/>
                    <a:pt x="4422" y="1746"/>
                  </a:cubicBezTo>
                  <a:cubicBezTo>
                    <a:pt x="4422" y="1762"/>
                    <a:pt x="4422" y="1794"/>
                    <a:pt x="4390" y="1794"/>
                  </a:cubicBezTo>
                  <a:cubicBezTo>
                    <a:pt x="4390" y="1810"/>
                    <a:pt x="4374" y="1842"/>
                    <a:pt x="4374" y="1874"/>
                  </a:cubicBezTo>
                  <a:cubicBezTo>
                    <a:pt x="4374" y="1890"/>
                    <a:pt x="4358" y="1922"/>
                    <a:pt x="4358" y="1971"/>
                  </a:cubicBezTo>
                  <a:cubicBezTo>
                    <a:pt x="4278" y="2435"/>
                    <a:pt x="4278" y="2915"/>
                    <a:pt x="4278" y="3332"/>
                  </a:cubicBezTo>
                  <a:cubicBezTo>
                    <a:pt x="4278" y="3524"/>
                    <a:pt x="4262" y="3732"/>
                    <a:pt x="4214" y="3892"/>
                  </a:cubicBezTo>
                  <a:cubicBezTo>
                    <a:pt x="4214" y="3924"/>
                    <a:pt x="4198" y="3972"/>
                    <a:pt x="4198" y="4036"/>
                  </a:cubicBezTo>
                  <a:cubicBezTo>
                    <a:pt x="4150" y="4164"/>
                    <a:pt x="4102" y="4292"/>
                    <a:pt x="3990" y="4389"/>
                  </a:cubicBezTo>
                  <a:cubicBezTo>
                    <a:pt x="3734" y="4677"/>
                    <a:pt x="3302" y="5013"/>
                    <a:pt x="2917" y="5477"/>
                  </a:cubicBezTo>
                  <a:cubicBezTo>
                    <a:pt x="2901" y="5493"/>
                    <a:pt x="2869" y="5509"/>
                    <a:pt x="2869" y="5525"/>
                  </a:cubicBezTo>
                  <a:cubicBezTo>
                    <a:pt x="2853" y="5574"/>
                    <a:pt x="2821" y="5590"/>
                    <a:pt x="2789" y="5638"/>
                  </a:cubicBezTo>
                  <a:cubicBezTo>
                    <a:pt x="2789" y="5654"/>
                    <a:pt x="2773" y="5654"/>
                    <a:pt x="2773" y="5670"/>
                  </a:cubicBezTo>
                  <a:cubicBezTo>
                    <a:pt x="2581" y="5958"/>
                    <a:pt x="2421" y="6278"/>
                    <a:pt x="2341" y="6630"/>
                  </a:cubicBezTo>
                  <a:cubicBezTo>
                    <a:pt x="2341" y="6646"/>
                    <a:pt x="2341" y="6678"/>
                    <a:pt x="2309" y="6694"/>
                  </a:cubicBezTo>
                  <a:cubicBezTo>
                    <a:pt x="2309" y="6726"/>
                    <a:pt x="2293" y="6759"/>
                    <a:pt x="2293" y="6791"/>
                  </a:cubicBezTo>
                  <a:lnTo>
                    <a:pt x="2293" y="6839"/>
                  </a:lnTo>
                  <a:cubicBezTo>
                    <a:pt x="2277" y="6919"/>
                    <a:pt x="2277" y="7015"/>
                    <a:pt x="2277" y="7095"/>
                  </a:cubicBezTo>
                  <a:cubicBezTo>
                    <a:pt x="2261" y="7367"/>
                    <a:pt x="2293" y="7671"/>
                    <a:pt x="2341" y="7960"/>
                  </a:cubicBezTo>
                  <a:cubicBezTo>
                    <a:pt x="2341" y="8008"/>
                    <a:pt x="2357" y="8072"/>
                    <a:pt x="2373" y="8120"/>
                  </a:cubicBezTo>
                  <a:cubicBezTo>
                    <a:pt x="2421" y="8296"/>
                    <a:pt x="2453" y="8472"/>
                    <a:pt x="2517" y="8648"/>
                  </a:cubicBezTo>
                  <a:cubicBezTo>
                    <a:pt x="2533" y="8712"/>
                    <a:pt x="2549" y="8792"/>
                    <a:pt x="2581" y="8856"/>
                  </a:cubicBezTo>
                  <a:cubicBezTo>
                    <a:pt x="2629" y="9048"/>
                    <a:pt x="2693" y="9257"/>
                    <a:pt x="2757" y="9481"/>
                  </a:cubicBezTo>
                  <a:cubicBezTo>
                    <a:pt x="2773" y="9513"/>
                    <a:pt x="2773" y="9561"/>
                    <a:pt x="2789" y="9609"/>
                  </a:cubicBezTo>
                  <a:cubicBezTo>
                    <a:pt x="2821" y="9673"/>
                    <a:pt x="2837" y="9721"/>
                    <a:pt x="2837" y="9769"/>
                  </a:cubicBezTo>
                  <a:cubicBezTo>
                    <a:pt x="2853" y="9849"/>
                    <a:pt x="2869" y="9913"/>
                    <a:pt x="2901" y="9993"/>
                  </a:cubicBezTo>
                  <a:cubicBezTo>
                    <a:pt x="2949" y="10217"/>
                    <a:pt x="3013" y="10442"/>
                    <a:pt x="3061" y="10650"/>
                  </a:cubicBezTo>
                  <a:cubicBezTo>
                    <a:pt x="3077" y="10714"/>
                    <a:pt x="3077" y="10778"/>
                    <a:pt x="3077" y="10842"/>
                  </a:cubicBezTo>
                  <a:cubicBezTo>
                    <a:pt x="3093" y="10970"/>
                    <a:pt x="3109" y="11098"/>
                    <a:pt x="3109" y="11242"/>
                  </a:cubicBezTo>
                  <a:cubicBezTo>
                    <a:pt x="3141" y="11691"/>
                    <a:pt x="3029" y="12299"/>
                    <a:pt x="2869" y="12956"/>
                  </a:cubicBezTo>
                  <a:cubicBezTo>
                    <a:pt x="2869" y="13004"/>
                    <a:pt x="2853" y="13020"/>
                    <a:pt x="2853" y="13052"/>
                  </a:cubicBezTo>
                  <a:lnTo>
                    <a:pt x="2853" y="13084"/>
                  </a:lnTo>
                  <a:cubicBezTo>
                    <a:pt x="2773" y="13372"/>
                    <a:pt x="2693" y="13692"/>
                    <a:pt x="2597" y="14013"/>
                  </a:cubicBezTo>
                  <a:cubicBezTo>
                    <a:pt x="2581" y="14093"/>
                    <a:pt x="2549" y="14157"/>
                    <a:pt x="2533" y="14237"/>
                  </a:cubicBezTo>
                  <a:cubicBezTo>
                    <a:pt x="2389" y="14701"/>
                    <a:pt x="2213" y="15182"/>
                    <a:pt x="2052" y="15614"/>
                  </a:cubicBezTo>
                  <a:cubicBezTo>
                    <a:pt x="2036" y="15662"/>
                    <a:pt x="2020" y="15726"/>
                    <a:pt x="1988" y="15758"/>
                  </a:cubicBezTo>
                  <a:cubicBezTo>
                    <a:pt x="1828" y="16158"/>
                    <a:pt x="1700" y="16543"/>
                    <a:pt x="1556" y="16879"/>
                  </a:cubicBezTo>
                  <a:cubicBezTo>
                    <a:pt x="1460" y="17103"/>
                    <a:pt x="1380" y="17327"/>
                    <a:pt x="1268" y="17535"/>
                  </a:cubicBezTo>
                  <a:cubicBezTo>
                    <a:pt x="1220" y="17696"/>
                    <a:pt x="1156" y="17840"/>
                    <a:pt x="1092" y="18000"/>
                  </a:cubicBezTo>
                  <a:cubicBezTo>
                    <a:pt x="1092" y="18016"/>
                    <a:pt x="1092" y="18016"/>
                    <a:pt x="1076" y="18048"/>
                  </a:cubicBezTo>
                  <a:cubicBezTo>
                    <a:pt x="1060" y="18080"/>
                    <a:pt x="1060" y="18096"/>
                    <a:pt x="1028" y="18144"/>
                  </a:cubicBezTo>
                  <a:cubicBezTo>
                    <a:pt x="91" y="20497"/>
                    <a:pt x="1" y="20854"/>
                    <a:pt x="32" y="20854"/>
                  </a:cubicBezTo>
                  <a:cubicBezTo>
                    <a:pt x="46" y="20854"/>
                    <a:pt x="83" y="20786"/>
                    <a:pt x="83" y="20786"/>
                  </a:cubicBezTo>
                  <a:cubicBezTo>
                    <a:pt x="83" y="20786"/>
                    <a:pt x="1281" y="23117"/>
                    <a:pt x="3970" y="23117"/>
                  </a:cubicBezTo>
                  <a:cubicBezTo>
                    <a:pt x="4263" y="23117"/>
                    <a:pt x="4574" y="23089"/>
                    <a:pt x="4903" y="23028"/>
                  </a:cubicBezTo>
                  <a:cubicBezTo>
                    <a:pt x="4935" y="23028"/>
                    <a:pt x="4999" y="23012"/>
                    <a:pt x="5047" y="23012"/>
                  </a:cubicBezTo>
                  <a:cubicBezTo>
                    <a:pt x="6184" y="22788"/>
                    <a:pt x="7449" y="22468"/>
                    <a:pt x="8826" y="21987"/>
                  </a:cubicBezTo>
                  <a:cubicBezTo>
                    <a:pt x="8858" y="21971"/>
                    <a:pt x="8906" y="21955"/>
                    <a:pt x="8938" y="21955"/>
                  </a:cubicBezTo>
                  <a:cubicBezTo>
                    <a:pt x="9963" y="21587"/>
                    <a:pt x="11052" y="21122"/>
                    <a:pt x="12173" y="20562"/>
                  </a:cubicBezTo>
                  <a:cubicBezTo>
                    <a:pt x="12173" y="20562"/>
                    <a:pt x="11949" y="20050"/>
                    <a:pt x="11724" y="19233"/>
                  </a:cubicBezTo>
                  <a:cubicBezTo>
                    <a:pt x="11708" y="19185"/>
                    <a:pt x="11708" y="19121"/>
                    <a:pt x="11692" y="19089"/>
                  </a:cubicBezTo>
                  <a:cubicBezTo>
                    <a:pt x="11532" y="18400"/>
                    <a:pt x="11388" y="17535"/>
                    <a:pt x="11388" y="16623"/>
                  </a:cubicBezTo>
                  <a:lnTo>
                    <a:pt x="11388" y="16479"/>
                  </a:lnTo>
                  <a:cubicBezTo>
                    <a:pt x="11388" y="16110"/>
                    <a:pt x="11420" y="15726"/>
                    <a:pt x="11500" y="15342"/>
                  </a:cubicBezTo>
                  <a:cubicBezTo>
                    <a:pt x="11548" y="15117"/>
                    <a:pt x="11612" y="14893"/>
                    <a:pt x="11692" y="14653"/>
                  </a:cubicBezTo>
                  <a:cubicBezTo>
                    <a:pt x="11708" y="14621"/>
                    <a:pt x="11708" y="14589"/>
                    <a:pt x="11724" y="14541"/>
                  </a:cubicBezTo>
                  <a:cubicBezTo>
                    <a:pt x="11773" y="14413"/>
                    <a:pt x="11805" y="14317"/>
                    <a:pt x="11853" y="14205"/>
                  </a:cubicBezTo>
                  <a:cubicBezTo>
                    <a:pt x="12189" y="13356"/>
                    <a:pt x="12685" y="12395"/>
                    <a:pt x="13262" y="11434"/>
                  </a:cubicBezTo>
                  <a:cubicBezTo>
                    <a:pt x="13294" y="11402"/>
                    <a:pt x="13310" y="11354"/>
                    <a:pt x="13342" y="11322"/>
                  </a:cubicBezTo>
                  <a:cubicBezTo>
                    <a:pt x="13806" y="10554"/>
                    <a:pt x="14303" y="9801"/>
                    <a:pt x="14783" y="9080"/>
                  </a:cubicBezTo>
                  <a:cubicBezTo>
                    <a:pt x="14815" y="9032"/>
                    <a:pt x="14847" y="9000"/>
                    <a:pt x="14863" y="8952"/>
                  </a:cubicBezTo>
                  <a:cubicBezTo>
                    <a:pt x="15231" y="8408"/>
                    <a:pt x="15584" y="7895"/>
                    <a:pt x="15904" y="7431"/>
                  </a:cubicBezTo>
                  <a:cubicBezTo>
                    <a:pt x="15952" y="7399"/>
                    <a:pt x="15968" y="7335"/>
                    <a:pt x="16016" y="7287"/>
                  </a:cubicBezTo>
                  <a:cubicBezTo>
                    <a:pt x="16096" y="7191"/>
                    <a:pt x="16144" y="7095"/>
                    <a:pt x="16224" y="6999"/>
                  </a:cubicBezTo>
                  <a:cubicBezTo>
                    <a:pt x="16304" y="6887"/>
                    <a:pt x="16368" y="6791"/>
                    <a:pt x="16448" y="6694"/>
                  </a:cubicBezTo>
                  <a:cubicBezTo>
                    <a:pt x="16464" y="6646"/>
                    <a:pt x="16512" y="6614"/>
                    <a:pt x="16528" y="6566"/>
                  </a:cubicBezTo>
                  <a:cubicBezTo>
                    <a:pt x="16897" y="6070"/>
                    <a:pt x="17169" y="5686"/>
                    <a:pt x="17233" y="5477"/>
                  </a:cubicBezTo>
                  <a:cubicBezTo>
                    <a:pt x="17265" y="5285"/>
                    <a:pt x="17313" y="5109"/>
                    <a:pt x="17345" y="4917"/>
                  </a:cubicBezTo>
                  <a:cubicBezTo>
                    <a:pt x="17345" y="4869"/>
                    <a:pt x="17377" y="4805"/>
                    <a:pt x="17377" y="4773"/>
                  </a:cubicBezTo>
                  <a:cubicBezTo>
                    <a:pt x="17393" y="4645"/>
                    <a:pt x="17393" y="4533"/>
                    <a:pt x="17393" y="4437"/>
                  </a:cubicBezTo>
                  <a:lnTo>
                    <a:pt x="17393" y="4244"/>
                  </a:lnTo>
                  <a:cubicBezTo>
                    <a:pt x="17393" y="4132"/>
                    <a:pt x="17377" y="4004"/>
                    <a:pt x="17329" y="3892"/>
                  </a:cubicBezTo>
                  <a:lnTo>
                    <a:pt x="17265" y="3716"/>
                  </a:lnTo>
                  <a:cubicBezTo>
                    <a:pt x="17249" y="3668"/>
                    <a:pt x="17233" y="3604"/>
                    <a:pt x="17217" y="3572"/>
                  </a:cubicBezTo>
                  <a:lnTo>
                    <a:pt x="17153" y="3444"/>
                  </a:lnTo>
                  <a:cubicBezTo>
                    <a:pt x="16993" y="3156"/>
                    <a:pt x="16737" y="2851"/>
                    <a:pt x="16336" y="2563"/>
                  </a:cubicBezTo>
                  <a:cubicBezTo>
                    <a:pt x="16288" y="2547"/>
                    <a:pt x="16256" y="2515"/>
                    <a:pt x="16208" y="2483"/>
                  </a:cubicBezTo>
                  <a:cubicBezTo>
                    <a:pt x="16144" y="2451"/>
                    <a:pt x="16112" y="2435"/>
                    <a:pt x="16048" y="2387"/>
                  </a:cubicBezTo>
                  <a:cubicBezTo>
                    <a:pt x="15984" y="2355"/>
                    <a:pt x="15936" y="2307"/>
                    <a:pt x="15872" y="2291"/>
                  </a:cubicBezTo>
                  <a:cubicBezTo>
                    <a:pt x="15728" y="2211"/>
                    <a:pt x="15568" y="2131"/>
                    <a:pt x="15408" y="2051"/>
                  </a:cubicBezTo>
                  <a:cubicBezTo>
                    <a:pt x="15183" y="1955"/>
                    <a:pt x="14991" y="1842"/>
                    <a:pt x="14815" y="1746"/>
                  </a:cubicBezTo>
                  <a:cubicBezTo>
                    <a:pt x="14815" y="1746"/>
                    <a:pt x="14783" y="1746"/>
                    <a:pt x="14783" y="1730"/>
                  </a:cubicBezTo>
                  <a:cubicBezTo>
                    <a:pt x="14767" y="1730"/>
                    <a:pt x="14767" y="1714"/>
                    <a:pt x="14751" y="1714"/>
                  </a:cubicBezTo>
                  <a:cubicBezTo>
                    <a:pt x="14431" y="1522"/>
                    <a:pt x="14175" y="1362"/>
                    <a:pt x="13950" y="1202"/>
                  </a:cubicBezTo>
                  <a:cubicBezTo>
                    <a:pt x="13886" y="1170"/>
                    <a:pt x="13854" y="1122"/>
                    <a:pt x="13806" y="1106"/>
                  </a:cubicBezTo>
                  <a:cubicBezTo>
                    <a:pt x="13630" y="962"/>
                    <a:pt x="13486" y="850"/>
                    <a:pt x="13374" y="721"/>
                  </a:cubicBezTo>
                  <a:lnTo>
                    <a:pt x="13262" y="625"/>
                  </a:lnTo>
                  <a:cubicBezTo>
                    <a:pt x="12925" y="241"/>
                    <a:pt x="12845" y="1"/>
                    <a:pt x="12845" y="1"/>
                  </a:cubicBezTo>
                  <a:close/>
                </a:path>
              </a:pathLst>
            </a:custGeom>
            <a:solidFill>
              <a:srgbClr val="7331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809;p39">
              <a:extLst>
                <a:ext uri="{FF2B5EF4-FFF2-40B4-BE49-F238E27FC236}">
                  <a16:creationId xmlns:a16="http://schemas.microsoft.com/office/drawing/2014/main" id="{95290BCE-D4D0-47B5-9442-8F0A6F5DA443}"/>
                </a:ext>
              </a:extLst>
            </p:cNvPr>
            <p:cNvSpPr/>
            <p:nvPr/>
          </p:nvSpPr>
          <p:spPr>
            <a:xfrm>
              <a:off x="1857575" y="4319600"/>
              <a:ext cx="157350" cy="53175"/>
            </a:xfrm>
            <a:custGeom>
              <a:avLst/>
              <a:gdLst/>
              <a:ahLst/>
              <a:cxnLst/>
              <a:rect l="l" t="t" r="r" b="b"/>
              <a:pathLst>
                <a:path w="6294" h="2127" extrusionOk="0">
                  <a:moveTo>
                    <a:pt x="2403" y="0"/>
                  </a:moveTo>
                  <a:cubicBezTo>
                    <a:pt x="2067" y="0"/>
                    <a:pt x="1735" y="47"/>
                    <a:pt x="1425" y="173"/>
                  </a:cubicBezTo>
                  <a:cubicBezTo>
                    <a:pt x="545" y="525"/>
                    <a:pt x="160" y="1278"/>
                    <a:pt x="0" y="2126"/>
                  </a:cubicBezTo>
                  <a:lnTo>
                    <a:pt x="112" y="2126"/>
                  </a:lnTo>
                  <a:cubicBezTo>
                    <a:pt x="176" y="1886"/>
                    <a:pt x="240" y="1614"/>
                    <a:pt x="353" y="1374"/>
                  </a:cubicBezTo>
                  <a:cubicBezTo>
                    <a:pt x="657" y="781"/>
                    <a:pt x="1153" y="333"/>
                    <a:pt x="1810" y="205"/>
                  </a:cubicBezTo>
                  <a:cubicBezTo>
                    <a:pt x="2024" y="155"/>
                    <a:pt x="2246" y="134"/>
                    <a:pt x="2469" y="134"/>
                  </a:cubicBezTo>
                  <a:cubicBezTo>
                    <a:pt x="2896" y="134"/>
                    <a:pt x="3326" y="212"/>
                    <a:pt x="3715" y="317"/>
                  </a:cubicBezTo>
                  <a:cubicBezTo>
                    <a:pt x="4580" y="541"/>
                    <a:pt x="5445" y="957"/>
                    <a:pt x="6133" y="1486"/>
                  </a:cubicBezTo>
                  <a:cubicBezTo>
                    <a:pt x="6181" y="1454"/>
                    <a:pt x="6245" y="1438"/>
                    <a:pt x="6294" y="1438"/>
                  </a:cubicBezTo>
                  <a:cubicBezTo>
                    <a:pt x="5989" y="1198"/>
                    <a:pt x="5605" y="957"/>
                    <a:pt x="5253" y="781"/>
                  </a:cubicBezTo>
                  <a:cubicBezTo>
                    <a:pt x="4660" y="461"/>
                    <a:pt x="4004" y="221"/>
                    <a:pt x="3315" y="93"/>
                  </a:cubicBezTo>
                  <a:cubicBezTo>
                    <a:pt x="3017" y="39"/>
                    <a:pt x="2708" y="0"/>
                    <a:pt x="2403" y="0"/>
                  </a:cubicBezTo>
                  <a:close/>
                </a:path>
              </a:pathLst>
            </a:custGeom>
            <a:solidFill>
              <a:srgbClr val="E4B6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810;p39">
              <a:extLst>
                <a:ext uri="{FF2B5EF4-FFF2-40B4-BE49-F238E27FC236}">
                  <a16:creationId xmlns:a16="http://schemas.microsoft.com/office/drawing/2014/main" id="{05CC580F-1F96-4AE7-AB45-A1D53F7C86C8}"/>
                </a:ext>
              </a:extLst>
            </p:cNvPr>
            <p:cNvSpPr/>
            <p:nvPr/>
          </p:nvSpPr>
          <p:spPr>
            <a:xfrm>
              <a:off x="1778700" y="4321500"/>
              <a:ext cx="43275" cy="47675"/>
            </a:xfrm>
            <a:custGeom>
              <a:avLst/>
              <a:gdLst/>
              <a:ahLst/>
              <a:cxnLst/>
              <a:rect l="l" t="t" r="r" b="b"/>
              <a:pathLst>
                <a:path w="1731" h="1907" extrusionOk="0">
                  <a:moveTo>
                    <a:pt x="49" y="1"/>
                  </a:moveTo>
                  <a:cubicBezTo>
                    <a:pt x="49" y="49"/>
                    <a:pt x="33" y="81"/>
                    <a:pt x="1" y="129"/>
                  </a:cubicBezTo>
                  <a:cubicBezTo>
                    <a:pt x="609" y="289"/>
                    <a:pt x="1106" y="689"/>
                    <a:pt x="1394" y="1266"/>
                  </a:cubicBezTo>
                  <a:cubicBezTo>
                    <a:pt x="1474" y="1442"/>
                    <a:pt x="1554" y="1666"/>
                    <a:pt x="1586" y="1890"/>
                  </a:cubicBezTo>
                  <a:cubicBezTo>
                    <a:pt x="1634" y="1890"/>
                    <a:pt x="1666" y="1906"/>
                    <a:pt x="1730" y="1906"/>
                  </a:cubicBezTo>
                  <a:cubicBezTo>
                    <a:pt x="1714" y="1730"/>
                    <a:pt x="1650" y="1538"/>
                    <a:pt x="1586" y="1410"/>
                  </a:cubicBezTo>
                  <a:cubicBezTo>
                    <a:pt x="1330" y="705"/>
                    <a:pt x="721" y="209"/>
                    <a:pt x="49" y="1"/>
                  </a:cubicBezTo>
                  <a:close/>
                </a:path>
              </a:pathLst>
            </a:custGeom>
            <a:solidFill>
              <a:srgbClr val="E4B6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811;p39">
              <a:extLst>
                <a:ext uri="{FF2B5EF4-FFF2-40B4-BE49-F238E27FC236}">
                  <a16:creationId xmlns:a16="http://schemas.microsoft.com/office/drawing/2014/main" id="{8CB38C9C-F7B9-48FC-BA31-01221797059F}"/>
                </a:ext>
              </a:extLst>
            </p:cNvPr>
            <p:cNvSpPr/>
            <p:nvPr/>
          </p:nvSpPr>
          <p:spPr>
            <a:xfrm>
              <a:off x="2004500" y="3879525"/>
              <a:ext cx="4425" cy="3650"/>
            </a:xfrm>
            <a:custGeom>
              <a:avLst/>
              <a:gdLst/>
              <a:ahLst/>
              <a:cxnLst/>
              <a:rect l="l" t="t" r="r" b="b"/>
              <a:pathLst>
                <a:path w="177" h="146" extrusionOk="0">
                  <a:moveTo>
                    <a:pt x="112" y="1"/>
                  </a:moveTo>
                  <a:cubicBezTo>
                    <a:pt x="0" y="1"/>
                    <a:pt x="0" y="145"/>
                    <a:pt x="80" y="145"/>
                  </a:cubicBezTo>
                  <a:cubicBezTo>
                    <a:pt x="160" y="145"/>
                    <a:pt x="176" y="33"/>
                    <a:pt x="112" y="1"/>
                  </a:cubicBezTo>
                  <a:close/>
                </a:path>
              </a:pathLst>
            </a:custGeom>
            <a:solidFill>
              <a:srgbClr val="E4B6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812;p39">
              <a:extLst>
                <a:ext uri="{FF2B5EF4-FFF2-40B4-BE49-F238E27FC236}">
                  <a16:creationId xmlns:a16="http://schemas.microsoft.com/office/drawing/2014/main" id="{13C496C4-DC4F-4DA6-85C7-8176F385B002}"/>
                </a:ext>
              </a:extLst>
            </p:cNvPr>
            <p:cNvSpPr/>
            <p:nvPr/>
          </p:nvSpPr>
          <p:spPr>
            <a:xfrm>
              <a:off x="2061750" y="3538425"/>
              <a:ext cx="110350" cy="100425"/>
            </a:xfrm>
            <a:custGeom>
              <a:avLst/>
              <a:gdLst/>
              <a:ahLst/>
              <a:cxnLst/>
              <a:rect l="l" t="t" r="r" b="b"/>
              <a:pathLst>
                <a:path w="4414" h="4017" extrusionOk="0">
                  <a:moveTo>
                    <a:pt x="2094" y="1"/>
                  </a:moveTo>
                  <a:cubicBezTo>
                    <a:pt x="2074" y="1"/>
                    <a:pt x="2054" y="1"/>
                    <a:pt x="2034" y="2"/>
                  </a:cubicBezTo>
                  <a:cubicBezTo>
                    <a:pt x="192" y="18"/>
                    <a:pt x="0" y="2916"/>
                    <a:pt x="0" y="2916"/>
                  </a:cubicBezTo>
                  <a:lnTo>
                    <a:pt x="1377" y="4005"/>
                  </a:lnTo>
                  <a:cubicBezTo>
                    <a:pt x="1377" y="4005"/>
                    <a:pt x="1521" y="4017"/>
                    <a:pt x="1745" y="4017"/>
                  </a:cubicBezTo>
                  <a:cubicBezTo>
                    <a:pt x="2469" y="4017"/>
                    <a:pt x="4027" y="3895"/>
                    <a:pt x="4260" y="2868"/>
                  </a:cubicBezTo>
                  <a:cubicBezTo>
                    <a:pt x="4414" y="2140"/>
                    <a:pt x="4179" y="1971"/>
                    <a:pt x="3927" y="1971"/>
                  </a:cubicBezTo>
                  <a:cubicBezTo>
                    <a:pt x="3707" y="1971"/>
                    <a:pt x="3475" y="2099"/>
                    <a:pt x="3475" y="2099"/>
                  </a:cubicBezTo>
                  <a:cubicBezTo>
                    <a:pt x="3475" y="2099"/>
                    <a:pt x="3866" y="1"/>
                    <a:pt x="2094" y="1"/>
                  </a:cubicBezTo>
                  <a:close/>
                </a:path>
              </a:pathLst>
            </a:custGeom>
            <a:solidFill>
              <a:srgbClr val="1716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813;p39">
              <a:extLst>
                <a:ext uri="{FF2B5EF4-FFF2-40B4-BE49-F238E27FC236}">
                  <a16:creationId xmlns:a16="http://schemas.microsoft.com/office/drawing/2014/main" id="{49C6F827-93E9-48E7-B043-FFD0FE293EA1}"/>
                </a:ext>
              </a:extLst>
            </p:cNvPr>
            <p:cNvSpPr/>
            <p:nvPr/>
          </p:nvSpPr>
          <p:spPr>
            <a:xfrm>
              <a:off x="2057725" y="3594900"/>
              <a:ext cx="57675" cy="52475"/>
            </a:xfrm>
            <a:custGeom>
              <a:avLst/>
              <a:gdLst/>
              <a:ahLst/>
              <a:cxnLst/>
              <a:rect l="l" t="t" r="r" b="b"/>
              <a:pathLst>
                <a:path w="2307" h="2099" extrusionOk="0">
                  <a:moveTo>
                    <a:pt x="273" y="1"/>
                  </a:moveTo>
                  <a:cubicBezTo>
                    <a:pt x="1" y="241"/>
                    <a:pt x="161" y="657"/>
                    <a:pt x="161" y="657"/>
                  </a:cubicBezTo>
                  <a:cubicBezTo>
                    <a:pt x="1346" y="1218"/>
                    <a:pt x="1554" y="2098"/>
                    <a:pt x="1554" y="2098"/>
                  </a:cubicBezTo>
                  <a:cubicBezTo>
                    <a:pt x="2083" y="2018"/>
                    <a:pt x="2307" y="1746"/>
                    <a:pt x="2307" y="1746"/>
                  </a:cubicBezTo>
                  <a:cubicBezTo>
                    <a:pt x="1826" y="401"/>
                    <a:pt x="273" y="1"/>
                    <a:pt x="273" y="1"/>
                  </a:cubicBezTo>
                  <a:close/>
                </a:path>
              </a:pathLst>
            </a:custGeom>
            <a:solidFill>
              <a:srgbClr val="7331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814;p39">
              <a:extLst>
                <a:ext uri="{FF2B5EF4-FFF2-40B4-BE49-F238E27FC236}">
                  <a16:creationId xmlns:a16="http://schemas.microsoft.com/office/drawing/2014/main" id="{E485AA30-B701-4B40-A341-0678385E56D2}"/>
                </a:ext>
              </a:extLst>
            </p:cNvPr>
            <p:cNvSpPr/>
            <p:nvPr/>
          </p:nvSpPr>
          <p:spPr>
            <a:xfrm>
              <a:off x="1881950" y="3599200"/>
              <a:ext cx="257475" cy="265850"/>
            </a:xfrm>
            <a:custGeom>
              <a:avLst/>
              <a:gdLst/>
              <a:ahLst/>
              <a:cxnLst/>
              <a:rect l="l" t="t" r="r" b="b"/>
              <a:pathLst>
                <a:path w="10299" h="10634" extrusionOk="0">
                  <a:moveTo>
                    <a:pt x="5476" y="1"/>
                  </a:moveTo>
                  <a:cubicBezTo>
                    <a:pt x="2274" y="1"/>
                    <a:pt x="1" y="2306"/>
                    <a:pt x="723" y="5353"/>
                  </a:cubicBezTo>
                  <a:cubicBezTo>
                    <a:pt x="1059" y="6762"/>
                    <a:pt x="819" y="8604"/>
                    <a:pt x="547" y="10301"/>
                  </a:cubicBezTo>
                  <a:cubicBezTo>
                    <a:pt x="1133" y="10463"/>
                    <a:pt x="2365" y="10634"/>
                    <a:pt x="3855" y="10634"/>
                  </a:cubicBezTo>
                  <a:cubicBezTo>
                    <a:pt x="5619" y="10634"/>
                    <a:pt x="7745" y="10394"/>
                    <a:pt x="9594" y="9613"/>
                  </a:cubicBezTo>
                  <a:cubicBezTo>
                    <a:pt x="9562" y="9036"/>
                    <a:pt x="9626" y="8364"/>
                    <a:pt x="9754" y="7595"/>
                  </a:cubicBezTo>
                  <a:cubicBezTo>
                    <a:pt x="10058" y="5801"/>
                    <a:pt x="10299" y="677"/>
                    <a:pt x="6552" y="85"/>
                  </a:cubicBezTo>
                  <a:cubicBezTo>
                    <a:pt x="6184" y="28"/>
                    <a:pt x="5825" y="1"/>
                    <a:pt x="5476" y="1"/>
                  </a:cubicBezTo>
                  <a:close/>
                </a:path>
              </a:pathLst>
            </a:custGeom>
            <a:solidFill>
              <a:srgbClr val="1716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815;p39">
              <a:extLst>
                <a:ext uri="{FF2B5EF4-FFF2-40B4-BE49-F238E27FC236}">
                  <a16:creationId xmlns:a16="http://schemas.microsoft.com/office/drawing/2014/main" id="{B7345A81-E40E-4D35-A881-0D3F6C57A31B}"/>
                </a:ext>
              </a:extLst>
            </p:cNvPr>
            <p:cNvSpPr/>
            <p:nvPr/>
          </p:nvSpPr>
          <p:spPr>
            <a:xfrm>
              <a:off x="1904400" y="3766650"/>
              <a:ext cx="39275" cy="38450"/>
            </a:xfrm>
            <a:custGeom>
              <a:avLst/>
              <a:gdLst/>
              <a:ahLst/>
              <a:cxnLst/>
              <a:rect l="l" t="t" r="r" b="b"/>
              <a:pathLst>
                <a:path w="1571" h="1538" extrusionOk="0">
                  <a:moveTo>
                    <a:pt x="786" y="224"/>
                  </a:moveTo>
                  <a:cubicBezTo>
                    <a:pt x="1090" y="224"/>
                    <a:pt x="1346" y="465"/>
                    <a:pt x="1330" y="753"/>
                  </a:cubicBezTo>
                  <a:cubicBezTo>
                    <a:pt x="1330" y="1057"/>
                    <a:pt x="1090" y="1297"/>
                    <a:pt x="786" y="1297"/>
                  </a:cubicBezTo>
                  <a:cubicBezTo>
                    <a:pt x="481" y="1297"/>
                    <a:pt x="241" y="1057"/>
                    <a:pt x="241" y="753"/>
                  </a:cubicBezTo>
                  <a:cubicBezTo>
                    <a:pt x="241" y="465"/>
                    <a:pt x="481" y="224"/>
                    <a:pt x="786" y="224"/>
                  </a:cubicBezTo>
                  <a:close/>
                  <a:moveTo>
                    <a:pt x="769" y="0"/>
                  </a:moveTo>
                  <a:cubicBezTo>
                    <a:pt x="353" y="0"/>
                    <a:pt x="1" y="352"/>
                    <a:pt x="1" y="785"/>
                  </a:cubicBezTo>
                  <a:cubicBezTo>
                    <a:pt x="1" y="1201"/>
                    <a:pt x="369" y="1537"/>
                    <a:pt x="786" y="1537"/>
                  </a:cubicBezTo>
                  <a:cubicBezTo>
                    <a:pt x="1234" y="1537"/>
                    <a:pt x="1570" y="1185"/>
                    <a:pt x="1554" y="753"/>
                  </a:cubicBezTo>
                  <a:cubicBezTo>
                    <a:pt x="1554" y="336"/>
                    <a:pt x="1186" y="0"/>
                    <a:pt x="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816;p39">
              <a:extLst>
                <a:ext uri="{FF2B5EF4-FFF2-40B4-BE49-F238E27FC236}">
                  <a16:creationId xmlns:a16="http://schemas.microsoft.com/office/drawing/2014/main" id="{5CAEA0C9-DE16-4998-AF4A-90BC79A06C7D}"/>
                </a:ext>
              </a:extLst>
            </p:cNvPr>
            <p:cNvSpPr/>
            <p:nvPr/>
          </p:nvSpPr>
          <p:spPr>
            <a:xfrm>
              <a:off x="1959650" y="38423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EB81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817;p39">
              <a:extLst>
                <a:ext uri="{FF2B5EF4-FFF2-40B4-BE49-F238E27FC236}">
                  <a16:creationId xmlns:a16="http://schemas.microsoft.com/office/drawing/2014/main" id="{3EEA19C5-741D-40CD-95FC-0274A0094321}"/>
                </a:ext>
              </a:extLst>
            </p:cNvPr>
            <p:cNvSpPr/>
            <p:nvPr/>
          </p:nvSpPr>
          <p:spPr>
            <a:xfrm>
              <a:off x="1954450" y="3789050"/>
              <a:ext cx="119725" cy="137025"/>
            </a:xfrm>
            <a:custGeom>
              <a:avLst/>
              <a:gdLst/>
              <a:ahLst/>
              <a:cxnLst/>
              <a:rect l="l" t="t" r="r" b="b"/>
              <a:pathLst>
                <a:path w="4789" h="5481" extrusionOk="0">
                  <a:moveTo>
                    <a:pt x="4068" y="1"/>
                  </a:moveTo>
                  <a:lnTo>
                    <a:pt x="3924" y="81"/>
                  </a:lnTo>
                  <a:lnTo>
                    <a:pt x="3700" y="209"/>
                  </a:lnTo>
                  <a:cubicBezTo>
                    <a:pt x="2867" y="1218"/>
                    <a:pt x="1666" y="1826"/>
                    <a:pt x="209" y="2099"/>
                  </a:cubicBezTo>
                  <a:lnTo>
                    <a:pt x="209" y="2131"/>
                  </a:lnTo>
                  <a:cubicBezTo>
                    <a:pt x="209" y="2227"/>
                    <a:pt x="225" y="2323"/>
                    <a:pt x="225" y="2419"/>
                  </a:cubicBezTo>
                  <a:cubicBezTo>
                    <a:pt x="273" y="2851"/>
                    <a:pt x="273" y="3204"/>
                    <a:pt x="241" y="3524"/>
                  </a:cubicBezTo>
                  <a:cubicBezTo>
                    <a:pt x="225" y="3668"/>
                    <a:pt x="225" y="3764"/>
                    <a:pt x="209" y="3892"/>
                  </a:cubicBezTo>
                  <a:cubicBezTo>
                    <a:pt x="161" y="4180"/>
                    <a:pt x="113" y="4469"/>
                    <a:pt x="1" y="4741"/>
                  </a:cubicBezTo>
                  <a:cubicBezTo>
                    <a:pt x="1" y="4741"/>
                    <a:pt x="166" y="5480"/>
                    <a:pt x="1692" y="5480"/>
                  </a:cubicBezTo>
                  <a:cubicBezTo>
                    <a:pt x="1877" y="5480"/>
                    <a:pt x="2081" y="5470"/>
                    <a:pt x="2306" y="5445"/>
                  </a:cubicBezTo>
                  <a:cubicBezTo>
                    <a:pt x="3972" y="5269"/>
                    <a:pt x="4788" y="3860"/>
                    <a:pt x="4788" y="3860"/>
                  </a:cubicBezTo>
                  <a:cubicBezTo>
                    <a:pt x="4132" y="2691"/>
                    <a:pt x="3892" y="1618"/>
                    <a:pt x="4052" y="337"/>
                  </a:cubicBezTo>
                  <a:lnTo>
                    <a:pt x="4084" y="81"/>
                  </a:lnTo>
                  <a:lnTo>
                    <a:pt x="4068" y="1"/>
                  </a:lnTo>
                  <a:close/>
                </a:path>
              </a:pathLst>
            </a:custGeom>
            <a:solidFill>
              <a:srgbClr val="EB81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818;p39">
              <a:extLst>
                <a:ext uri="{FF2B5EF4-FFF2-40B4-BE49-F238E27FC236}">
                  <a16:creationId xmlns:a16="http://schemas.microsoft.com/office/drawing/2014/main" id="{D88A6144-E625-4F4D-B5C6-5D781ED31979}"/>
                </a:ext>
              </a:extLst>
            </p:cNvPr>
            <p:cNvSpPr/>
            <p:nvPr/>
          </p:nvSpPr>
          <p:spPr>
            <a:xfrm>
              <a:off x="1960050" y="3821100"/>
              <a:ext cx="61675" cy="56450"/>
            </a:xfrm>
            <a:custGeom>
              <a:avLst/>
              <a:gdLst/>
              <a:ahLst/>
              <a:cxnLst/>
              <a:rect l="l" t="t" r="r" b="b"/>
              <a:pathLst>
                <a:path w="2467" h="2258" extrusionOk="0">
                  <a:moveTo>
                    <a:pt x="2467" y="0"/>
                  </a:moveTo>
                  <a:lnTo>
                    <a:pt x="2467" y="0"/>
                  </a:lnTo>
                  <a:cubicBezTo>
                    <a:pt x="1786" y="533"/>
                    <a:pt x="995" y="888"/>
                    <a:pt x="260" y="888"/>
                  </a:cubicBezTo>
                  <a:cubicBezTo>
                    <a:pt x="200" y="888"/>
                    <a:pt x="140" y="886"/>
                    <a:pt x="81" y="881"/>
                  </a:cubicBezTo>
                  <a:cubicBezTo>
                    <a:pt x="65" y="865"/>
                    <a:pt x="17" y="865"/>
                    <a:pt x="1" y="865"/>
                  </a:cubicBezTo>
                  <a:cubicBezTo>
                    <a:pt x="1" y="961"/>
                    <a:pt x="17" y="1057"/>
                    <a:pt x="17" y="1169"/>
                  </a:cubicBezTo>
                  <a:cubicBezTo>
                    <a:pt x="65" y="1585"/>
                    <a:pt x="65" y="1938"/>
                    <a:pt x="33" y="2258"/>
                  </a:cubicBezTo>
                  <a:cubicBezTo>
                    <a:pt x="1378" y="1858"/>
                    <a:pt x="2130" y="689"/>
                    <a:pt x="2467" y="0"/>
                  </a:cubicBezTo>
                  <a:close/>
                </a:path>
              </a:pathLst>
            </a:custGeom>
            <a:solidFill>
              <a:srgbClr val="1716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819;p39">
              <a:extLst>
                <a:ext uri="{FF2B5EF4-FFF2-40B4-BE49-F238E27FC236}">
                  <a16:creationId xmlns:a16="http://schemas.microsoft.com/office/drawing/2014/main" id="{515DFDC4-1B88-4182-84C0-2BB386734070}"/>
                </a:ext>
              </a:extLst>
            </p:cNvPr>
            <p:cNvSpPr/>
            <p:nvPr/>
          </p:nvSpPr>
          <p:spPr>
            <a:xfrm>
              <a:off x="1908800" y="3628375"/>
              <a:ext cx="194600" cy="216800"/>
            </a:xfrm>
            <a:custGeom>
              <a:avLst/>
              <a:gdLst/>
              <a:ahLst/>
              <a:cxnLst/>
              <a:rect l="l" t="t" r="r" b="b"/>
              <a:pathLst>
                <a:path w="7784" h="8672" extrusionOk="0">
                  <a:moveTo>
                    <a:pt x="4309" y="1"/>
                  </a:moveTo>
                  <a:cubicBezTo>
                    <a:pt x="4103" y="1"/>
                    <a:pt x="3885" y="13"/>
                    <a:pt x="3652" y="39"/>
                  </a:cubicBezTo>
                  <a:cubicBezTo>
                    <a:pt x="754" y="391"/>
                    <a:pt x="1" y="1752"/>
                    <a:pt x="209" y="3065"/>
                  </a:cubicBezTo>
                  <a:cubicBezTo>
                    <a:pt x="305" y="3754"/>
                    <a:pt x="706" y="5307"/>
                    <a:pt x="706" y="5307"/>
                  </a:cubicBezTo>
                  <a:lnTo>
                    <a:pt x="706" y="5323"/>
                  </a:lnTo>
                  <a:cubicBezTo>
                    <a:pt x="690" y="5467"/>
                    <a:pt x="658" y="5627"/>
                    <a:pt x="626" y="5787"/>
                  </a:cubicBezTo>
                  <a:cubicBezTo>
                    <a:pt x="481" y="6908"/>
                    <a:pt x="706" y="8366"/>
                    <a:pt x="1810" y="8590"/>
                  </a:cubicBezTo>
                  <a:cubicBezTo>
                    <a:pt x="1883" y="8604"/>
                    <a:pt x="2102" y="8672"/>
                    <a:pt x="2418" y="8672"/>
                  </a:cubicBezTo>
                  <a:cubicBezTo>
                    <a:pt x="2450" y="8672"/>
                    <a:pt x="2482" y="8671"/>
                    <a:pt x="2515" y="8670"/>
                  </a:cubicBezTo>
                  <a:cubicBezTo>
                    <a:pt x="3540" y="8606"/>
                    <a:pt x="5413" y="7789"/>
                    <a:pt x="6006" y="6444"/>
                  </a:cubicBezTo>
                  <a:cubicBezTo>
                    <a:pt x="6006" y="6428"/>
                    <a:pt x="6038" y="6412"/>
                    <a:pt x="6038" y="6396"/>
                  </a:cubicBezTo>
                  <a:cubicBezTo>
                    <a:pt x="6054" y="6332"/>
                    <a:pt x="6070" y="6284"/>
                    <a:pt x="6102" y="6252"/>
                  </a:cubicBezTo>
                  <a:lnTo>
                    <a:pt x="6118" y="6252"/>
                  </a:lnTo>
                  <a:cubicBezTo>
                    <a:pt x="7143" y="6204"/>
                    <a:pt x="7783" y="5227"/>
                    <a:pt x="7751" y="4442"/>
                  </a:cubicBezTo>
                  <a:cubicBezTo>
                    <a:pt x="7751" y="4170"/>
                    <a:pt x="7671" y="3850"/>
                    <a:pt x="7399" y="3722"/>
                  </a:cubicBezTo>
                  <a:cubicBezTo>
                    <a:pt x="7543" y="3594"/>
                    <a:pt x="7559" y="2633"/>
                    <a:pt x="7511" y="2473"/>
                  </a:cubicBezTo>
                  <a:cubicBezTo>
                    <a:pt x="7305" y="1589"/>
                    <a:pt x="6665" y="1"/>
                    <a:pt x="4309" y="1"/>
                  </a:cubicBezTo>
                  <a:close/>
                </a:path>
              </a:pathLst>
            </a:custGeom>
            <a:solidFill>
              <a:srgbClr val="EB81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820;p39">
              <a:extLst>
                <a:ext uri="{FF2B5EF4-FFF2-40B4-BE49-F238E27FC236}">
                  <a16:creationId xmlns:a16="http://schemas.microsoft.com/office/drawing/2014/main" id="{0A32F103-5F7E-42E8-B6D7-744325C9A9C4}"/>
                </a:ext>
              </a:extLst>
            </p:cNvPr>
            <p:cNvSpPr/>
            <p:nvPr/>
          </p:nvSpPr>
          <p:spPr>
            <a:xfrm>
              <a:off x="1931625" y="3739000"/>
              <a:ext cx="12050" cy="19700"/>
            </a:xfrm>
            <a:custGeom>
              <a:avLst/>
              <a:gdLst/>
              <a:ahLst/>
              <a:cxnLst/>
              <a:rect l="l" t="t" r="r" b="b"/>
              <a:pathLst>
                <a:path w="482" h="788" extrusionOk="0">
                  <a:moveTo>
                    <a:pt x="176" y="0"/>
                  </a:moveTo>
                  <a:cubicBezTo>
                    <a:pt x="171" y="0"/>
                    <a:pt x="166" y="1"/>
                    <a:pt x="161" y="1"/>
                  </a:cubicBezTo>
                  <a:cubicBezTo>
                    <a:pt x="65" y="1"/>
                    <a:pt x="1" y="209"/>
                    <a:pt x="17" y="418"/>
                  </a:cubicBezTo>
                  <a:cubicBezTo>
                    <a:pt x="63" y="631"/>
                    <a:pt x="167" y="787"/>
                    <a:pt x="273" y="787"/>
                  </a:cubicBezTo>
                  <a:cubicBezTo>
                    <a:pt x="279" y="787"/>
                    <a:pt x="284" y="787"/>
                    <a:pt x="289" y="786"/>
                  </a:cubicBezTo>
                  <a:cubicBezTo>
                    <a:pt x="417" y="770"/>
                    <a:pt x="481" y="562"/>
                    <a:pt x="433" y="370"/>
                  </a:cubicBezTo>
                  <a:cubicBezTo>
                    <a:pt x="403" y="156"/>
                    <a:pt x="285" y="0"/>
                    <a:pt x="176" y="0"/>
                  </a:cubicBezTo>
                  <a:close/>
                </a:path>
              </a:pathLst>
            </a:custGeom>
            <a:solidFill>
              <a:srgbClr val="1716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821;p39">
              <a:extLst>
                <a:ext uri="{FF2B5EF4-FFF2-40B4-BE49-F238E27FC236}">
                  <a16:creationId xmlns:a16="http://schemas.microsoft.com/office/drawing/2014/main" id="{E3B6A6E8-C9BA-49F4-9BB0-DD6BF8D4C859}"/>
                </a:ext>
              </a:extLst>
            </p:cNvPr>
            <p:cNvSpPr/>
            <p:nvPr/>
          </p:nvSpPr>
          <p:spPr>
            <a:xfrm>
              <a:off x="1926025" y="3737775"/>
              <a:ext cx="26450" cy="7175"/>
            </a:xfrm>
            <a:custGeom>
              <a:avLst/>
              <a:gdLst/>
              <a:ahLst/>
              <a:cxnLst/>
              <a:rect l="l" t="t" r="r" b="b"/>
              <a:pathLst>
                <a:path w="1058" h="287" extrusionOk="0">
                  <a:moveTo>
                    <a:pt x="528" y="1"/>
                  </a:moveTo>
                  <a:cubicBezTo>
                    <a:pt x="364" y="1"/>
                    <a:pt x="182" y="47"/>
                    <a:pt x="17" y="194"/>
                  </a:cubicBezTo>
                  <a:cubicBezTo>
                    <a:pt x="1" y="210"/>
                    <a:pt x="1" y="242"/>
                    <a:pt x="17" y="274"/>
                  </a:cubicBezTo>
                  <a:cubicBezTo>
                    <a:pt x="33" y="282"/>
                    <a:pt x="49" y="286"/>
                    <a:pt x="63" y="286"/>
                  </a:cubicBezTo>
                  <a:cubicBezTo>
                    <a:pt x="77" y="286"/>
                    <a:pt x="89" y="282"/>
                    <a:pt x="97" y="274"/>
                  </a:cubicBezTo>
                  <a:cubicBezTo>
                    <a:pt x="233" y="156"/>
                    <a:pt x="389" y="119"/>
                    <a:pt x="532" y="119"/>
                  </a:cubicBezTo>
                  <a:cubicBezTo>
                    <a:pt x="774" y="119"/>
                    <a:pt x="977" y="226"/>
                    <a:pt x="977" y="226"/>
                  </a:cubicBezTo>
                  <a:lnTo>
                    <a:pt x="1025" y="226"/>
                  </a:lnTo>
                  <a:cubicBezTo>
                    <a:pt x="1041" y="226"/>
                    <a:pt x="1041" y="210"/>
                    <a:pt x="1041" y="210"/>
                  </a:cubicBezTo>
                  <a:cubicBezTo>
                    <a:pt x="1057" y="194"/>
                    <a:pt x="1041" y="146"/>
                    <a:pt x="1025" y="130"/>
                  </a:cubicBezTo>
                  <a:cubicBezTo>
                    <a:pt x="1006" y="120"/>
                    <a:pt x="791" y="1"/>
                    <a:pt x="528" y="1"/>
                  </a:cubicBezTo>
                  <a:close/>
                </a:path>
              </a:pathLst>
            </a:custGeom>
            <a:solidFill>
              <a:srgbClr val="1716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822;p39">
              <a:extLst>
                <a:ext uri="{FF2B5EF4-FFF2-40B4-BE49-F238E27FC236}">
                  <a16:creationId xmlns:a16="http://schemas.microsoft.com/office/drawing/2014/main" id="{8051E4C2-1FA0-44F9-8056-DE4216393151}"/>
                </a:ext>
              </a:extLst>
            </p:cNvPr>
            <p:cNvSpPr/>
            <p:nvPr/>
          </p:nvSpPr>
          <p:spPr>
            <a:xfrm>
              <a:off x="1978475" y="3731375"/>
              <a:ext cx="12425" cy="19700"/>
            </a:xfrm>
            <a:custGeom>
              <a:avLst/>
              <a:gdLst/>
              <a:ahLst/>
              <a:cxnLst/>
              <a:rect l="l" t="t" r="r" b="b"/>
              <a:pathLst>
                <a:path w="497" h="788" extrusionOk="0">
                  <a:moveTo>
                    <a:pt x="208" y="1"/>
                  </a:moveTo>
                  <a:cubicBezTo>
                    <a:pt x="203" y="1"/>
                    <a:pt x="198" y="1"/>
                    <a:pt x="192" y="2"/>
                  </a:cubicBezTo>
                  <a:cubicBezTo>
                    <a:pt x="64" y="2"/>
                    <a:pt x="0" y="210"/>
                    <a:pt x="48" y="434"/>
                  </a:cubicBezTo>
                  <a:cubicBezTo>
                    <a:pt x="79" y="633"/>
                    <a:pt x="197" y="788"/>
                    <a:pt x="305" y="788"/>
                  </a:cubicBezTo>
                  <a:cubicBezTo>
                    <a:pt x="310" y="788"/>
                    <a:pt x="315" y="787"/>
                    <a:pt x="321" y="787"/>
                  </a:cubicBezTo>
                  <a:cubicBezTo>
                    <a:pt x="449" y="771"/>
                    <a:pt x="497" y="562"/>
                    <a:pt x="465" y="370"/>
                  </a:cubicBezTo>
                  <a:cubicBezTo>
                    <a:pt x="419" y="156"/>
                    <a:pt x="315" y="1"/>
                    <a:pt x="208" y="1"/>
                  </a:cubicBezTo>
                  <a:close/>
                </a:path>
              </a:pathLst>
            </a:custGeom>
            <a:solidFill>
              <a:srgbClr val="1716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823;p39">
              <a:extLst>
                <a:ext uri="{FF2B5EF4-FFF2-40B4-BE49-F238E27FC236}">
                  <a16:creationId xmlns:a16="http://schemas.microsoft.com/office/drawing/2014/main" id="{2F1FE706-F7F7-4555-A4BF-45E78CBCDC75}"/>
                </a:ext>
              </a:extLst>
            </p:cNvPr>
            <p:cNvSpPr/>
            <p:nvPr/>
          </p:nvSpPr>
          <p:spPr>
            <a:xfrm>
              <a:off x="1975675" y="3730025"/>
              <a:ext cx="26850" cy="7425"/>
            </a:xfrm>
            <a:custGeom>
              <a:avLst/>
              <a:gdLst/>
              <a:ahLst/>
              <a:cxnLst/>
              <a:rect l="l" t="t" r="r" b="b"/>
              <a:pathLst>
                <a:path w="1074" h="297" extrusionOk="0">
                  <a:moveTo>
                    <a:pt x="436" y="0"/>
                  </a:moveTo>
                  <a:cubicBezTo>
                    <a:pt x="306" y="0"/>
                    <a:pt x="167" y="32"/>
                    <a:pt x="32" y="120"/>
                  </a:cubicBezTo>
                  <a:cubicBezTo>
                    <a:pt x="16" y="136"/>
                    <a:pt x="0" y="184"/>
                    <a:pt x="16" y="200"/>
                  </a:cubicBezTo>
                  <a:cubicBezTo>
                    <a:pt x="27" y="211"/>
                    <a:pt x="54" y="230"/>
                    <a:pt x="74" y="230"/>
                  </a:cubicBezTo>
                  <a:cubicBezTo>
                    <a:pt x="83" y="230"/>
                    <a:pt x="91" y="226"/>
                    <a:pt x="96" y="216"/>
                  </a:cubicBezTo>
                  <a:cubicBezTo>
                    <a:pt x="210" y="143"/>
                    <a:pt x="330" y="117"/>
                    <a:pt x="444" y="117"/>
                  </a:cubicBezTo>
                  <a:cubicBezTo>
                    <a:pt x="731" y="117"/>
                    <a:pt x="977" y="285"/>
                    <a:pt x="977" y="296"/>
                  </a:cubicBezTo>
                  <a:lnTo>
                    <a:pt x="1041" y="296"/>
                  </a:lnTo>
                  <a:cubicBezTo>
                    <a:pt x="1057" y="296"/>
                    <a:pt x="1057" y="280"/>
                    <a:pt x="1057" y="280"/>
                  </a:cubicBezTo>
                  <a:cubicBezTo>
                    <a:pt x="1073" y="264"/>
                    <a:pt x="1073" y="216"/>
                    <a:pt x="1041" y="200"/>
                  </a:cubicBezTo>
                  <a:cubicBezTo>
                    <a:pt x="1018" y="189"/>
                    <a:pt x="754" y="0"/>
                    <a:pt x="436" y="0"/>
                  </a:cubicBezTo>
                  <a:close/>
                </a:path>
              </a:pathLst>
            </a:custGeom>
            <a:solidFill>
              <a:srgbClr val="1716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824;p39">
              <a:extLst>
                <a:ext uri="{FF2B5EF4-FFF2-40B4-BE49-F238E27FC236}">
                  <a16:creationId xmlns:a16="http://schemas.microsoft.com/office/drawing/2014/main" id="{65FE0EE4-036C-4157-9BFE-C9B1E2AE66EA}"/>
                </a:ext>
              </a:extLst>
            </p:cNvPr>
            <p:cNvSpPr/>
            <p:nvPr/>
          </p:nvSpPr>
          <p:spPr>
            <a:xfrm>
              <a:off x="1945650" y="3785550"/>
              <a:ext cx="31250" cy="16025"/>
            </a:xfrm>
            <a:custGeom>
              <a:avLst/>
              <a:gdLst/>
              <a:ahLst/>
              <a:cxnLst/>
              <a:rect l="l" t="t" r="r" b="b"/>
              <a:pathLst>
                <a:path w="1250" h="641" extrusionOk="0">
                  <a:moveTo>
                    <a:pt x="1107" y="1"/>
                  </a:moveTo>
                  <a:cubicBezTo>
                    <a:pt x="1073" y="1"/>
                    <a:pt x="1038" y="22"/>
                    <a:pt x="1009" y="61"/>
                  </a:cubicBezTo>
                  <a:cubicBezTo>
                    <a:pt x="1009" y="61"/>
                    <a:pt x="833" y="349"/>
                    <a:pt x="593" y="397"/>
                  </a:cubicBezTo>
                  <a:cubicBezTo>
                    <a:pt x="550" y="408"/>
                    <a:pt x="511" y="412"/>
                    <a:pt x="475" y="412"/>
                  </a:cubicBezTo>
                  <a:cubicBezTo>
                    <a:pt x="297" y="412"/>
                    <a:pt x="208" y="301"/>
                    <a:pt x="208" y="301"/>
                  </a:cubicBezTo>
                  <a:cubicBezTo>
                    <a:pt x="188" y="281"/>
                    <a:pt x="155" y="261"/>
                    <a:pt x="117" y="261"/>
                  </a:cubicBezTo>
                  <a:cubicBezTo>
                    <a:pt x="95" y="261"/>
                    <a:pt x="72" y="267"/>
                    <a:pt x="48" y="285"/>
                  </a:cubicBezTo>
                  <a:cubicBezTo>
                    <a:pt x="16" y="317"/>
                    <a:pt x="0" y="381"/>
                    <a:pt x="32" y="445"/>
                  </a:cubicBezTo>
                  <a:cubicBezTo>
                    <a:pt x="32" y="460"/>
                    <a:pt x="170" y="641"/>
                    <a:pt x="459" y="641"/>
                  </a:cubicBezTo>
                  <a:cubicBezTo>
                    <a:pt x="482" y="641"/>
                    <a:pt x="505" y="640"/>
                    <a:pt x="529" y="637"/>
                  </a:cubicBezTo>
                  <a:cubicBezTo>
                    <a:pt x="577" y="637"/>
                    <a:pt x="593" y="637"/>
                    <a:pt x="641" y="621"/>
                  </a:cubicBezTo>
                  <a:cubicBezTo>
                    <a:pt x="977" y="541"/>
                    <a:pt x="1201" y="205"/>
                    <a:pt x="1217" y="189"/>
                  </a:cubicBezTo>
                  <a:cubicBezTo>
                    <a:pt x="1249" y="125"/>
                    <a:pt x="1233" y="61"/>
                    <a:pt x="1169" y="29"/>
                  </a:cubicBezTo>
                  <a:cubicBezTo>
                    <a:pt x="1150" y="10"/>
                    <a:pt x="1129" y="1"/>
                    <a:pt x="110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825;p39">
              <a:extLst>
                <a:ext uri="{FF2B5EF4-FFF2-40B4-BE49-F238E27FC236}">
                  <a16:creationId xmlns:a16="http://schemas.microsoft.com/office/drawing/2014/main" id="{D001B570-3EA4-4925-A7BA-E999A3EDAC90}"/>
                </a:ext>
              </a:extLst>
            </p:cNvPr>
            <p:cNvSpPr/>
            <p:nvPr/>
          </p:nvSpPr>
          <p:spPr>
            <a:xfrm>
              <a:off x="2042525" y="3776475"/>
              <a:ext cx="19250" cy="13000"/>
            </a:xfrm>
            <a:custGeom>
              <a:avLst/>
              <a:gdLst/>
              <a:ahLst/>
              <a:cxnLst/>
              <a:rect l="l" t="t" r="r" b="b"/>
              <a:pathLst>
                <a:path w="770" h="520" extrusionOk="0">
                  <a:moveTo>
                    <a:pt x="737" y="328"/>
                  </a:moveTo>
                  <a:cubicBezTo>
                    <a:pt x="737" y="328"/>
                    <a:pt x="737" y="328"/>
                    <a:pt x="737" y="328"/>
                  </a:cubicBezTo>
                  <a:lnTo>
                    <a:pt x="737" y="328"/>
                  </a:lnTo>
                  <a:cubicBezTo>
                    <a:pt x="746" y="328"/>
                    <a:pt x="757" y="328"/>
                    <a:pt x="769" y="328"/>
                  </a:cubicBezTo>
                  <a:close/>
                  <a:moveTo>
                    <a:pt x="136" y="0"/>
                  </a:moveTo>
                  <a:cubicBezTo>
                    <a:pt x="116" y="0"/>
                    <a:pt x="97" y="8"/>
                    <a:pt x="80" y="24"/>
                  </a:cubicBezTo>
                  <a:cubicBezTo>
                    <a:pt x="16" y="40"/>
                    <a:pt x="0" y="120"/>
                    <a:pt x="48" y="168"/>
                  </a:cubicBezTo>
                  <a:cubicBezTo>
                    <a:pt x="97" y="264"/>
                    <a:pt x="177" y="328"/>
                    <a:pt x="257" y="392"/>
                  </a:cubicBezTo>
                  <a:cubicBezTo>
                    <a:pt x="401" y="472"/>
                    <a:pt x="545" y="504"/>
                    <a:pt x="657" y="520"/>
                  </a:cubicBezTo>
                  <a:cubicBezTo>
                    <a:pt x="657" y="504"/>
                    <a:pt x="689" y="488"/>
                    <a:pt x="689" y="472"/>
                  </a:cubicBezTo>
                  <a:cubicBezTo>
                    <a:pt x="705" y="408"/>
                    <a:pt x="721" y="360"/>
                    <a:pt x="737" y="328"/>
                  </a:cubicBezTo>
                  <a:lnTo>
                    <a:pt x="737" y="328"/>
                  </a:lnTo>
                  <a:cubicBezTo>
                    <a:pt x="711" y="329"/>
                    <a:pt x="692" y="332"/>
                    <a:pt x="657" y="344"/>
                  </a:cubicBezTo>
                  <a:lnTo>
                    <a:pt x="481" y="280"/>
                  </a:lnTo>
                  <a:cubicBezTo>
                    <a:pt x="385" y="248"/>
                    <a:pt x="289" y="168"/>
                    <a:pt x="225" y="72"/>
                  </a:cubicBezTo>
                  <a:cubicBezTo>
                    <a:pt x="214" y="29"/>
                    <a:pt x="175" y="0"/>
                    <a:pt x="136" y="0"/>
                  </a:cubicBezTo>
                  <a:close/>
                </a:path>
              </a:pathLst>
            </a:custGeom>
            <a:solidFill>
              <a:srgbClr val="D8CE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826;p39">
              <a:extLst>
                <a:ext uri="{FF2B5EF4-FFF2-40B4-BE49-F238E27FC236}">
                  <a16:creationId xmlns:a16="http://schemas.microsoft.com/office/drawing/2014/main" id="{BE934543-6CB2-4F6A-A28B-FA8B14F769F7}"/>
                </a:ext>
              </a:extLst>
            </p:cNvPr>
            <p:cNvSpPr/>
            <p:nvPr/>
          </p:nvSpPr>
          <p:spPr>
            <a:xfrm>
              <a:off x="2054525" y="3766650"/>
              <a:ext cx="38875" cy="38450"/>
            </a:xfrm>
            <a:custGeom>
              <a:avLst/>
              <a:gdLst/>
              <a:ahLst/>
              <a:cxnLst/>
              <a:rect l="l" t="t" r="r" b="b"/>
              <a:pathLst>
                <a:path w="1555" h="1538" extrusionOk="0">
                  <a:moveTo>
                    <a:pt x="866" y="0"/>
                  </a:moveTo>
                  <a:cubicBezTo>
                    <a:pt x="801" y="64"/>
                    <a:pt x="801" y="144"/>
                    <a:pt x="866" y="224"/>
                  </a:cubicBezTo>
                  <a:cubicBezTo>
                    <a:pt x="1122" y="256"/>
                    <a:pt x="1330" y="481"/>
                    <a:pt x="1330" y="753"/>
                  </a:cubicBezTo>
                  <a:cubicBezTo>
                    <a:pt x="1330" y="1057"/>
                    <a:pt x="1090" y="1297"/>
                    <a:pt x="785" y="1297"/>
                  </a:cubicBezTo>
                  <a:cubicBezTo>
                    <a:pt x="481" y="1297"/>
                    <a:pt x="241" y="1057"/>
                    <a:pt x="241" y="753"/>
                  </a:cubicBezTo>
                  <a:lnTo>
                    <a:pt x="241" y="737"/>
                  </a:lnTo>
                  <a:cubicBezTo>
                    <a:pt x="193" y="721"/>
                    <a:pt x="113" y="721"/>
                    <a:pt x="33" y="705"/>
                  </a:cubicBezTo>
                  <a:cubicBezTo>
                    <a:pt x="33" y="721"/>
                    <a:pt x="33" y="721"/>
                    <a:pt x="1" y="785"/>
                  </a:cubicBezTo>
                  <a:cubicBezTo>
                    <a:pt x="1" y="1201"/>
                    <a:pt x="369" y="1537"/>
                    <a:pt x="785" y="1537"/>
                  </a:cubicBezTo>
                  <a:cubicBezTo>
                    <a:pt x="1202" y="1537"/>
                    <a:pt x="1554" y="1185"/>
                    <a:pt x="1554" y="753"/>
                  </a:cubicBezTo>
                  <a:cubicBezTo>
                    <a:pt x="1554" y="352"/>
                    <a:pt x="1250" y="32"/>
                    <a:pt x="8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827;p39">
              <a:extLst>
                <a:ext uri="{FF2B5EF4-FFF2-40B4-BE49-F238E27FC236}">
                  <a16:creationId xmlns:a16="http://schemas.microsoft.com/office/drawing/2014/main" id="{AE22701E-8BC2-4135-A0B7-2C3454F484C1}"/>
                </a:ext>
              </a:extLst>
            </p:cNvPr>
            <p:cNvSpPr/>
            <p:nvPr/>
          </p:nvSpPr>
          <p:spPr>
            <a:xfrm>
              <a:off x="1958850" y="3807225"/>
              <a:ext cx="13650" cy="6275"/>
            </a:xfrm>
            <a:custGeom>
              <a:avLst/>
              <a:gdLst/>
              <a:ahLst/>
              <a:cxnLst/>
              <a:rect l="l" t="t" r="r" b="b"/>
              <a:pathLst>
                <a:path w="546" h="251" extrusionOk="0">
                  <a:moveTo>
                    <a:pt x="466" y="1"/>
                  </a:moveTo>
                  <a:cubicBezTo>
                    <a:pt x="442" y="1"/>
                    <a:pt x="421" y="12"/>
                    <a:pt x="401" y="43"/>
                  </a:cubicBezTo>
                  <a:cubicBezTo>
                    <a:pt x="401" y="43"/>
                    <a:pt x="333" y="133"/>
                    <a:pt x="197" y="133"/>
                  </a:cubicBezTo>
                  <a:cubicBezTo>
                    <a:pt x="171" y="133"/>
                    <a:pt x="143" y="130"/>
                    <a:pt x="113" y="123"/>
                  </a:cubicBezTo>
                  <a:cubicBezTo>
                    <a:pt x="101" y="115"/>
                    <a:pt x="91" y="112"/>
                    <a:pt x="81" y="112"/>
                  </a:cubicBezTo>
                  <a:cubicBezTo>
                    <a:pt x="51" y="112"/>
                    <a:pt x="33" y="143"/>
                    <a:pt x="33" y="155"/>
                  </a:cubicBezTo>
                  <a:cubicBezTo>
                    <a:pt x="1" y="203"/>
                    <a:pt x="49" y="235"/>
                    <a:pt x="65" y="235"/>
                  </a:cubicBezTo>
                  <a:cubicBezTo>
                    <a:pt x="145" y="251"/>
                    <a:pt x="225" y="251"/>
                    <a:pt x="289" y="251"/>
                  </a:cubicBezTo>
                  <a:cubicBezTo>
                    <a:pt x="433" y="219"/>
                    <a:pt x="513" y="123"/>
                    <a:pt x="529" y="123"/>
                  </a:cubicBezTo>
                  <a:cubicBezTo>
                    <a:pt x="545" y="75"/>
                    <a:pt x="545" y="43"/>
                    <a:pt x="513" y="11"/>
                  </a:cubicBezTo>
                  <a:cubicBezTo>
                    <a:pt x="495" y="5"/>
                    <a:pt x="480" y="1"/>
                    <a:pt x="46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828;p39">
              <a:extLst>
                <a:ext uri="{FF2B5EF4-FFF2-40B4-BE49-F238E27FC236}">
                  <a16:creationId xmlns:a16="http://schemas.microsoft.com/office/drawing/2014/main" id="{386049D0-A95D-43DC-9C35-49B17DBA6126}"/>
                </a:ext>
              </a:extLst>
            </p:cNvPr>
            <p:cNvSpPr/>
            <p:nvPr/>
          </p:nvSpPr>
          <p:spPr>
            <a:xfrm>
              <a:off x="1907825" y="3622625"/>
              <a:ext cx="177950" cy="133300"/>
            </a:xfrm>
            <a:custGeom>
              <a:avLst/>
              <a:gdLst/>
              <a:ahLst/>
              <a:cxnLst/>
              <a:rect l="l" t="t" r="r" b="b"/>
              <a:pathLst>
                <a:path w="7118" h="5332" extrusionOk="0">
                  <a:moveTo>
                    <a:pt x="4413" y="0"/>
                  </a:moveTo>
                  <a:cubicBezTo>
                    <a:pt x="4329" y="0"/>
                    <a:pt x="4243" y="4"/>
                    <a:pt x="4155" y="12"/>
                  </a:cubicBezTo>
                  <a:cubicBezTo>
                    <a:pt x="2682" y="141"/>
                    <a:pt x="1353" y="669"/>
                    <a:pt x="616" y="1502"/>
                  </a:cubicBezTo>
                  <a:cubicBezTo>
                    <a:pt x="248" y="1870"/>
                    <a:pt x="40" y="2334"/>
                    <a:pt x="24" y="2831"/>
                  </a:cubicBezTo>
                  <a:cubicBezTo>
                    <a:pt x="1" y="3934"/>
                    <a:pt x="163" y="4086"/>
                    <a:pt x="254" y="4086"/>
                  </a:cubicBezTo>
                  <a:cubicBezTo>
                    <a:pt x="288" y="4086"/>
                    <a:pt x="312" y="4064"/>
                    <a:pt x="312" y="4064"/>
                  </a:cubicBezTo>
                  <a:cubicBezTo>
                    <a:pt x="312" y="4064"/>
                    <a:pt x="312" y="4016"/>
                    <a:pt x="328" y="3695"/>
                  </a:cubicBezTo>
                  <a:cubicBezTo>
                    <a:pt x="344" y="3503"/>
                    <a:pt x="392" y="3199"/>
                    <a:pt x="472" y="2735"/>
                  </a:cubicBezTo>
                  <a:cubicBezTo>
                    <a:pt x="570" y="2062"/>
                    <a:pt x="1907" y="1728"/>
                    <a:pt x="2888" y="1728"/>
                  </a:cubicBezTo>
                  <a:cubicBezTo>
                    <a:pt x="3519" y="1728"/>
                    <a:pt x="4003" y="1866"/>
                    <a:pt x="3915" y="2142"/>
                  </a:cubicBezTo>
                  <a:lnTo>
                    <a:pt x="3915" y="2350"/>
                  </a:lnTo>
                  <a:cubicBezTo>
                    <a:pt x="3931" y="2494"/>
                    <a:pt x="3979" y="2703"/>
                    <a:pt x="4075" y="2895"/>
                  </a:cubicBezTo>
                  <a:cubicBezTo>
                    <a:pt x="4091" y="2895"/>
                    <a:pt x="4139" y="2895"/>
                    <a:pt x="4155" y="2911"/>
                  </a:cubicBezTo>
                  <a:cubicBezTo>
                    <a:pt x="4508" y="2975"/>
                    <a:pt x="4796" y="3071"/>
                    <a:pt x="5036" y="3183"/>
                  </a:cubicBezTo>
                  <a:cubicBezTo>
                    <a:pt x="5068" y="3199"/>
                    <a:pt x="5597" y="3583"/>
                    <a:pt x="5533" y="4144"/>
                  </a:cubicBezTo>
                  <a:cubicBezTo>
                    <a:pt x="5474" y="4671"/>
                    <a:pt x="5309" y="5331"/>
                    <a:pt x="5561" y="5331"/>
                  </a:cubicBezTo>
                  <a:cubicBezTo>
                    <a:pt x="5585" y="5331"/>
                    <a:pt x="5613" y="5325"/>
                    <a:pt x="5645" y="5313"/>
                  </a:cubicBezTo>
                  <a:cubicBezTo>
                    <a:pt x="6029" y="5153"/>
                    <a:pt x="6157" y="4704"/>
                    <a:pt x="6157" y="4704"/>
                  </a:cubicBezTo>
                  <a:cubicBezTo>
                    <a:pt x="6349" y="4432"/>
                    <a:pt x="6621" y="4176"/>
                    <a:pt x="6974" y="4032"/>
                  </a:cubicBezTo>
                  <a:cubicBezTo>
                    <a:pt x="7118" y="3039"/>
                    <a:pt x="7118" y="1998"/>
                    <a:pt x="6718" y="1053"/>
                  </a:cubicBezTo>
                  <a:cubicBezTo>
                    <a:pt x="6131" y="466"/>
                    <a:pt x="5342" y="0"/>
                    <a:pt x="4413" y="0"/>
                  </a:cubicBezTo>
                  <a:close/>
                </a:path>
              </a:pathLst>
            </a:custGeom>
            <a:solidFill>
              <a:srgbClr val="1716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829;p39">
              <a:extLst>
                <a:ext uri="{FF2B5EF4-FFF2-40B4-BE49-F238E27FC236}">
                  <a16:creationId xmlns:a16="http://schemas.microsoft.com/office/drawing/2014/main" id="{F45F55D0-82C2-4BA8-BFEA-1A19396572C7}"/>
                </a:ext>
              </a:extLst>
            </p:cNvPr>
            <p:cNvSpPr/>
            <p:nvPr/>
          </p:nvSpPr>
          <p:spPr>
            <a:xfrm>
              <a:off x="2004900" y="3663350"/>
              <a:ext cx="87300" cy="168625"/>
            </a:xfrm>
            <a:custGeom>
              <a:avLst/>
              <a:gdLst/>
              <a:ahLst/>
              <a:cxnLst/>
              <a:rect l="l" t="t" r="r" b="b"/>
              <a:pathLst>
                <a:path w="3492" h="6745" extrusionOk="0">
                  <a:moveTo>
                    <a:pt x="2452" y="0"/>
                  </a:moveTo>
                  <a:cubicBezTo>
                    <a:pt x="1449" y="0"/>
                    <a:pt x="253" y="588"/>
                    <a:pt x="0" y="721"/>
                  </a:cubicBezTo>
                  <a:cubicBezTo>
                    <a:pt x="32" y="865"/>
                    <a:pt x="64" y="1074"/>
                    <a:pt x="160" y="1266"/>
                  </a:cubicBezTo>
                  <a:cubicBezTo>
                    <a:pt x="192" y="1266"/>
                    <a:pt x="224" y="1266"/>
                    <a:pt x="240" y="1282"/>
                  </a:cubicBezTo>
                  <a:cubicBezTo>
                    <a:pt x="609" y="1346"/>
                    <a:pt x="881" y="1442"/>
                    <a:pt x="1121" y="1554"/>
                  </a:cubicBezTo>
                  <a:cubicBezTo>
                    <a:pt x="1169" y="1570"/>
                    <a:pt x="1682" y="1954"/>
                    <a:pt x="1634" y="2515"/>
                  </a:cubicBezTo>
                  <a:cubicBezTo>
                    <a:pt x="1569" y="3091"/>
                    <a:pt x="1089" y="6150"/>
                    <a:pt x="1682" y="6614"/>
                  </a:cubicBezTo>
                  <a:cubicBezTo>
                    <a:pt x="1798" y="6704"/>
                    <a:pt x="1899" y="6744"/>
                    <a:pt x="1987" y="6744"/>
                  </a:cubicBezTo>
                  <a:cubicBezTo>
                    <a:pt x="2822" y="6744"/>
                    <a:pt x="2402" y="3043"/>
                    <a:pt x="2402" y="3043"/>
                  </a:cubicBezTo>
                  <a:cubicBezTo>
                    <a:pt x="2610" y="2787"/>
                    <a:pt x="2706" y="2531"/>
                    <a:pt x="3091" y="2403"/>
                  </a:cubicBezTo>
                  <a:cubicBezTo>
                    <a:pt x="3491" y="1586"/>
                    <a:pt x="3331" y="833"/>
                    <a:pt x="3027" y="81"/>
                  </a:cubicBezTo>
                  <a:cubicBezTo>
                    <a:pt x="2849" y="24"/>
                    <a:pt x="2654" y="0"/>
                    <a:pt x="2452" y="0"/>
                  </a:cubicBezTo>
                  <a:close/>
                </a:path>
              </a:pathLst>
            </a:custGeom>
            <a:solidFill>
              <a:srgbClr val="1716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830;p39">
              <a:extLst>
                <a:ext uri="{FF2B5EF4-FFF2-40B4-BE49-F238E27FC236}">
                  <a16:creationId xmlns:a16="http://schemas.microsoft.com/office/drawing/2014/main" id="{62733129-1C65-4DC4-96F8-CCA724E9FDF7}"/>
                </a:ext>
              </a:extLst>
            </p:cNvPr>
            <p:cNvSpPr/>
            <p:nvPr/>
          </p:nvSpPr>
          <p:spPr>
            <a:xfrm>
              <a:off x="2069750" y="3638125"/>
              <a:ext cx="43775" cy="85300"/>
            </a:xfrm>
            <a:custGeom>
              <a:avLst/>
              <a:gdLst/>
              <a:ahLst/>
              <a:cxnLst/>
              <a:rect l="l" t="t" r="r" b="b"/>
              <a:pathLst>
                <a:path w="1751" h="3412" extrusionOk="0">
                  <a:moveTo>
                    <a:pt x="80" y="1"/>
                  </a:moveTo>
                  <a:lnTo>
                    <a:pt x="80" y="1"/>
                  </a:lnTo>
                  <a:cubicBezTo>
                    <a:pt x="80" y="1"/>
                    <a:pt x="0" y="770"/>
                    <a:pt x="225" y="1042"/>
                  </a:cubicBezTo>
                  <a:cubicBezTo>
                    <a:pt x="225" y="1042"/>
                    <a:pt x="881" y="1939"/>
                    <a:pt x="545" y="3412"/>
                  </a:cubicBezTo>
                  <a:cubicBezTo>
                    <a:pt x="545" y="3412"/>
                    <a:pt x="833" y="3337"/>
                    <a:pt x="1076" y="3337"/>
                  </a:cubicBezTo>
                  <a:cubicBezTo>
                    <a:pt x="1152" y="3337"/>
                    <a:pt x="1224" y="3345"/>
                    <a:pt x="1281" y="3364"/>
                  </a:cubicBezTo>
                  <a:cubicBezTo>
                    <a:pt x="1292" y="3367"/>
                    <a:pt x="1302" y="3369"/>
                    <a:pt x="1312" y="3369"/>
                  </a:cubicBezTo>
                  <a:cubicBezTo>
                    <a:pt x="1541" y="3369"/>
                    <a:pt x="1751" y="2529"/>
                    <a:pt x="1506" y="1762"/>
                  </a:cubicBezTo>
                  <a:cubicBezTo>
                    <a:pt x="1233" y="962"/>
                    <a:pt x="81" y="1"/>
                    <a:pt x="80" y="1"/>
                  </a:cubicBezTo>
                  <a:close/>
                </a:path>
              </a:pathLst>
            </a:custGeom>
            <a:solidFill>
              <a:srgbClr val="1716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831;p39">
              <a:extLst>
                <a:ext uri="{FF2B5EF4-FFF2-40B4-BE49-F238E27FC236}">
                  <a16:creationId xmlns:a16="http://schemas.microsoft.com/office/drawing/2014/main" id="{C2E4C9FB-6E41-4333-B9B2-122E9CD48EF8}"/>
                </a:ext>
              </a:extLst>
            </p:cNvPr>
            <p:cNvSpPr/>
            <p:nvPr/>
          </p:nvSpPr>
          <p:spPr>
            <a:xfrm>
              <a:off x="1944050" y="3741350"/>
              <a:ext cx="20025" cy="34925"/>
            </a:xfrm>
            <a:custGeom>
              <a:avLst/>
              <a:gdLst/>
              <a:ahLst/>
              <a:cxnLst/>
              <a:rect l="l" t="t" r="r" b="b"/>
              <a:pathLst>
                <a:path w="801" h="1397" extrusionOk="0">
                  <a:moveTo>
                    <a:pt x="706" y="0"/>
                  </a:moveTo>
                  <a:cubicBezTo>
                    <a:pt x="672" y="0"/>
                    <a:pt x="625" y="40"/>
                    <a:pt x="625" y="67"/>
                  </a:cubicBezTo>
                  <a:cubicBezTo>
                    <a:pt x="545" y="516"/>
                    <a:pt x="336" y="788"/>
                    <a:pt x="48" y="996"/>
                  </a:cubicBezTo>
                  <a:cubicBezTo>
                    <a:pt x="16" y="1012"/>
                    <a:pt x="0" y="1028"/>
                    <a:pt x="0" y="1076"/>
                  </a:cubicBezTo>
                  <a:cubicBezTo>
                    <a:pt x="0" y="1108"/>
                    <a:pt x="16" y="1124"/>
                    <a:pt x="48" y="1156"/>
                  </a:cubicBezTo>
                  <a:lnTo>
                    <a:pt x="449" y="1364"/>
                  </a:lnTo>
                  <a:cubicBezTo>
                    <a:pt x="449" y="1397"/>
                    <a:pt x="465" y="1397"/>
                    <a:pt x="481" y="1397"/>
                  </a:cubicBezTo>
                  <a:cubicBezTo>
                    <a:pt x="529" y="1397"/>
                    <a:pt x="545" y="1364"/>
                    <a:pt x="561" y="1332"/>
                  </a:cubicBezTo>
                  <a:cubicBezTo>
                    <a:pt x="577" y="1284"/>
                    <a:pt x="561" y="1236"/>
                    <a:pt x="529" y="1204"/>
                  </a:cubicBezTo>
                  <a:lnTo>
                    <a:pt x="240" y="1044"/>
                  </a:lnTo>
                  <a:cubicBezTo>
                    <a:pt x="529" y="836"/>
                    <a:pt x="705" y="532"/>
                    <a:pt x="785" y="115"/>
                  </a:cubicBezTo>
                  <a:cubicBezTo>
                    <a:pt x="801" y="67"/>
                    <a:pt x="769" y="3"/>
                    <a:pt x="721" y="3"/>
                  </a:cubicBezTo>
                  <a:cubicBezTo>
                    <a:pt x="716" y="1"/>
                    <a:pt x="711" y="0"/>
                    <a:pt x="7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832;p39">
              <a:extLst>
                <a:ext uri="{FF2B5EF4-FFF2-40B4-BE49-F238E27FC236}">
                  <a16:creationId xmlns:a16="http://schemas.microsoft.com/office/drawing/2014/main" id="{33457E04-E841-4293-B862-E94C6F9017A0}"/>
                </a:ext>
              </a:extLst>
            </p:cNvPr>
            <p:cNvSpPr/>
            <p:nvPr/>
          </p:nvSpPr>
          <p:spPr>
            <a:xfrm>
              <a:off x="1962050" y="3720525"/>
              <a:ext cx="55675" cy="53050"/>
            </a:xfrm>
            <a:custGeom>
              <a:avLst/>
              <a:gdLst/>
              <a:ahLst/>
              <a:cxnLst/>
              <a:rect l="l" t="t" r="r" b="b"/>
              <a:pathLst>
                <a:path w="2227" h="2122" extrusionOk="0">
                  <a:moveTo>
                    <a:pt x="1086" y="178"/>
                  </a:moveTo>
                  <a:cubicBezTo>
                    <a:pt x="1555" y="178"/>
                    <a:pt x="1940" y="536"/>
                    <a:pt x="1986" y="996"/>
                  </a:cubicBezTo>
                  <a:cubicBezTo>
                    <a:pt x="2018" y="1509"/>
                    <a:pt x="1650" y="1925"/>
                    <a:pt x="1170" y="1957"/>
                  </a:cubicBezTo>
                  <a:cubicBezTo>
                    <a:pt x="1141" y="1960"/>
                    <a:pt x="1112" y="1961"/>
                    <a:pt x="1083" y="1961"/>
                  </a:cubicBezTo>
                  <a:cubicBezTo>
                    <a:pt x="611" y="1961"/>
                    <a:pt x="239" y="1594"/>
                    <a:pt x="209" y="1141"/>
                  </a:cubicBezTo>
                  <a:cubicBezTo>
                    <a:pt x="161" y="644"/>
                    <a:pt x="529" y="228"/>
                    <a:pt x="1026" y="180"/>
                  </a:cubicBezTo>
                  <a:cubicBezTo>
                    <a:pt x="1046" y="179"/>
                    <a:pt x="1066" y="178"/>
                    <a:pt x="1086" y="178"/>
                  </a:cubicBezTo>
                  <a:close/>
                  <a:moveTo>
                    <a:pt x="1110" y="0"/>
                  </a:moveTo>
                  <a:cubicBezTo>
                    <a:pt x="1082" y="0"/>
                    <a:pt x="1054" y="1"/>
                    <a:pt x="1026" y="4"/>
                  </a:cubicBezTo>
                  <a:cubicBezTo>
                    <a:pt x="449" y="68"/>
                    <a:pt x="1" y="564"/>
                    <a:pt x="49" y="1141"/>
                  </a:cubicBezTo>
                  <a:cubicBezTo>
                    <a:pt x="79" y="1717"/>
                    <a:pt x="526" y="2121"/>
                    <a:pt x="1091" y="2121"/>
                  </a:cubicBezTo>
                  <a:cubicBezTo>
                    <a:pt x="1122" y="2121"/>
                    <a:pt x="1154" y="2120"/>
                    <a:pt x="1186" y="2117"/>
                  </a:cubicBezTo>
                  <a:cubicBezTo>
                    <a:pt x="1762" y="2069"/>
                    <a:pt x="2227" y="1557"/>
                    <a:pt x="2163" y="980"/>
                  </a:cubicBezTo>
                  <a:cubicBezTo>
                    <a:pt x="2102" y="432"/>
                    <a:pt x="1650" y="0"/>
                    <a:pt x="11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833;p39">
              <a:extLst>
                <a:ext uri="{FF2B5EF4-FFF2-40B4-BE49-F238E27FC236}">
                  <a16:creationId xmlns:a16="http://schemas.microsoft.com/office/drawing/2014/main" id="{E49C5BD2-2955-4ECF-8B52-3853F68F4C92}"/>
                </a:ext>
              </a:extLst>
            </p:cNvPr>
            <p:cNvSpPr/>
            <p:nvPr/>
          </p:nvSpPr>
          <p:spPr>
            <a:xfrm>
              <a:off x="1899600" y="3725375"/>
              <a:ext cx="54875" cy="53350"/>
            </a:xfrm>
            <a:custGeom>
              <a:avLst/>
              <a:gdLst/>
              <a:ahLst/>
              <a:cxnLst/>
              <a:rect l="l" t="t" r="r" b="b"/>
              <a:pathLst>
                <a:path w="2195" h="2134" extrusionOk="0">
                  <a:moveTo>
                    <a:pt x="1083" y="160"/>
                  </a:moveTo>
                  <a:cubicBezTo>
                    <a:pt x="1554" y="160"/>
                    <a:pt x="1940" y="533"/>
                    <a:pt x="1986" y="995"/>
                  </a:cubicBezTo>
                  <a:cubicBezTo>
                    <a:pt x="2018" y="1491"/>
                    <a:pt x="1634" y="1907"/>
                    <a:pt x="1154" y="1955"/>
                  </a:cubicBezTo>
                  <a:cubicBezTo>
                    <a:pt x="1134" y="1957"/>
                    <a:pt x="1115" y="1957"/>
                    <a:pt x="1096" y="1957"/>
                  </a:cubicBezTo>
                  <a:cubicBezTo>
                    <a:pt x="625" y="1957"/>
                    <a:pt x="239" y="1584"/>
                    <a:pt x="193" y="1123"/>
                  </a:cubicBezTo>
                  <a:cubicBezTo>
                    <a:pt x="161" y="642"/>
                    <a:pt x="513" y="210"/>
                    <a:pt x="1026" y="162"/>
                  </a:cubicBezTo>
                  <a:cubicBezTo>
                    <a:pt x="1045" y="161"/>
                    <a:pt x="1064" y="160"/>
                    <a:pt x="1083" y="160"/>
                  </a:cubicBezTo>
                  <a:close/>
                  <a:moveTo>
                    <a:pt x="1071" y="0"/>
                  </a:moveTo>
                  <a:cubicBezTo>
                    <a:pt x="1051" y="0"/>
                    <a:pt x="1030" y="1"/>
                    <a:pt x="1010" y="2"/>
                  </a:cubicBezTo>
                  <a:cubicBezTo>
                    <a:pt x="433" y="66"/>
                    <a:pt x="1" y="562"/>
                    <a:pt x="33" y="1155"/>
                  </a:cubicBezTo>
                  <a:cubicBezTo>
                    <a:pt x="79" y="1711"/>
                    <a:pt x="543" y="2133"/>
                    <a:pt x="1108" y="2133"/>
                  </a:cubicBezTo>
                  <a:cubicBezTo>
                    <a:pt x="1128" y="2133"/>
                    <a:pt x="1149" y="2133"/>
                    <a:pt x="1170" y="2132"/>
                  </a:cubicBezTo>
                  <a:cubicBezTo>
                    <a:pt x="1762" y="2068"/>
                    <a:pt x="2195" y="1571"/>
                    <a:pt x="2162" y="995"/>
                  </a:cubicBezTo>
                  <a:cubicBezTo>
                    <a:pt x="2101" y="423"/>
                    <a:pt x="1636" y="0"/>
                    <a:pt x="10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834;p39">
              <a:extLst>
                <a:ext uri="{FF2B5EF4-FFF2-40B4-BE49-F238E27FC236}">
                  <a16:creationId xmlns:a16="http://schemas.microsoft.com/office/drawing/2014/main" id="{27DE868F-574B-4EE8-A46E-3FD59AB38EBB}"/>
                </a:ext>
              </a:extLst>
            </p:cNvPr>
            <p:cNvSpPr/>
            <p:nvPr/>
          </p:nvSpPr>
          <p:spPr>
            <a:xfrm>
              <a:off x="2008100" y="3723850"/>
              <a:ext cx="62475" cy="12400"/>
            </a:xfrm>
            <a:custGeom>
              <a:avLst/>
              <a:gdLst/>
              <a:ahLst/>
              <a:cxnLst/>
              <a:rect l="l" t="t" r="r" b="b"/>
              <a:pathLst>
                <a:path w="2499" h="496" extrusionOk="0">
                  <a:moveTo>
                    <a:pt x="1124" y="1"/>
                  </a:moveTo>
                  <a:cubicBezTo>
                    <a:pt x="784" y="1"/>
                    <a:pt x="401" y="67"/>
                    <a:pt x="0" y="255"/>
                  </a:cubicBezTo>
                  <a:lnTo>
                    <a:pt x="80" y="399"/>
                  </a:lnTo>
                  <a:cubicBezTo>
                    <a:pt x="456" y="221"/>
                    <a:pt x="817" y="159"/>
                    <a:pt x="1139" y="159"/>
                  </a:cubicBezTo>
                  <a:cubicBezTo>
                    <a:pt x="1886" y="159"/>
                    <a:pt x="2418" y="495"/>
                    <a:pt x="2418" y="495"/>
                  </a:cubicBezTo>
                  <a:lnTo>
                    <a:pt x="2498" y="367"/>
                  </a:lnTo>
                  <a:cubicBezTo>
                    <a:pt x="2476" y="356"/>
                    <a:pt x="1914" y="1"/>
                    <a:pt x="11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835;p39">
              <a:extLst>
                <a:ext uri="{FF2B5EF4-FFF2-40B4-BE49-F238E27FC236}">
                  <a16:creationId xmlns:a16="http://schemas.microsoft.com/office/drawing/2014/main" id="{3DD34D65-64D6-4FC6-BF90-ACA2B27D3E30}"/>
                </a:ext>
              </a:extLst>
            </p:cNvPr>
            <p:cNvSpPr/>
            <p:nvPr/>
          </p:nvSpPr>
          <p:spPr>
            <a:xfrm>
              <a:off x="1948850" y="3743225"/>
              <a:ext cx="16825" cy="7025"/>
            </a:xfrm>
            <a:custGeom>
              <a:avLst/>
              <a:gdLst/>
              <a:ahLst/>
              <a:cxnLst/>
              <a:rect l="l" t="t" r="r" b="b"/>
              <a:pathLst>
                <a:path w="673" h="281" extrusionOk="0">
                  <a:moveTo>
                    <a:pt x="361" y="0"/>
                  </a:moveTo>
                  <a:cubicBezTo>
                    <a:pt x="243" y="0"/>
                    <a:pt x="115" y="38"/>
                    <a:pt x="0" y="153"/>
                  </a:cubicBezTo>
                  <a:lnTo>
                    <a:pt x="128" y="281"/>
                  </a:lnTo>
                  <a:cubicBezTo>
                    <a:pt x="214" y="195"/>
                    <a:pt x="307" y="169"/>
                    <a:pt x="388" y="169"/>
                  </a:cubicBezTo>
                  <a:cubicBezTo>
                    <a:pt x="504" y="169"/>
                    <a:pt x="593" y="223"/>
                    <a:pt x="593" y="233"/>
                  </a:cubicBezTo>
                  <a:lnTo>
                    <a:pt x="673" y="88"/>
                  </a:lnTo>
                  <a:cubicBezTo>
                    <a:pt x="606" y="47"/>
                    <a:pt x="490" y="0"/>
                    <a:pt x="3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836;p39">
              <a:extLst>
                <a:ext uri="{FF2B5EF4-FFF2-40B4-BE49-F238E27FC236}">
                  <a16:creationId xmlns:a16="http://schemas.microsoft.com/office/drawing/2014/main" id="{09B55567-F787-4CE3-AAFE-E733E0E05632}"/>
                </a:ext>
              </a:extLst>
            </p:cNvPr>
            <p:cNvSpPr/>
            <p:nvPr/>
          </p:nvSpPr>
          <p:spPr>
            <a:xfrm>
              <a:off x="1968275" y="3703100"/>
              <a:ext cx="45850" cy="16675"/>
            </a:xfrm>
            <a:custGeom>
              <a:avLst/>
              <a:gdLst/>
              <a:ahLst/>
              <a:cxnLst/>
              <a:rect l="l" t="t" r="r" b="b"/>
              <a:pathLst>
                <a:path w="1834" h="667" extrusionOk="0">
                  <a:moveTo>
                    <a:pt x="916" y="1"/>
                  </a:moveTo>
                  <a:cubicBezTo>
                    <a:pt x="773" y="1"/>
                    <a:pt x="618" y="22"/>
                    <a:pt x="456" y="76"/>
                  </a:cubicBezTo>
                  <a:cubicBezTo>
                    <a:pt x="264" y="140"/>
                    <a:pt x="152" y="236"/>
                    <a:pt x="88" y="332"/>
                  </a:cubicBezTo>
                  <a:cubicBezTo>
                    <a:pt x="1" y="494"/>
                    <a:pt x="137" y="666"/>
                    <a:pt x="285" y="666"/>
                  </a:cubicBezTo>
                  <a:cubicBezTo>
                    <a:pt x="326" y="666"/>
                    <a:pt x="369" y="652"/>
                    <a:pt x="408" y="621"/>
                  </a:cubicBezTo>
                  <a:cubicBezTo>
                    <a:pt x="472" y="557"/>
                    <a:pt x="536" y="525"/>
                    <a:pt x="632" y="493"/>
                  </a:cubicBezTo>
                  <a:cubicBezTo>
                    <a:pt x="1017" y="316"/>
                    <a:pt x="1833" y="300"/>
                    <a:pt x="1833" y="300"/>
                  </a:cubicBezTo>
                  <a:cubicBezTo>
                    <a:pt x="1833" y="300"/>
                    <a:pt x="1454" y="1"/>
                    <a:pt x="916" y="1"/>
                  </a:cubicBezTo>
                  <a:close/>
                </a:path>
              </a:pathLst>
            </a:custGeom>
            <a:solidFill>
              <a:srgbClr val="1716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837;p39">
              <a:extLst>
                <a:ext uri="{FF2B5EF4-FFF2-40B4-BE49-F238E27FC236}">
                  <a16:creationId xmlns:a16="http://schemas.microsoft.com/office/drawing/2014/main" id="{71E49FDE-9D23-4396-BC16-8971E543FF23}"/>
                </a:ext>
              </a:extLst>
            </p:cNvPr>
            <p:cNvSpPr/>
            <p:nvPr/>
          </p:nvSpPr>
          <p:spPr>
            <a:xfrm>
              <a:off x="1917225" y="3710525"/>
              <a:ext cx="38700" cy="13275"/>
            </a:xfrm>
            <a:custGeom>
              <a:avLst/>
              <a:gdLst/>
              <a:ahLst/>
              <a:cxnLst/>
              <a:rect l="l" t="t" r="r" b="b"/>
              <a:pathLst>
                <a:path w="1548" h="531" extrusionOk="0">
                  <a:moveTo>
                    <a:pt x="893" y="0"/>
                  </a:moveTo>
                  <a:cubicBezTo>
                    <a:pt x="162" y="0"/>
                    <a:pt x="0" y="500"/>
                    <a:pt x="0" y="500"/>
                  </a:cubicBezTo>
                  <a:cubicBezTo>
                    <a:pt x="0" y="500"/>
                    <a:pt x="359" y="424"/>
                    <a:pt x="727" y="424"/>
                  </a:cubicBezTo>
                  <a:cubicBezTo>
                    <a:pt x="805" y="424"/>
                    <a:pt x="885" y="427"/>
                    <a:pt x="961" y="436"/>
                  </a:cubicBezTo>
                  <a:cubicBezTo>
                    <a:pt x="1041" y="468"/>
                    <a:pt x="1121" y="500"/>
                    <a:pt x="1169" y="516"/>
                  </a:cubicBezTo>
                  <a:cubicBezTo>
                    <a:pt x="1197" y="526"/>
                    <a:pt x="1224" y="530"/>
                    <a:pt x="1250" y="530"/>
                  </a:cubicBezTo>
                  <a:cubicBezTo>
                    <a:pt x="1432" y="530"/>
                    <a:pt x="1548" y="304"/>
                    <a:pt x="1393" y="163"/>
                  </a:cubicBezTo>
                  <a:cubicBezTo>
                    <a:pt x="1297" y="83"/>
                    <a:pt x="1169" y="19"/>
                    <a:pt x="993" y="3"/>
                  </a:cubicBezTo>
                  <a:cubicBezTo>
                    <a:pt x="959" y="1"/>
                    <a:pt x="925" y="0"/>
                    <a:pt x="893" y="0"/>
                  </a:cubicBezTo>
                  <a:close/>
                </a:path>
              </a:pathLst>
            </a:custGeom>
            <a:solidFill>
              <a:srgbClr val="1716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838;p39">
              <a:extLst>
                <a:ext uri="{FF2B5EF4-FFF2-40B4-BE49-F238E27FC236}">
                  <a16:creationId xmlns:a16="http://schemas.microsoft.com/office/drawing/2014/main" id="{AB0986B3-5811-4652-888C-F336AA20CE89}"/>
                </a:ext>
              </a:extLst>
            </p:cNvPr>
            <p:cNvSpPr/>
            <p:nvPr/>
          </p:nvSpPr>
          <p:spPr>
            <a:xfrm>
              <a:off x="1937625" y="3836700"/>
              <a:ext cx="150550" cy="99375"/>
            </a:xfrm>
            <a:custGeom>
              <a:avLst/>
              <a:gdLst/>
              <a:ahLst/>
              <a:cxnLst/>
              <a:rect l="l" t="t" r="r" b="b"/>
              <a:pathLst>
                <a:path w="6022" h="3975" extrusionOk="0">
                  <a:moveTo>
                    <a:pt x="4757" y="1"/>
                  </a:moveTo>
                  <a:cubicBezTo>
                    <a:pt x="4757" y="1"/>
                    <a:pt x="3906" y="1157"/>
                    <a:pt x="1624" y="1157"/>
                  </a:cubicBezTo>
                  <a:cubicBezTo>
                    <a:pt x="1401" y="1157"/>
                    <a:pt x="1165" y="1146"/>
                    <a:pt x="914" y="1121"/>
                  </a:cubicBezTo>
                  <a:cubicBezTo>
                    <a:pt x="914" y="1121"/>
                    <a:pt x="193" y="1202"/>
                    <a:pt x="1" y="2595"/>
                  </a:cubicBezTo>
                  <a:cubicBezTo>
                    <a:pt x="1" y="2595"/>
                    <a:pt x="100" y="3975"/>
                    <a:pt x="2146" y="3975"/>
                  </a:cubicBezTo>
                  <a:cubicBezTo>
                    <a:pt x="2281" y="3975"/>
                    <a:pt x="2426" y="3969"/>
                    <a:pt x="2579" y="3956"/>
                  </a:cubicBezTo>
                  <a:cubicBezTo>
                    <a:pt x="5045" y="3764"/>
                    <a:pt x="6022" y="2338"/>
                    <a:pt x="6022" y="2338"/>
                  </a:cubicBezTo>
                  <a:cubicBezTo>
                    <a:pt x="6022" y="2338"/>
                    <a:pt x="6006" y="353"/>
                    <a:pt x="4757" y="1"/>
                  </a:cubicBezTo>
                  <a:close/>
                </a:path>
              </a:pathLst>
            </a:custGeom>
            <a:solidFill>
              <a:srgbClr val="7331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839;p39">
              <a:extLst>
                <a:ext uri="{FF2B5EF4-FFF2-40B4-BE49-F238E27FC236}">
                  <a16:creationId xmlns:a16="http://schemas.microsoft.com/office/drawing/2014/main" id="{11DD36D0-5C95-419A-9C41-26C77A39C255}"/>
                </a:ext>
              </a:extLst>
            </p:cNvPr>
            <p:cNvSpPr/>
            <p:nvPr/>
          </p:nvSpPr>
          <p:spPr>
            <a:xfrm>
              <a:off x="2044325" y="3846100"/>
              <a:ext cx="26700" cy="65000"/>
            </a:xfrm>
            <a:custGeom>
              <a:avLst/>
              <a:gdLst/>
              <a:ahLst/>
              <a:cxnLst/>
              <a:rect l="l" t="t" r="r" b="b"/>
              <a:pathLst>
                <a:path w="1068" h="2600" extrusionOk="0">
                  <a:moveTo>
                    <a:pt x="121" y="1"/>
                  </a:moveTo>
                  <a:cubicBezTo>
                    <a:pt x="62" y="1"/>
                    <a:pt x="0" y="65"/>
                    <a:pt x="57" y="121"/>
                  </a:cubicBezTo>
                  <a:cubicBezTo>
                    <a:pt x="569" y="826"/>
                    <a:pt x="777" y="1658"/>
                    <a:pt x="889" y="2523"/>
                  </a:cubicBezTo>
                  <a:cubicBezTo>
                    <a:pt x="889" y="2577"/>
                    <a:pt x="923" y="2599"/>
                    <a:pt x="960" y="2599"/>
                  </a:cubicBezTo>
                  <a:cubicBezTo>
                    <a:pt x="1011" y="2599"/>
                    <a:pt x="1068" y="2556"/>
                    <a:pt x="1049" y="2491"/>
                  </a:cubicBezTo>
                  <a:cubicBezTo>
                    <a:pt x="937" y="1626"/>
                    <a:pt x="713" y="761"/>
                    <a:pt x="185" y="41"/>
                  </a:cubicBezTo>
                  <a:cubicBezTo>
                    <a:pt x="170" y="12"/>
                    <a:pt x="146" y="1"/>
                    <a:pt x="121" y="1"/>
                  </a:cubicBezTo>
                  <a:close/>
                </a:path>
              </a:pathLst>
            </a:custGeom>
            <a:solidFill>
              <a:srgbClr val="E4B6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840;p39">
              <a:extLst>
                <a:ext uri="{FF2B5EF4-FFF2-40B4-BE49-F238E27FC236}">
                  <a16:creationId xmlns:a16="http://schemas.microsoft.com/office/drawing/2014/main" id="{E34DB970-1CB6-4007-AF77-03F679AA7B8C}"/>
                </a:ext>
              </a:extLst>
            </p:cNvPr>
            <p:cNvSpPr/>
            <p:nvPr/>
          </p:nvSpPr>
          <p:spPr>
            <a:xfrm>
              <a:off x="2019950" y="3858450"/>
              <a:ext cx="16200" cy="67550"/>
            </a:xfrm>
            <a:custGeom>
              <a:avLst/>
              <a:gdLst/>
              <a:ahLst/>
              <a:cxnLst/>
              <a:rect l="l" t="t" r="r" b="b"/>
              <a:pathLst>
                <a:path w="648" h="2702" extrusionOk="0">
                  <a:moveTo>
                    <a:pt x="119" y="1"/>
                  </a:moveTo>
                  <a:cubicBezTo>
                    <a:pt x="63" y="1"/>
                    <a:pt x="1" y="67"/>
                    <a:pt x="23" y="155"/>
                  </a:cubicBezTo>
                  <a:cubicBezTo>
                    <a:pt x="375" y="924"/>
                    <a:pt x="471" y="1773"/>
                    <a:pt x="455" y="2605"/>
                  </a:cubicBezTo>
                  <a:cubicBezTo>
                    <a:pt x="455" y="2669"/>
                    <a:pt x="499" y="2701"/>
                    <a:pt x="543" y="2701"/>
                  </a:cubicBezTo>
                  <a:cubicBezTo>
                    <a:pt x="587" y="2701"/>
                    <a:pt x="631" y="2669"/>
                    <a:pt x="631" y="2605"/>
                  </a:cubicBezTo>
                  <a:cubicBezTo>
                    <a:pt x="647" y="1725"/>
                    <a:pt x="551" y="844"/>
                    <a:pt x="183" y="43"/>
                  </a:cubicBezTo>
                  <a:cubicBezTo>
                    <a:pt x="168" y="14"/>
                    <a:pt x="144" y="1"/>
                    <a:pt x="119" y="1"/>
                  </a:cubicBezTo>
                  <a:close/>
                </a:path>
              </a:pathLst>
            </a:custGeom>
            <a:solidFill>
              <a:srgbClr val="E4B6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841;p39">
              <a:extLst>
                <a:ext uri="{FF2B5EF4-FFF2-40B4-BE49-F238E27FC236}">
                  <a16:creationId xmlns:a16="http://schemas.microsoft.com/office/drawing/2014/main" id="{907272EA-7F3A-44C0-BA8A-254C9D8F4C41}"/>
                </a:ext>
              </a:extLst>
            </p:cNvPr>
            <p:cNvSpPr/>
            <p:nvPr/>
          </p:nvSpPr>
          <p:spPr>
            <a:xfrm>
              <a:off x="1995275" y="3863575"/>
              <a:ext cx="6450" cy="70025"/>
            </a:xfrm>
            <a:custGeom>
              <a:avLst/>
              <a:gdLst/>
              <a:ahLst/>
              <a:cxnLst/>
              <a:rect l="l" t="t" r="r" b="b"/>
              <a:pathLst>
                <a:path w="258" h="2801" extrusionOk="0">
                  <a:moveTo>
                    <a:pt x="84" y="0"/>
                  </a:moveTo>
                  <a:cubicBezTo>
                    <a:pt x="42" y="0"/>
                    <a:pt x="1" y="25"/>
                    <a:pt x="1" y="78"/>
                  </a:cubicBezTo>
                  <a:cubicBezTo>
                    <a:pt x="17" y="959"/>
                    <a:pt x="81" y="1824"/>
                    <a:pt x="33" y="2705"/>
                  </a:cubicBezTo>
                  <a:cubicBezTo>
                    <a:pt x="33" y="2769"/>
                    <a:pt x="77" y="2801"/>
                    <a:pt x="121" y="2801"/>
                  </a:cubicBezTo>
                  <a:cubicBezTo>
                    <a:pt x="165" y="2801"/>
                    <a:pt x="209" y="2769"/>
                    <a:pt x="209" y="2705"/>
                  </a:cubicBezTo>
                  <a:cubicBezTo>
                    <a:pt x="257" y="1824"/>
                    <a:pt x="209" y="959"/>
                    <a:pt x="177" y="78"/>
                  </a:cubicBezTo>
                  <a:cubicBezTo>
                    <a:pt x="177" y="29"/>
                    <a:pt x="130" y="0"/>
                    <a:pt x="84" y="0"/>
                  </a:cubicBezTo>
                  <a:close/>
                </a:path>
              </a:pathLst>
            </a:custGeom>
            <a:solidFill>
              <a:srgbClr val="E4B6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842;p39">
              <a:extLst>
                <a:ext uri="{FF2B5EF4-FFF2-40B4-BE49-F238E27FC236}">
                  <a16:creationId xmlns:a16="http://schemas.microsoft.com/office/drawing/2014/main" id="{34B58327-3A94-4832-BD87-7B01AC41B912}"/>
                </a:ext>
              </a:extLst>
            </p:cNvPr>
            <p:cNvSpPr/>
            <p:nvPr/>
          </p:nvSpPr>
          <p:spPr>
            <a:xfrm>
              <a:off x="1955650" y="3864225"/>
              <a:ext cx="15600" cy="61375"/>
            </a:xfrm>
            <a:custGeom>
              <a:avLst/>
              <a:gdLst/>
              <a:ahLst/>
              <a:cxnLst/>
              <a:rect l="l" t="t" r="r" b="b"/>
              <a:pathLst>
                <a:path w="624" h="2455" extrusionOk="0">
                  <a:moveTo>
                    <a:pt x="513" y="1"/>
                  </a:moveTo>
                  <a:cubicBezTo>
                    <a:pt x="478" y="1"/>
                    <a:pt x="441" y="17"/>
                    <a:pt x="417" y="52"/>
                  </a:cubicBezTo>
                  <a:cubicBezTo>
                    <a:pt x="129" y="805"/>
                    <a:pt x="1" y="1574"/>
                    <a:pt x="1" y="2358"/>
                  </a:cubicBezTo>
                  <a:cubicBezTo>
                    <a:pt x="1" y="2422"/>
                    <a:pt x="45" y="2454"/>
                    <a:pt x="89" y="2454"/>
                  </a:cubicBezTo>
                  <a:cubicBezTo>
                    <a:pt x="133" y="2454"/>
                    <a:pt x="177" y="2422"/>
                    <a:pt x="177" y="2358"/>
                  </a:cubicBezTo>
                  <a:cubicBezTo>
                    <a:pt x="177" y="1606"/>
                    <a:pt x="321" y="837"/>
                    <a:pt x="593" y="117"/>
                  </a:cubicBezTo>
                  <a:cubicBezTo>
                    <a:pt x="623" y="46"/>
                    <a:pt x="571" y="1"/>
                    <a:pt x="513" y="1"/>
                  </a:cubicBezTo>
                  <a:close/>
                </a:path>
              </a:pathLst>
            </a:custGeom>
            <a:solidFill>
              <a:srgbClr val="E4B6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843;p39">
              <a:extLst>
                <a:ext uri="{FF2B5EF4-FFF2-40B4-BE49-F238E27FC236}">
                  <a16:creationId xmlns:a16="http://schemas.microsoft.com/office/drawing/2014/main" id="{FCB9BDC5-3B4E-424F-845B-AE1E47B5142F}"/>
                </a:ext>
              </a:extLst>
            </p:cNvPr>
            <p:cNvSpPr/>
            <p:nvPr/>
          </p:nvSpPr>
          <p:spPr>
            <a:xfrm>
              <a:off x="1934525" y="3900950"/>
              <a:ext cx="147275" cy="33900"/>
            </a:xfrm>
            <a:custGeom>
              <a:avLst/>
              <a:gdLst/>
              <a:ahLst/>
              <a:cxnLst/>
              <a:rect l="l" t="t" r="r" b="b"/>
              <a:pathLst>
                <a:path w="5891" h="1356" extrusionOk="0">
                  <a:moveTo>
                    <a:pt x="105" y="1"/>
                  </a:moveTo>
                  <a:cubicBezTo>
                    <a:pt x="52" y="1"/>
                    <a:pt x="0" y="47"/>
                    <a:pt x="29" y="105"/>
                  </a:cubicBezTo>
                  <a:cubicBezTo>
                    <a:pt x="349" y="1034"/>
                    <a:pt x="1422" y="1306"/>
                    <a:pt x="2303" y="1354"/>
                  </a:cubicBezTo>
                  <a:cubicBezTo>
                    <a:pt x="2337" y="1355"/>
                    <a:pt x="2372" y="1355"/>
                    <a:pt x="2406" y="1355"/>
                  </a:cubicBezTo>
                  <a:cubicBezTo>
                    <a:pt x="3659" y="1355"/>
                    <a:pt x="4734" y="793"/>
                    <a:pt x="5810" y="185"/>
                  </a:cubicBezTo>
                  <a:cubicBezTo>
                    <a:pt x="5890" y="145"/>
                    <a:pt x="5847" y="26"/>
                    <a:pt x="5765" y="26"/>
                  </a:cubicBezTo>
                  <a:cubicBezTo>
                    <a:pt x="5749" y="26"/>
                    <a:pt x="5732" y="30"/>
                    <a:pt x="5714" y="41"/>
                  </a:cubicBezTo>
                  <a:cubicBezTo>
                    <a:pt x="4705" y="633"/>
                    <a:pt x="3712" y="1162"/>
                    <a:pt x="2527" y="1194"/>
                  </a:cubicBezTo>
                  <a:cubicBezTo>
                    <a:pt x="1678" y="1194"/>
                    <a:pt x="509" y="985"/>
                    <a:pt x="189" y="73"/>
                  </a:cubicBezTo>
                  <a:cubicBezTo>
                    <a:pt x="176" y="21"/>
                    <a:pt x="140" y="1"/>
                    <a:pt x="105" y="1"/>
                  </a:cubicBezTo>
                  <a:close/>
                </a:path>
              </a:pathLst>
            </a:custGeom>
            <a:solidFill>
              <a:srgbClr val="E4B6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844;p39">
              <a:extLst>
                <a:ext uri="{FF2B5EF4-FFF2-40B4-BE49-F238E27FC236}">
                  <a16:creationId xmlns:a16="http://schemas.microsoft.com/office/drawing/2014/main" id="{B5C81E91-345B-4B52-934A-AE4A74FC0013}"/>
                </a:ext>
              </a:extLst>
            </p:cNvPr>
            <p:cNvSpPr/>
            <p:nvPr/>
          </p:nvSpPr>
          <p:spPr>
            <a:xfrm>
              <a:off x="2058525" y="3904350"/>
              <a:ext cx="40075" cy="199800"/>
            </a:xfrm>
            <a:custGeom>
              <a:avLst/>
              <a:gdLst/>
              <a:ahLst/>
              <a:cxnLst/>
              <a:rect l="l" t="t" r="r" b="b"/>
              <a:pathLst>
                <a:path w="1603" h="7992" extrusionOk="0">
                  <a:moveTo>
                    <a:pt x="1506" y="1"/>
                  </a:moveTo>
                  <a:cubicBezTo>
                    <a:pt x="1282" y="257"/>
                    <a:pt x="1090" y="529"/>
                    <a:pt x="930" y="833"/>
                  </a:cubicBezTo>
                  <a:cubicBezTo>
                    <a:pt x="1" y="2419"/>
                    <a:pt x="17" y="4324"/>
                    <a:pt x="545" y="6038"/>
                  </a:cubicBezTo>
                  <a:cubicBezTo>
                    <a:pt x="754" y="6726"/>
                    <a:pt x="1026" y="7367"/>
                    <a:pt x="1346" y="7991"/>
                  </a:cubicBezTo>
                  <a:lnTo>
                    <a:pt x="1442" y="7895"/>
                  </a:lnTo>
                  <a:cubicBezTo>
                    <a:pt x="690" y="6390"/>
                    <a:pt x="161" y="4725"/>
                    <a:pt x="353" y="3043"/>
                  </a:cubicBezTo>
                  <a:cubicBezTo>
                    <a:pt x="465" y="1954"/>
                    <a:pt x="882" y="898"/>
                    <a:pt x="1602" y="81"/>
                  </a:cubicBezTo>
                  <a:cubicBezTo>
                    <a:pt x="1586" y="49"/>
                    <a:pt x="1554" y="33"/>
                    <a:pt x="1522" y="17"/>
                  </a:cubicBezTo>
                  <a:cubicBezTo>
                    <a:pt x="1522" y="17"/>
                    <a:pt x="1506" y="17"/>
                    <a:pt x="1506" y="1"/>
                  </a:cubicBezTo>
                  <a:close/>
                </a:path>
              </a:pathLst>
            </a:custGeom>
            <a:solidFill>
              <a:srgbClr val="E4B6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845;p39">
              <a:extLst>
                <a:ext uri="{FF2B5EF4-FFF2-40B4-BE49-F238E27FC236}">
                  <a16:creationId xmlns:a16="http://schemas.microsoft.com/office/drawing/2014/main" id="{D134E9F1-57FB-4E7F-A167-CBFF3165BF07}"/>
                </a:ext>
              </a:extLst>
            </p:cNvPr>
            <p:cNvSpPr/>
            <p:nvPr/>
          </p:nvSpPr>
          <p:spPr>
            <a:xfrm>
              <a:off x="1967250" y="3927450"/>
              <a:ext cx="64100" cy="53950"/>
            </a:xfrm>
            <a:custGeom>
              <a:avLst/>
              <a:gdLst/>
              <a:ahLst/>
              <a:cxnLst/>
              <a:rect l="l" t="t" r="r" b="b"/>
              <a:pathLst>
                <a:path w="2564" h="2158" extrusionOk="0">
                  <a:moveTo>
                    <a:pt x="65" y="1"/>
                  </a:moveTo>
                  <a:cubicBezTo>
                    <a:pt x="35" y="1"/>
                    <a:pt x="1" y="26"/>
                    <a:pt x="1" y="70"/>
                  </a:cubicBezTo>
                  <a:cubicBezTo>
                    <a:pt x="81" y="918"/>
                    <a:pt x="337" y="2071"/>
                    <a:pt x="1378" y="2151"/>
                  </a:cubicBezTo>
                  <a:cubicBezTo>
                    <a:pt x="1412" y="2155"/>
                    <a:pt x="1446" y="2157"/>
                    <a:pt x="1479" y="2157"/>
                  </a:cubicBezTo>
                  <a:cubicBezTo>
                    <a:pt x="1837" y="2157"/>
                    <a:pt x="2147" y="1928"/>
                    <a:pt x="2323" y="1591"/>
                  </a:cubicBezTo>
                  <a:cubicBezTo>
                    <a:pt x="2563" y="1126"/>
                    <a:pt x="2467" y="566"/>
                    <a:pt x="2403" y="70"/>
                  </a:cubicBezTo>
                  <a:cubicBezTo>
                    <a:pt x="2388" y="34"/>
                    <a:pt x="2358" y="17"/>
                    <a:pt x="2328" y="17"/>
                  </a:cubicBezTo>
                  <a:cubicBezTo>
                    <a:pt x="2293" y="17"/>
                    <a:pt x="2259" y="42"/>
                    <a:pt x="2259" y="86"/>
                  </a:cubicBezTo>
                  <a:cubicBezTo>
                    <a:pt x="2339" y="550"/>
                    <a:pt x="2419" y="1046"/>
                    <a:pt x="2211" y="1495"/>
                  </a:cubicBezTo>
                  <a:cubicBezTo>
                    <a:pt x="2059" y="1813"/>
                    <a:pt x="1775" y="2023"/>
                    <a:pt x="1422" y="2023"/>
                  </a:cubicBezTo>
                  <a:cubicBezTo>
                    <a:pt x="1366" y="2023"/>
                    <a:pt x="1309" y="2018"/>
                    <a:pt x="1250" y="2007"/>
                  </a:cubicBezTo>
                  <a:cubicBezTo>
                    <a:pt x="353" y="1831"/>
                    <a:pt x="177" y="806"/>
                    <a:pt x="113" y="54"/>
                  </a:cubicBezTo>
                  <a:cubicBezTo>
                    <a:pt x="113" y="18"/>
                    <a:pt x="90" y="1"/>
                    <a:pt x="65" y="1"/>
                  </a:cubicBezTo>
                  <a:close/>
                </a:path>
              </a:pathLst>
            </a:custGeom>
            <a:solidFill>
              <a:srgbClr val="E4B6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846;p39">
              <a:extLst>
                <a:ext uri="{FF2B5EF4-FFF2-40B4-BE49-F238E27FC236}">
                  <a16:creationId xmlns:a16="http://schemas.microsoft.com/office/drawing/2014/main" id="{41A0CAB6-0299-4AEC-9122-A349F19CC14E}"/>
                </a:ext>
              </a:extLst>
            </p:cNvPr>
            <p:cNvSpPr/>
            <p:nvPr/>
          </p:nvSpPr>
          <p:spPr>
            <a:xfrm>
              <a:off x="1853175" y="3893950"/>
              <a:ext cx="70075" cy="108575"/>
            </a:xfrm>
            <a:custGeom>
              <a:avLst/>
              <a:gdLst/>
              <a:ahLst/>
              <a:cxnLst/>
              <a:rect l="l" t="t" r="r" b="b"/>
              <a:pathLst>
                <a:path w="2803" h="4343" extrusionOk="0">
                  <a:moveTo>
                    <a:pt x="1794" y="0"/>
                  </a:moveTo>
                  <a:cubicBezTo>
                    <a:pt x="1970" y="337"/>
                    <a:pt x="2114" y="657"/>
                    <a:pt x="2242" y="993"/>
                  </a:cubicBezTo>
                  <a:cubicBezTo>
                    <a:pt x="2482" y="1666"/>
                    <a:pt x="2674" y="2466"/>
                    <a:pt x="2610" y="3187"/>
                  </a:cubicBezTo>
                  <a:cubicBezTo>
                    <a:pt x="2578" y="3555"/>
                    <a:pt x="2450" y="3940"/>
                    <a:pt x="2130" y="4116"/>
                  </a:cubicBezTo>
                  <a:cubicBezTo>
                    <a:pt x="1995" y="4193"/>
                    <a:pt x="1848" y="4223"/>
                    <a:pt x="1698" y="4223"/>
                  </a:cubicBezTo>
                  <a:cubicBezTo>
                    <a:pt x="1473" y="4223"/>
                    <a:pt x="1243" y="4154"/>
                    <a:pt x="1041" y="4068"/>
                  </a:cubicBezTo>
                  <a:cubicBezTo>
                    <a:pt x="689" y="3924"/>
                    <a:pt x="368" y="3748"/>
                    <a:pt x="48" y="3555"/>
                  </a:cubicBezTo>
                  <a:cubicBezTo>
                    <a:pt x="32" y="3587"/>
                    <a:pt x="16" y="3635"/>
                    <a:pt x="0" y="3651"/>
                  </a:cubicBezTo>
                  <a:cubicBezTo>
                    <a:pt x="176" y="3780"/>
                    <a:pt x="352" y="3876"/>
                    <a:pt x="561" y="3972"/>
                  </a:cubicBezTo>
                  <a:cubicBezTo>
                    <a:pt x="881" y="4148"/>
                    <a:pt x="1217" y="4292"/>
                    <a:pt x="1569" y="4340"/>
                  </a:cubicBezTo>
                  <a:cubicBezTo>
                    <a:pt x="1599" y="4342"/>
                    <a:pt x="1628" y="4343"/>
                    <a:pt x="1656" y="4343"/>
                  </a:cubicBezTo>
                  <a:cubicBezTo>
                    <a:pt x="2353" y="4343"/>
                    <a:pt x="2724" y="3785"/>
                    <a:pt x="2754" y="3139"/>
                  </a:cubicBezTo>
                  <a:cubicBezTo>
                    <a:pt x="2802" y="2354"/>
                    <a:pt x="2594" y="1554"/>
                    <a:pt x="2322" y="833"/>
                  </a:cubicBezTo>
                  <a:cubicBezTo>
                    <a:pt x="2210" y="545"/>
                    <a:pt x="2098" y="273"/>
                    <a:pt x="1938" y="0"/>
                  </a:cubicBezTo>
                  <a:close/>
                </a:path>
              </a:pathLst>
            </a:custGeom>
            <a:solidFill>
              <a:srgbClr val="E4B6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847;p39">
              <a:extLst>
                <a:ext uri="{FF2B5EF4-FFF2-40B4-BE49-F238E27FC236}">
                  <a16:creationId xmlns:a16="http://schemas.microsoft.com/office/drawing/2014/main" id="{33A4B7A7-7E48-49B8-8E36-E435EF79F271}"/>
                </a:ext>
              </a:extLst>
            </p:cNvPr>
            <p:cNvSpPr/>
            <p:nvPr/>
          </p:nvSpPr>
          <p:spPr>
            <a:xfrm>
              <a:off x="1913625" y="3890175"/>
              <a:ext cx="178100" cy="117675"/>
            </a:xfrm>
            <a:custGeom>
              <a:avLst/>
              <a:gdLst/>
              <a:ahLst/>
              <a:cxnLst/>
              <a:rect l="l" t="t" r="r" b="b"/>
              <a:pathLst>
                <a:path w="7124" h="4707" extrusionOk="0">
                  <a:moveTo>
                    <a:pt x="950" y="1"/>
                  </a:moveTo>
                  <a:cubicBezTo>
                    <a:pt x="916" y="1"/>
                    <a:pt x="882" y="16"/>
                    <a:pt x="865" y="55"/>
                  </a:cubicBezTo>
                  <a:cubicBezTo>
                    <a:pt x="433" y="984"/>
                    <a:pt x="80" y="2041"/>
                    <a:pt x="16" y="3082"/>
                  </a:cubicBezTo>
                  <a:cubicBezTo>
                    <a:pt x="0" y="3434"/>
                    <a:pt x="80" y="3786"/>
                    <a:pt x="320" y="4059"/>
                  </a:cubicBezTo>
                  <a:cubicBezTo>
                    <a:pt x="561" y="4347"/>
                    <a:pt x="897" y="4507"/>
                    <a:pt x="1265" y="4603"/>
                  </a:cubicBezTo>
                  <a:cubicBezTo>
                    <a:pt x="1507" y="4674"/>
                    <a:pt x="1756" y="4706"/>
                    <a:pt x="2007" y="4706"/>
                  </a:cubicBezTo>
                  <a:cubicBezTo>
                    <a:pt x="2555" y="4706"/>
                    <a:pt x="3109" y="4551"/>
                    <a:pt x="3603" y="4299"/>
                  </a:cubicBezTo>
                  <a:cubicBezTo>
                    <a:pt x="5220" y="3466"/>
                    <a:pt x="5861" y="1689"/>
                    <a:pt x="7062" y="424"/>
                  </a:cubicBezTo>
                  <a:cubicBezTo>
                    <a:pt x="7123" y="350"/>
                    <a:pt x="7062" y="248"/>
                    <a:pt x="7002" y="248"/>
                  </a:cubicBezTo>
                  <a:cubicBezTo>
                    <a:pt x="6983" y="248"/>
                    <a:pt x="6965" y="257"/>
                    <a:pt x="6950" y="280"/>
                  </a:cubicBezTo>
                  <a:cubicBezTo>
                    <a:pt x="6325" y="936"/>
                    <a:pt x="5861" y="1721"/>
                    <a:pt x="5317" y="2457"/>
                  </a:cubicBezTo>
                  <a:cubicBezTo>
                    <a:pt x="4868" y="3082"/>
                    <a:pt x="4324" y="3706"/>
                    <a:pt x="3619" y="4075"/>
                  </a:cubicBezTo>
                  <a:cubicBezTo>
                    <a:pt x="3119" y="4348"/>
                    <a:pt x="2554" y="4515"/>
                    <a:pt x="1988" y="4515"/>
                  </a:cubicBezTo>
                  <a:cubicBezTo>
                    <a:pt x="1757" y="4515"/>
                    <a:pt x="1525" y="4487"/>
                    <a:pt x="1297" y="4427"/>
                  </a:cubicBezTo>
                  <a:cubicBezTo>
                    <a:pt x="945" y="4299"/>
                    <a:pt x="545" y="4107"/>
                    <a:pt x="336" y="3754"/>
                  </a:cubicBezTo>
                  <a:cubicBezTo>
                    <a:pt x="144" y="3418"/>
                    <a:pt x="208" y="2986"/>
                    <a:pt x="272" y="2601"/>
                  </a:cubicBezTo>
                  <a:cubicBezTo>
                    <a:pt x="417" y="1737"/>
                    <a:pt x="673" y="920"/>
                    <a:pt x="1041" y="119"/>
                  </a:cubicBezTo>
                  <a:cubicBezTo>
                    <a:pt x="1083" y="57"/>
                    <a:pt x="1015" y="1"/>
                    <a:pt x="9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848;p39">
              <a:extLst>
                <a:ext uri="{FF2B5EF4-FFF2-40B4-BE49-F238E27FC236}">
                  <a16:creationId xmlns:a16="http://schemas.microsoft.com/office/drawing/2014/main" id="{89E91581-81D7-41BB-8900-AEC9A038AAA8}"/>
                </a:ext>
              </a:extLst>
            </p:cNvPr>
            <p:cNvSpPr/>
            <p:nvPr/>
          </p:nvSpPr>
          <p:spPr>
            <a:xfrm>
              <a:off x="1815525" y="4015775"/>
              <a:ext cx="254250" cy="121200"/>
            </a:xfrm>
            <a:custGeom>
              <a:avLst/>
              <a:gdLst/>
              <a:ahLst/>
              <a:cxnLst/>
              <a:rect l="l" t="t" r="r" b="b"/>
              <a:pathLst>
                <a:path w="10170" h="4848" extrusionOk="0">
                  <a:moveTo>
                    <a:pt x="6007" y="1"/>
                  </a:moveTo>
                  <a:cubicBezTo>
                    <a:pt x="5752" y="1"/>
                    <a:pt x="5495" y="31"/>
                    <a:pt x="5237" y="76"/>
                  </a:cubicBezTo>
                  <a:cubicBezTo>
                    <a:pt x="4090" y="299"/>
                    <a:pt x="2970" y="772"/>
                    <a:pt x="1788" y="772"/>
                  </a:cubicBezTo>
                  <a:cubicBezTo>
                    <a:pt x="1699" y="772"/>
                    <a:pt x="1611" y="770"/>
                    <a:pt x="1522" y="764"/>
                  </a:cubicBezTo>
                  <a:cubicBezTo>
                    <a:pt x="1026" y="748"/>
                    <a:pt x="497" y="604"/>
                    <a:pt x="65" y="364"/>
                  </a:cubicBezTo>
                  <a:cubicBezTo>
                    <a:pt x="33" y="380"/>
                    <a:pt x="17" y="428"/>
                    <a:pt x="1" y="460"/>
                  </a:cubicBezTo>
                  <a:cubicBezTo>
                    <a:pt x="353" y="668"/>
                    <a:pt x="738" y="780"/>
                    <a:pt x="1138" y="844"/>
                  </a:cubicBezTo>
                  <a:cubicBezTo>
                    <a:pt x="1344" y="874"/>
                    <a:pt x="1550" y="887"/>
                    <a:pt x="1754" y="887"/>
                  </a:cubicBezTo>
                  <a:cubicBezTo>
                    <a:pt x="2756" y="887"/>
                    <a:pt x="3738" y="568"/>
                    <a:pt x="4709" y="316"/>
                  </a:cubicBezTo>
                  <a:cubicBezTo>
                    <a:pt x="5110" y="210"/>
                    <a:pt x="5532" y="105"/>
                    <a:pt x="5961" y="105"/>
                  </a:cubicBezTo>
                  <a:cubicBezTo>
                    <a:pt x="6183" y="105"/>
                    <a:pt x="6407" y="133"/>
                    <a:pt x="6630" y="204"/>
                  </a:cubicBezTo>
                  <a:cubicBezTo>
                    <a:pt x="7159" y="364"/>
                    <a:pt x="7607" y="780"/>
                    <a:pt x="7959" y="1196"/>
                  </a:cubicBezTo>
                  <a:cubicBezTo>
                    <a:pt x="8872" y="2285"/>
                    <a:pt x="9561" y="3518"/>
                    <a:pt x="10089" y="4848"/>
                  </a:cubicBezTo>
                  <a:cubicBezTo>
                    <a:pt x="10105" y="4799"/>
                    <a:pt x="10153" y="4767"/>
                    <a:pt x="10169" y="4719"/>
                  </a:cubicBezTo>
                  <a:cubicBezTo>
                    <a:pt x="10041" y="4431"/>
                    <a:pt x="9913" y="4143"/>
                    <a:pt x="9785" y="3871"/>
                  </a:cubicBezTo>
                  <a:cubicBezTo>
                    <a:pt x="9305" y="2878"/>
                    <a:pt x="8728" y="1901"/>
                    <a:pt x="8024" y="1084"/>
                  </a:cubicBezTo>
                  <a:cubicBezTo>
                    <a:pt x="7703" y="700"/>
                    <a:pt x="7319" y="364"/>
                    <a:pt x="6887" y="156"/>
                  </a:cubicBezTo>
                  <a:cubicBezTo>
                    <a:pt x="6601" y="43"/>
                    <a:pt x="6306" y="1"/>
                    <a:pt x="6007" y="1"/>
                  </a:cubicBezTo>
                  <a:close/>
                </a:path>
              </a:pathLst>
            </a:custGeom>
            <a:solidFill>
              <a:srgbClr val="E4B6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849;p39">
              <a:extLst>
                <a:ext uri="{FF2B5EF4-FFF2-40B4-BE49-F238E27FC236}">
                  <a16:creationId xmlns:a16="http://schemas.microsoft.com/office/drawing/2014/main" id="{8724C5A7-309D-4F92-A117-BAA62029C682}"/>
                </a:ext>
              </a:extLst>
            </p:cNvPr>
            <p:cNvSpPr/>
            <p:nvPr/>
          </p:nvSpPr>
          <p:spPr>
            <a:xfrm>
              <a:off x="1942850" y="4091375"/>
              <a:ext cx="105300" cy="147275"/>
            </a:xfrm>
            <a:custGeom>
              <a:avLst/>
              <a:gdLst/>
              <a:ahLst/>
              <a:cxnLst/>
              <a:rect l="l" t="t" r="r" b="b"/>
              <a:pathLst>
                <a:path w="4212" h="5891" extrusionOk="0">
                  <a:moveTo>
                    <a:pt x="789" y="1"/>
                  </a:moveTo>
                  <a:cubicBezTo>
                    <a:pt x="599" y="1"/>
                    <a:pt x="423" y="69"/>
                    <a:pt x="304" y="254"/>
                  </a:cubicBezTo>
                  <a:cubicBezTo>
                    <a:pt x="32" y="719"/>
                    <a:pt x="352" y="1295"/>
                    <a:pt x="545" y="1679"/>
                  </a:cubicBezTo>
                  <a:cubicBezTo>
                    <a:pt x="1265" y="3185"/>
                    <a:pt x="2178" y="4578"/>
                    <a:pt x="3187" y="5891"/>
                  </a:cubicBezTo>
                  <a:cubicBezTo>
                    <a:pt x="3219" y="5827"/>
                    <a:pt x="3219" y="5779"/>
                    <a:pt x="3235" y="5731"/>
                  </a:cubicBezTo>
                  <a:cubicBezTo>
                    <a:pt x="3011" y="5443"/>
                    <a:pt x="2786" y="5170"/>
                    <a:pt x="2594" y="4866"/>
                  </a:cubicBezTo>
                  <a:cubicBezTo>
                    <a:pt x="1890" y="3889"/>
                    <a:pt x="1265" y="2816"/>
                    <a:pt x="721" y="1743"/>
                  </a:cubicBezTo>
                  <a:cubicBezTo>
                    <a:pt x="529" y="1343"/>
                    <a:pt x="0" y="462"/>
                    <a:pt x="609" y="174"/>
                  </a:cubicBezTo>
                  <a:cubicBezTo>
                    <a:pt x="689" y="135"/>
                    <a:pt x="773" y="118"/>
                    <a:pt x="857" y="118"/>
                  </a:cubicBezTo>
                  <a:cubicBezTo>
                    <a:pt x="1295" y="118"/>
                    <a:pt x="1768" y="573"/>
                    <a:pt x="2050" y="815"/>
                  </a:cubicBezTo>
                  <a:cubicBezTo>
                    <a:pt x="2866" y="1519"/>
                    <a:pt x="3555" y="2368"/>
                    <a:pt x="4148" y="3265"/>
                  </a:cubicBezTo>
                  <a:cubicBezTo>
                    <a:pt x="4164" y="3217"/>
                    <a:pt x="4196" y="3185"/>
                    <a:pt x="4212" y="3121"/>
                  </a:cubicBezTo>
                  <a:cubicBezTo>
                    <a:pt x="4132" y="3008"/>
                    <a:pt x="4051" y="2880"/>
                    <a:pt x="3955" y="2768"/>
                  </a:cubicBezTo>
                  <a:cubicBezTo>
                    <a:pt x="3587" y="2256"/>
                    <a:pt x="3203" y="1759"/>
                    <a:pt x="2770" y="1327"/>
                  </a:cubicBezTo>
                  <a:cubicBezTo>
                    <a:pt x="2370" y="927"/>
                    <a:pt x="1954" y="478"/>
                    <a:pt x="1441" y="206"/>
                  </a:cubicBezTo>
                  <a:cubicBezTo>
                    <a:pt x="1252" y="94"/>
                    <a:pt x="1011" y="1"/>
                    <a:pt x="789" y="1"/>
                  </a:cubicBezTo>
                  <a:close/>
                </a:path>
              </a:pathLst>
            </a:custGeom>
            <a:solidFill>
              <a:srgbClr val="E4B6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850;p39">
              <a:extLst>
                <a:ext uri="{FF2B5EF4-FFF2-40B4-BE49-F238E27FC236}">
                  <a16:creationId xmlns:a16="http://schemas.microsoft.com/office/drawing/2014/main" id="{2981DB31-3853-4C2E-91BE-854B87E42D33}"/>
                </a:ext>
              </a:extLst>
            </p:cNvPr>
            <p:cNvSpPr/>
            <p:nvPr/>
          </p:nvSpPr>
          <p:spPr>
            <a:xfrm>
              <a:off x="1807925" y="4063300"/>
              <a:ext cx="110925" cy="119725"/>
            </a:xfrm>
            <a:custGeom>
              <a:avLst/>
              <a:gdLst/>
              <a:ahLst/>
              <a:cxnLst/>
              <a:rect l="l" t="t" r="r" b="b"/>
              <a:pathLst>
                <a:path w="4437" h="4789" extrusionOk="0">
                  <a:moveTo>
                    <a:pt x="1" y="0"/>
                  </a:moveTo>
                  <a:cubicBezTo>
                    <a:pt x="1" y="48"/>
                    <a:pt x="1" y="80"/>
                    <a:pt x="17" y="128"/>
                  </a:cubicBezTo>
                  <a:cubicBezTo>
                    <a:pt x="545" y="128"/>
                    <a:pt x="1042" y="176"/>
                    <a:pt x="1538" y="304"/>
                  </a:cubicBezTo>
                  <a:cubicBezTo>
                    <a:pt x="2371" y="496"/>
                    <a:pt x="3283" y="865"/>
                    <a:pt x="3860" y="1505"/>
                  </a:cubicBezTo>
                  <a:cubicBezTo>
                    <a:pt x="4148" y="1826"/>
                    <a:pt x="4324" y="2226"/>
                    <a:pt x="4260" y="2658"/>
                  </a:cubicBezTo>
                  <a:cubicBezTo>
                    <a:pt x="4180" y="3139"/>
                    <a:pt x="3860" y="3571"/>
                    <a:pt x="3460" y="3827"/>
                  </a:cubicBezTo>
                  <a:cubicBezTo>
                    <a:pt x="2707" y="4340"/>
                    <a:pt x="1698" y="4580"/>
                    <a:pt x="801" y="4644"/>
                  </a:cubicBezTo>
                  <a:lnTo>
                    <a:pt x="785" y="4644"/>
                  </a:lnTo>
                  <a:cubicBezTo>
                    <a:pt x="785" y="4692"/>
                    <a:pt x="769" y="4724"/>
                    <a:pt x="769" y="4788"/>
                  </a:cubicBezTo>
                  <a:cubicBezTo>
                    <a:pt x="961" y="4772"/>
                    <a:pt x="1138" y="4740"/>
                    <a:pt x="1346" y="4724"/>
                  </a:cubicBezTo>
                  <a:cubicBezTo>
                    <a:pt x="2243" y="4580"/>
                    <a:pt x="3299" y="4292"/>
                    <a:pt x="3940" y="3587"/>
                  </a:cubicBezTo>
                  <a:cubicBezTo>
                    <a:pt x="4244" y="3267"/>
                    <a:pt x="4436" y="2818"/>
                    <a:pt x="4404" y="2386"/>
                  </a:cubicBezTo>
                  <a:cubicBezTo>
                    <a:pt x="4388" y="1986"/>
                    <a:pt x="4164" y="1617"/>
                    <a:pt x="3908" y="1345"/>
                  </a:cubicBezTo>
                  <a:cubicBezTo>
                    <a:pt x="3267" y="657"/>
                    <a:pt x="2275" y="304"/>
                    <a:pt x="1378" y="112"/>
                  </a:cubicBezTo>
                  <a:cubicBezTo>
                    <a:pt x="945" y="64"/>
                    <a:pt x="465" y="16"/>
                    <a:pt x="1" y="0"/>
                  </a:cubicBezTo>
                  <a:close/>
                </a:path>
              </a:pathLst>
            </a:custGeom>
            <a:solidFill>
              <a:srgbClr val="E4B6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851;p39">
              <a:extLst>
                <a:ext uri="{FF2B5EF4-FFF2-40B4-BE49-F238E27FC236}">
                  <a16:creationId xmlns:a16="http://schemas.microsoft.com/office/drawing/2014/main" id="{B2809CC5-8ED4-49F4-A4F7-FB6909557614}"/>
                </a:ext>
              </a:extLst>
            </p:cNvPr>
            <p:cNvSpPr/>
            <p:nvPr/>
          </p:nvSpPr>
          <p:spPr>
            <a:xfrm>
              <a:off x="1811525" y="4199350"/>
              <a:ext cx="205000" cy="71725"/>
            </a:xfrm>
            <a:custGeom>
              <a:avLst/>
              <a:gdLst/>
              <a:ahLst/>
              <a:cxnLst/>
              <a:rect l="l" t="t" r="r" b="b"/>
              <a:pathLst>
                <a:path w="8200" h="2869" extrusionOk="0">
                  <a:moveTo>
                    <a:pt x="3850" y="1"/>
                  </a:moveTo>
                  <a:cubicBezTo>
                    <a:pt x="3747" y="1"/>
                    <a:pt x="3643" y="6"/>
                    <a:pt x="3540" y="19"/>
                  </a:cubicBezTo>
                  <a:cubicBezTo>
                    <a:pt x="3059" y="83"/>
                    <a:pt x="2627" y="259"/>
                    <a:pt x="2195" y="483"/>
                  </a:cubicBezTo>
                  <a:cubicBezTo>
                    <a:pt x="1506" y="835"/>
                    <a:pt x="817" y="1284"/>
                    <a:pt x="81" y="1460"/>
                  </a:cubicBezTo>
                  <a:cubicBezTo>
                    <a:pt x="33" y="1572"/>
                    <a:pt x="17" y="1604"/>
                    <a:pt x="1" y="1652"/>
                  </a:cubicBezTo>
                  <a:cubicBezTo>
                    <a:pt x="721" y="1492"/>
                    <a:pt x="1378" y="1091"/>
                    <a:pt x="2034" y="723"/>
                  </a:cubicBezTo>
                  <a:cubicBezTo>
                    <a:pt x="2483" y="483"/>
                    <a:pt x="2931" y="275"/>
                    <a:pt x="3444" y="179"/>
                  </a:cubicBezTo>
                  <a:cubicBezTo>
                    <a:pt x="3583" y="155"/>
                    <a:pt x="3723" y="144"/>
                    <a:pt x="3862" y="144"/>
                  </a:cubicBezTo>
                  <a:cubicBezTo>
                    <a:pt x="4297" y="144"/>
                    <a:pt x="4728" y="253"/>
                    <a:pt x="5141" y="435"/>
                  </a:cubicBezTo>
                  <a:cubicBezTo>
                    <a:pt x="6214" y="915"/>
                    <a:pt x="7159" y="1828"/>
                    <a:pt x="7975" y="2661"/>
                  </a:cubicBezTo>
                  <a:lnTo>
                    <a:pt x="8184" y="2869"/>
                  </a:lnTo>
                  <a:cubicBezTo>
                    <a:pt x="8184" y="2805"/>
                    <a:pt x="8200" y="2757"/>
                    <a:pt x="8200" y="2709"/>
                  </a:cubicBezTo>
                  <a:cubicBezTo>
                    <a:pt x="8087" y="2565"/>
                    <a:pt x="7943" y="2453"/>
                    <a:pt x="7831" y="2308"/>
                  </a:cubicBezTo>
                  <a:cubicBezTo>
                    <a:pt x="7047" y="1524"/>
                    <a:pt x="6150" y="723"/>
                    <a:pt x="5125" y="275"/>
                  </a:cubicBezTo>
                  <a:cubicBezTo>
                    <a:pt x="4723" y="106"/>
                    <a:pt x="4289" y="1"/>
                    <a:pt x="3850" y="1"/>
                  </a:cubicBezTo>
                  <a:close/>
                </a:path>
              </a:pathLst>
            </a:custGeom>
            <a:solidFill>
              <a:srgbClr val="E4B6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852;p39">
              <a:extLst>
                <a:ext uri="{FF2B5EF4-FFF2-40B4-BE49-F238E27FC236}">
                  <a16:creationId xmlns:a16="http://schemas.microsoft.com/office/drawing/2014/main" id="{C108ABC1-DC91-4249-90EA-80F636A4338C}"/>
                </a:ext>
              </a:extLst>
            </p:cNvPr>
            <p:cNvSpPr/>
            <p:nvPr/>
          </p:nvSpPr>
          <p:spPr>
            <a:xfrm>
              <a:off x="1784300" y="4265800"/>
              <a:ext cx="227425" cy="50125"/>
            </a:xfrm>
            <a:custGeom>
              <a:avLst/>
              <a:gdLst/>
              <a:ahLst/>
              <a:cxnLst/>
              <a:rect l="l" t="t" r="r" b="b"/>
              <a:pathLst>
                <a:path w="9097" h="2005" extrusionOk="0">
                  <a:moveTo>
                    <a:pt x="4624" y="1"/>
                  </a:moveTo>
                  <a:cubicBezTo>
                    <a:pt x="4572" y="1"/>
                    <a:pt x="4520" y="1"/>
                    <a:pt x="4469" y="3"/>
                  </a:cubicBezTo>
                  <a:cubicBezTo>
                    <a:pt x="3588" y="51"/>
                    <a:pt x="2787" y="355"/>
                    <a:pt x="2003" y="771"/>
                  </a:cubicBezTo>
                  <a:cubicBezTo>
                    <a:pt x="1378" y="1108"/>
                    <a:pt x="753" y="1476"/>
                    <a:pt x="65" y="1668"/>
                  </a:cubicBezTo>
                  <a:cubicBezTo>
                    <a:pt x="49" y="1716"/>
                    <a:pt x="33" y="1748"/>
                    <a:pt x="1" y="1812"/>
                  </a:cubicBezTo>
                  <a:cubicBezTo>
                    <a:pt x="770" y="1604"/>
                    <a:pt x="1442" y="1188"/>
                    <a:pt x="2147" y="835"/>
                  </a:cubicBezTo>
                  <a:cubicBezTo>
                    <a:pt x="2926" y="415"/>
                    <a:pt x="3736" y="130"/>
                    <a:pt x="4635" y="130"/>
                  </a:cubicBezTo>
                  <a:cubicBezTo>
                    <a:pt x="4660" y="130"/>
                    <a:pt x="4684" y="130"/>
                    <a:pt x="4709" y="131"/>
                  </a:cubicBezTo>
                  <a:cubicBezTo>
                    <a:pt x="5638" y="131"/>
                    <a:pt x="6518" y="387"/>
                    <a:pt x="7335" y="787"/>
                  </a:cubicBezTo>
                  <a:cubicBezTo>
                    <a:pt x="7975" y="1108"/>
                    <a:pt x="8552" y="1524"/>
                    <a:pt x="9096" y="2004"/>
                  </a:cubicBezTo>
                  <a:lnTo>
                    <a:pt x="9096" y="1844"/>
                  </a:lnTo>
                  <a:cubicBezTo>
                    <a:pt x="7853" y="757"/>
                    <a:pt x="6309" y="1"/>
                    <a:pt x="4624" y="1"/>
                  </a:cubicBezTo>
                  <a:close/>
                </a:path>
              </a:pathLst>
            </a:custGeom>
            <a:solidFill>
              <a:srgbClr val="E4B6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853;p39">
              <a:extLst>
                <a:ext uri="{FF2B5EF4-FFF2-40B4-BE49-F238E27FC236}">
                  <a16:creationId xmlns:a16="http://schemas.microsoft.com/office/drawing/2014/main" id="{3692FB3B-CB88-44E6-B429-C228567C9388}"/>
                </a:ext>
              </a:extLst>
            </p:cNvPr>
            <p:cNvSpPr/>
            <p:nvPr/>
          </p:nvSpPr>
          <p:spPr>
            <a:xfrm>
              <a:off x="1996075" y="4086225"/>
              <a:ext cx="113650" cy="317275"/>
            </a:xfrm>
            <a:custGeom>
              <a:avLst/>
              <a:gdLst/>
              <a:ahLst/>
              <a:cxnLst/>
              <a:rect l="l" t="t" r="r" b="b"/>
              <a:pathLst>
                <a:path w="4546" h="12691" extrusionOk="0">
                  <a:moveTo>
                    <a:pt x="4420" y="0"/>
                  </a:moveTo>
                  <a:cubicBezTo>
                    <a:pt x="4398" y="0"/>
                    <a:pt x="4376" y="8"/>
                    <a:pt x="4356" y="28"/>
                  </a:cubicBezTo>
                  <a:cubicBezTo>
                    <a:pt x="3780" y="620"/>
                    <a:pt x="3252" y="1309"/>
                    <a:pt x="2787" y="2013"/>
                  </a:cubicBezTo>
                  <a:cubicBezTo>
                    <a:pt x="754" y="5136"/>
                    <a:pt x="17" y="8995"/>
                    <a:pt x="914" y="12614"/>
                  </a:cubicBezTo>
                  <a:cubicBezTo>
                    <a:pt x="927" y="12668"/>
                    <a:pt x="966" y="12691"/>
                    <a:pt x="1004" y="12691"/>
                  </a:cubicBezTo>
                  <a:cubicBezTo>
                    <a:pt x="1057" y="12691"/>
                    <a:pt x="1108" y="12647"/>
                    <a:pt x="1090" y="12582"/>
                  </a:cubicBezTo>
                  <a:cubicBezTo>
                    <a:pt x="1" y="8179"/>
                    <a:pt x="1314" y="3343"/>
                    <a:pt x="4485" y="140"/>
                  </a:cubicBezTo>
                  <a:cubicBezTo>
                    <a:pt x="4545" y="79"/>
                    <a:pt x="4486" y="0"/>
                    <a:pt x="4420" y="0"/>
                  </a:cubicBezTo>
                  <a:close/>
                </a:path>
              </a:pathLst>
            </a:custGeom>
            <a:solidFill>
              <a:srgbClr val="1716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854;p39">
              <a:extLst>
                <a:ext uri="{FF2B5EF4-FFF2-40B4-BE49-F238E27FC236}">
                  <a16:creationId xmlns:a16="http://schemas.microsoft.com/office/drawing/2014/main" id="{64C5A90E-C493-438A-9E4B-5E689A9F95AE}"/>
                </a:ext>
              </a:extLst>
            </p:cNvPr>
            <p:cNvSpPr/>
            <p:nvPr/>
          </p:nvSpPr>
          <p:spPr>
            <a:xfrm>
              <a:off x="2109775" y="3918775"/>
              <a:ext cx="70475" cy="61275"/>
            </a:xfrm>
            <a:custGeom>
              <a:avLst/>
              <a:gdLst/>
              <a:ahLst/>
              <a:cxnLst/>
              <a:rect l="l" t="t" r="r" b="b"/>
              <a:pathLst>
                <a:path w="2819" h="2451" extrusionOk="0">
                  <a:moveTo>
                    <a:pt x="369" y="0"/>
                  </a:moveTo>
                  <a:cubicBezTo>
                    <a:pt x="161" y="401"/>
                    <a:pt x="1" y="801"/>
                    <a:pt x="33" y="1265"/>
                  </a:cubicBezTo>
                  <a:lnTo>
                    <a:pt x="33" y="1345"/>
                  </a:lnTo>
                  <a:cubicBezTo>
                    <a:pt x="113" y="1858"/>
                    <a:pt x="545" y="2242"/>
                    <a:pt x="1042" y="2386"/>
                  </a:cubicBezTo>
                  <a:cubicBezTo>
                    <a:pt x="1203" y="2430"/>
                    <a:pt x="1359" y="2451"/>
                    <a:pt x="1509" y="2451"/>
                  </a:cubicBezTo>
                  <a:cubicBezTo>
                    <a:pt x="2012" y="2451"/>
                    <a:pt x="2449" y="2219"/>
                    <a:pt x="2819" y="1874"/>
                  </a:cubicBezTo>
                  <a:lnTo>
                    <a:pt x="2755" y="1762"/>
                  </a:lnTo>
                  <a:cubicBezTo>
                    <a:pt x="2408" y="2082"/>
                    <a:pt x="2006" y="2302"/>
                    <a:pt x="1530" y="2302"/>
                  </a:cubicBezTo>
                  <a:cubicBezTo>
                    <a:pt x="1434" y="2302"/>
                    <a:pt x="1336" y="2293"/>
                    <a:pt x="1234" y="2274"/>
                  </a:cubicBezTo>
                  <a:cubicBezTo>
                    <a:pt x="673" y="2194"/>
                    <a:pt x="193" y="1794"/>
                    <a:pt x="129" y="1217"/>
                  </a:cubicBezTo>
                  <a:lnTo>
                    <a:pt x="129" y="1153"/>
                  </a:lnTo>
                  <a:cubicBezTo>
                    <a:pt x="113" y="753"/>
                    <a:pt x="273" y="401"/>
                    <a:pt x="497" y="80"/>
                  </a:cubicBezTo>
                  <a:cubicBezTo>
                    <a:pt x="481" y="80"/>
                    <a:pt x="449" y="64"/>
                    <a:pt x="433" y="32"/>
                  </a:cubicBezTo>
                  <a:cubicBezTo>
                    <a:pt x="433" y="32"/>
                    <a:pt x="417" y="32"/>
                    <a:pt x="417" y="16"/>
                  </a:cubicBezTo>
                  <a:cubicBezTo>
                    <a:pt x="401" y="16"/>
                    <a:pt x="401" y="0"/>
                    <a:pt x="369" y="0"/>
                  </a:cubicBezTo>
                  <a:close/>
                </a:path>
              </a:pathLst>
            </a:custGeom>
            <a:solidFill>
              <a:srgbClr val="E4B6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855;p39">
              <a:extLst>
                <a:ext uri="{FF2B5EF4-FFF2-40B4-BE49-F238E27FC236}">
                  <a16:creationId xmlns:a16="http://schemas.microsoft.com/office/drawing/2014/main" id="{EA5AD007-AEB0-4EB3-AC6F-615168A4CBB2}"/>
                </a:ext>
              </a:extLst>
            </p:cNvPr>
            <p:cNvSpPr/>
            <p:nvPr/>
          </p:nvSpPr>
          <p:spPr>
            <a:xfrm>
              <a:off x="1800325" y="3955275"/>
              <a:ext cx="63525" cy="148750"/>
            </a:xfrm>
            <a:custGeom>
              <a:avLst/>
              <a:gdLst/>
              <a:ahLst/>
              <a:cxnLst/>
              <a:rect l="l" t="t" r="r" b="b"/>
              <a:pathLst>
                <a:path w="2541" h="5950" extrusionOk="0">
                  <a:moveTo>
                    <a:pt x="2429" y="0"/>
                  </a:moveTo>
                  <a:cubicBezTo>
                    <a:pt x="2397" y="0"/>
                    <a:pt x="2370" y="14"/>
                    <a:pt x="2370" y="46"/>
                  </a:cubicBezTo>
                  <a:cubicBezTo>
                    <a:pt x="2290" y="606"/>
                    <a:pt x="2114" y="1102"/>
                    <a:pt x="1714" y="1503"/>
                  </a:cubicBezTo>
                  <a:cubicBezTo>
                    <a:pt x="1346" y="1855"/>
                    <a:pt x="881" y="2095"/>
                    <a:pt x="609" y="2560"/>
                  </a:cubicBezTo>
                  <a:cubicBezTo>
                    <a:pt x="0" y="3520"/>
                    <a:pt x="193" y="4866"/>
                    <a:pt x="561" y="5890"/>
                  </a:cubicBezTo>
                  <a:cubicBezTo>
                    <a:pt x="579" y="5933"/>
                    <a:pt x="613" y="5950"/>
                    <a:pt x="646" y="5950"/>
                  </a:cubicBezTo>
                  <a:cubicBezTo>
                    <a:pt x="700" y="5950"/>
                    <a:pt x="751" y="5902"/>
                    <a:pt x="721" y="5842"/>
                  </a:cubicBezTo>
                  <a:cubicBezTo>
                    <a:pt x="321" y="4801"/>
                    <a:pt x="129" y="3248"/>
                    <a:pt x="993" y="2335"/>
                  </a:cubicBezTo>
                  <a:cubicBezTo>
                    <a:pt x="1313" y="1999"/>
                    <a:pt x="1730" y="1775"/>
                    <a:pt x="2034" y="1407"/>
                  </a:cubicBezTo>
                  <a:cubicBezTo>
                    <a:pt x="2322" y="1022"/>
                    <a:pt x="2466" y="574"/>
                    <a:pt x="2530" y="94"/>
                  </a:cubicBezTo>
                  <a:cubicBezTo>
                    <a:pt x="2540" y="35"/>
                    <a:pt x="2478" y="0"/>
                    <a:pt x="2429" y="0"/>
                  </a:cubicBezTo>
                  <a:close/>
                </a:path>
              </a:pathLst>
            </a:custGeom>
            <a:solidFill>
              <a:srgbClr val="1716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856;p39">
              <a:extLst>
                <a:ext uri="{FF2B5EF4-FFF2-40B4-BE49-F238E27FC236}">
                  <a16:creationId xmlns:a16="http://schemas.microsoft.com/office/drawing/2014/main" id="{4000814B-DCFC-418F-BF8C-7C6837A2FB77}"/>
                </a:ext>
              </a:extLst>
            </p:cNvPr>
            <p:cNvSpPr/>
            <p:nvPr/>
          </p:nvSpPr>
          <p:spPr>
            <a:xfrm>
              <a:off x="1790425" y="4101600"/>
              <a:ext cx="28175" cy="79250"/>
            </a:xfrm>
            <a:custGeom>
              <a:avLst/>
              <a:gdLst/>
              <a:ahLst/>
              <a:cxnLst/>
              <a:rect l="l" t="t" r="r" b="b"/>
              <a:pathLst>
                <a:path w="1127" h="3170" extrusionOk="0">
                  <a:moveTo>
                    <a:pt x="1036" y="1"/>
                  </a:moveTo>
                  <a:cubicBezTo>
                    <a:pt x="1003" y="1"/>
                    <a:pt x="970" y="23"/>
                    <a:pt x="957" y="69"/>
                  </a:cubicBezTo>
                  <a:cubicBezTo>
                    <a:pt x="765" y="1094"/>
                    <a:pt x="364" y="2087"/>
                    <a:pt x="28" y="3080"/>
                  </a:cubicBezTo>
                  <a:cubicBezTo>
                    <a:pt x="0" y="3136"/>
                    <a:pt x="43" y="3170"/>
                    <a:pt x="92" y="3170"/>
                  </a:cubicBezTo>
                  <a:cubicBezTo>
                    <a:pt x="128" y="3170"/>
                    <a:pt x="168" y="3152"/>
                    <a:pt x="188" y="3112"/>
                  </a:cubicBezTo>
                  <a:cubicBezTo>
                    <a:pt x="541" y="2135"/>
                    <a:pt x="925" y="1126"/>
                    <a:pt x="1117" y="117"/>
                  </a:cubicBezTo>
                  <a:cubicBezTo>
                    <a:pt x="1126" y="43"/>
                    <a:pt x="1081" y="1"/>
                    <a:pt x="1036" y="1"/>
                  </a:cubicBezTo>
                  <a:close/>
                </a:path>
              </a:pathLst>
            </a:custGeom>
            <a:solidFill>
              <a:srgbClr val="1716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857;p39">
              <a:extLst>
                <a:ext uri="{FF2B5EF4-FFF2-40B4-BE49-F238E27FC236}">
                  <a16:creationId xmlns:a16="http://schemas.microsoft.com/office/drawing/2014/main" id="{A3FC858B-5805-4DE2-9A3C-6BA50C0E8A85}"/>
                </a:ext>
              </a:extLst>
            </p:cNvPr>
            <p:cNvSpPr/>
            <p:nvPr/>
          </p:nvSpPr>
          <p:spPr>
            <a:xfrm>
              <a:off x="1641400" y="3945025"/>
              <a:ext cx="552875" cy="330475"/>
            </a:xfrm>
            <a:custGeom>
              <a:avLst/>
              <a:gdLst/>
              <a:ahLst/>
              <a:cxnLst/>
              <a:rect l="l" t="t" r="r" b="b"/>
              <a:pathLst>
                <a:path w="22115" h="13219" extrusionOk="0">
                  <a:moveTo>
                    <a:pt x="20165" y="1"/>
                  </a:moveTo>
                  <a:cubicBezTo>
                    <a:pt x="19542" y="1"/>
                    <a:pt x="18937" y="314"/>
                    <a:pt x="18608" y="888"/>
                  </a:cubicBezTo>
                  <a:cubicBezTo>
                    <a:pt x="18592" y="904"/>
                    <a:pt x="17807" y="2249"/>
                    <a:pt x="16606" y="3850"/>
                  </a:cubicBezTo>
                  <a:lnTo>
                    <a:pt x="16574" y="3898"/>
                  </a:lnTo>
                  <a:cubicBezTo>
                    <a:pt x="16574" y="3914"/>
                    <a:pt x="16542" y="3914"/>
                    <a:pt x="16542" y="3930"/>
                  </a:cubicBezTo>
                  <a:cubicBezTo>
                    <a:pt x="15325" y="5548"/>
                    <a:pt x="13691" y="7437"/>
                    <a:pt x="12042" y="8430"/>
                  </a:cubicBezTo>
                  <a:cubicBezTo>
                    <a:pt x="11978" y="8478"/>
                    <a:pt x="11802" y="8542"/>
                    <a:pt x="11386" y="8638"/>
                  </a:cubicBezTo>
                  <a:cubicBezTo>
                    <a:pt x="11322" y="8654"/>
                    <a:pt x="11241" y="8654"/>
                    <a:pt x="11161" y="8670"/>
                  </a:cubicBezTo>
                  <a:cubicBezTo>
                    <a:pt x="10777" y="8750"/>
                    <a:pt x="10249" y="8830"/>
                    <a:pt x="9464" y="8943"/>
                  </a:cubicBezTo>
                  <a:cubicBezTo>
                    <a:pt x="8647" y="9039"/>
                    <a:pt x="7654" y="9135"/>
                    <a:pt x="6421" y="9263"/>
                  </a:cubicBezTo>
                  <a:cubicBezTo>
                    <a:pt x="6277" y="9279"/>
                    <a:pt x="6117" y="9279"/>
                    <a:pt x="5957" y="9295"/>
                  </a:cubicBezTo>
                  <a:cubicBezTo>
                    <a:pt x="5381" y="9359"/>
                    <a:pt x="4756" y="9391"/>
                    <a:pt x="4051" y="9455"/>
                  </a:cubicBezTo>
                  <a:cubicBezTo>
                    <a:pt x="3939" y="9471"/>
                    <a:pt x="3811" y="9471"/>
                    <a:pt x="3699" y="9503"/>
                  </a:cubicBezTo>
                  <a:cubicBezTo>
                    <a:pt x="3091" y="9551"/>
                    <a:pt x="2434" y="9599"/>
                    <a:pt x="1762" y="9663"/>
                  </a:cubicBezTo>
                  <a:cubicBezTo>
                    <a:pt x="737" y="9695"/>
                    <a:pt x="0" y="10560"/>
                    <a:pt x="80" y="11553"/>
                  </a:cubicBezTo>
                  <a:cubicBezTo>
                    <a:pt x="160" y="12498"/>
                    <a:pt x="961" y="13218"/>
                    <a:pt x="1874" y="13218"/>
                  </a:cubicBezTo>
                  <a:lnTo>
                    <a:pt x="2034" y="13218"/>
                  </a:lnTo>
                  <a:cubicBezTo>
                    <a:pt x="3699" y="13074"/>
                    <a:pt x="5140" y="12962"/>
                    <a:pt x="6357" y="12834"/>
                  </a:cubicBezTo>
                  <a:cubicBezTo>
                    <a:pt x="6437" y="12834"/>
                    <a:pt x="6502" y="12818"/>
                    <a:pt x="6566" y="12818"/>
                  </a:cubicBezTo>
                  <a:cubicBezTo>
                    <a:pt x="7206" y="12754"/>
                    <a:pt x="7799" y="12706"/>
                    <a:pt x="8343" y="12642"/>
                  </a:cubicBezTo>
                  <a:cubicBezTo>
                    <a:pt x="8423" y="12642"/>
                    <a:pt x="8503" y="12626"/>
                    <a:pt x="8583" y="12626"/>
                  </a:cubicBezTo>
                  <a:cubicBezTo>
                    <a:pt x="9000" y="12578"/>
                    <a:pt x="9368" y="12546"/>
                    <a:pt x="9720" y="12498"/>
                  </a:cubicBezTo>
                  <a:cubicBezTo>
                    <a:pt x="9784" y="12498"/>
                    <a:pt x="9848" y="12481"/>
                    <a:pt x="9896" y="12481"/>
                  </a:cubicBezTo>
                  <a:cubicBezTo>
                    <a:pt x="10233" y="12433"/>
                    <a:pt x="10521" y="12401"/>
                    <a:pt x="10809" y="12353"/>
                  </a:cubicBezTo>
                  <a:cubicBezTo>
                    <a:pt x="10873" y="12353"/>
                    <a:pt x="10921" y="12337"/>
                    <a:pt x="10985" y="12337"/>
                  </a:cubicBezTo>
                  <a:cubicBezTo>
                    <a:pt x="11786" y="12209"/>
                    <a:pt x="12410" y="12097"/>
                    <a:pt x="12891" y="11937"/>
                  </a:cubicBezTo>
                  <a:cubicBezTo>
                    <a:pt x="12939" y="11921"/>
                    <a:pt x="13003" y="11889"/>
                    <a:pt x="13083" y="11873"/>
                  </a:cubicBezTo>
                  <a:cubicBezTo>
                    <a:pt x="13419" y="11761"/>
                    <a:pt x="13691" y="11633"/>
                    <a:pt x="13932" y="11505"/>
                  </a:cubicBezTo>
                  <a:cubicBezTo>
                    <a:pt x="14508" y="11152"/>
                    <a:pt x="15069" y="10736"/>
                    <a:pt x="15613" y="10272"/>
                  </a:cubicBezTo>
                  <a:cubicBezTo>
                    <a:pt x="15661" y="10224"/>
                    <a:pt x="15725" y="10176"/>
                    <a:pt x="15789" y="10112"/>
                  </a:cubicBezTo>
                  <a:cubicBezTo>
                    <a:pt x="16093" y="9855"/>
                    <a:pt x="16414" y="9551"/>
                    <a:pt x="16686" y="9279"/>
                  </a:cubicBezTo>
                  <a:lnTo>
                    <a:pt x="16910" y="9055"/>
                  </a:lnTo>
                  <a:cubicBezTo>
                    <a:pt x="17775" y="8174"/>
                    <a:pt x="18543" y="7245"/>
                    <a:pt x="19232" y="6364"/>
                  </a:cubicBezTo>
                  <a:cubicBezTo>
                    <a:pt x="19264" y="6332"/>
                    <a:pt x="19296" y="6300"/>
                    <a:pt x="19328" y="6252"/>
                  </a:cubicBezTo>
                  <a:cubicBezTo>
                    <a:pt x="20753" y="4411"/>
                    <a:pt x="21666" y="2841"/>
                    <a:pt x="21730" y="2729"/>
                  </a:cubicBezTo>
                  <a:cubicBezTo>
                    <a:pt x="21794" y="2601"/>
                    <a:pt x="21858" y="2505"/>
                    <a:pt x="21890" y="2393"/>
                  </a:cubicBezTo>
                  <a:lnTo>
                    <a:pt x="21954" y="2201"/>
                  </a:lnTo>
                  <a:cubicBezTo>
                    <a:pt x="22114" y="1464"/>
                    <a:pt x="21794" y="648"/>
                    <a:pt x="21090" y="247"/>
                  </a:cubicBezTo>
                  <a:cubicBezTo>
                    <a:pt x="20799" y="81"/>
                    <a:pt x="20480" y="1"/>
                    <a:pt x="20165" y="1"/>
                  </a:cubicBezTo>
                  <a:close/>
                </a:path>
              </a:pathLst>
            </a:custGeom>
            <a:solidFill>
              <a:srgbClr val="7331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58;p39">
              <a:extLst>
                <a:ext uri="{FF2B5EF4-FFF2-40B4-BE49-F238E27FC236}">
                  <a16:creationId xmlns:a16="http://schemas.microsoft.com/office/drawing/2014/main" id="{64A0D042-6290-4B6F-A8FB-F847FFEB2D9E}"/>
                </a:ext>
              </a:extLst>
            </p:cNvPr>
            <p:cNvSpPr/>
            <p:nvPr/>
          </p:nvSpPr>
          <p:spPr>
            <a:xfrm>
              <a:off x="2104575" y="3999225"/>
              <a:ext cx="85700" cy="104700"/>
            </a:xfrm>
            <a:custGeom>
              <a:avLst/>
              <a:gdLst/>
              <a:ahLst/>
              <a:cxnLst/>
              <a:rect l="l" t="t" r="r" b="b"/>
              <a:pathLst>
                <a:path w="3428" h="4188" extrusionOk="0">
                  <a:moveTo>
                    <a:pt x="3427" y="1"/>
                  </a:moveTo>
                  <a:lnTo>
                    <a:pt x="3427" y="1"/>
                  </a:lnTo>
                  <a:cubicBezTo>
                    <a:pt x="2595" y="129"/>
                    <a:pt x="1794" y="449"/>
                    <a:pt x="1153" y="1042"/>
                  </a:cubicBezTo>
                  <a:cubicBezTo>
                    <a:pt x="305" y="1842"/>
                    <a:pt x="0" y="3140"/>
                    <a:pt x="641" y="4148"/>
                  </a:cubicBezTo>
                  <a:cubicBezTo>
                    <a:pt x="673" y="4164"/>
                    <a:pt x="689" y="4180"/>
                    <a:pt x="705" y="4180"/>
                  </a:cubicBezTo>
                  <a:cubicBezTo>
                    <a:pt x="715" y="4185"/>
                    <a:pt x="726" y="4188"/>
                    <a:pt x="736" y="4188"/>
                  </a:cubicBezTo>
                  <a:cubicBezTo>
                    <a:pt x="791" y="4188"/>
                    <a:pt x="842" y="4122"/>
                    <a:pt x="801" y="4068"/>
                  </a:cubicBezTo>
                  <a:cubicBezTo>
                    <a:pt x="145" y="3059"/>
                    <a:pt x="545" y="1778"/>
                    <a:pt x="1410" y="1042"/>
                  </a:cubicBezTo>
                  <a:cubicBezTo>
                    <a:pt x="1970" y="561"/>
                    <a:pt x="2643" y="305"/>
                    <a:pt x="3363" y="177"/>
                  </a:cubicBezTo>
                  <a:lnTo>
                    <a:pt x="3427" y="1"/>
                  </a:lnTo>
                  <a:close/>
                </a:path>
              </a:pathLst>
            </a:custGeom>
            <a:solidFill>
              <a:srgbClr val="E4B6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59;p39">
              <a:extLst>
                <a:ext uri="{FF2B5EF4-FFF2-40B4-BE49-F238E27FC236}">
                  <a16:creationId xmlns:a16="http://schemas.microsoft.com/office/drawing/2014/main" id="{6EAF8BA6-40E9-4FD4-8666-685798A46138}"/>
                </a:ext>
              </a:extLst>
            </p:cNvPr>
            <p:cNvSpPr/>
            <p:nvPr/>
          </p:nvSpPr>
          <p:spPr>
            <a:xfrm>
              <a:off x="2055725" y="4039775"/>
              <a:ext cx="16050" cy="136825"/>
            </a:xfrm>
            <a:custGeom>
              <a:avLst/>
              <a:gdLst/>
              <a:ahLst/>
              <a:cxnLst/>
              <a:rect l="l" t="t" r="r" b="b"/>
              <a:pathLst>
                <a:path w="642" h="5473" extrusionOk="0">
                  <a:moveTo>
                    <a:pt x="99" y="0"/>
                  </a:moveTo>
                  <a:cubicBezTo>
                    <a:pt x="76" y="0"/>
                    <a:pt x="52" y="9"/>
                    <a:pt x="33" y="28"/>
                  </a:cubicBezTo>
                  <a:cubicBezTo>
                    <a:pt x="17" y="28"/>
                    <a:pt x="17" y="44"/>
                    <a:pt x="1" y="60"/>
                  </a:cubicBezTo>
                  <a:lnTo>
                    <a:pt x="1" y="108"/>
                  </a:lnTo>
                  <a:cubicBezTo>
                    <a:pt x="417" y="1870"/>
                    <a:pt x="465" y="3711"/>
                    <a:pt x="113" y="5473"/>
                  </a:cubicBezTo>
                  <a:lnTo>
                    <a:pt x="337" y="5249"/>
                  </a:lnTo>
                  <a:cubicBezTo>
                    <a:pt x="641" y="3519"/>
                    <a:pt x="577" y="1758"/>
                    <a:pt x="177" y="60"/>
                  </a:cubicBezTo>
                  <a:cubicBezTo>
                    <a:pt x="167" y="22"/>
                    <a:pt x="134" y="0"/>
                    <a:pt x="99" y="0"/>
                  </a:cubicBezTo>
                  <a:close/>
                </a:path>
              </a:pathLst>
            </a:custGeom>
            <a:solidFill>
              <a:srgbClr val="E4B6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60;p39">
              <a:extLst>
                <a:ext uri="{FF2B5EF4-FFF2-40B4-BE49-F238E27FC236}">
                  <a16:creationId xmlns:a16="http://schemas.microsoft.com/office/drawing/2014/main" id="{C09C5164-5A07-469A-9BCA-D1C97907EEB1}"/>
                </a:ext>
              </a:extLst>
            </p:cNvPr>
            <p:cNvSpPr/>
            <p:nvPr/>
          </p:nvSpPr>
          <p:spPr>
            <a:xfrm>
              <a:off x="1963650" y="4129775"/>
              <a:ext cx="72100" cy="113700"/>
            </a:xfrm>
            <a:custGeom>
              <a:avLst/>
              <a:gdLst/>
              <a:ahLst/>
              <a:cxnLst/>
              <a:rect l="l" t="t" r="r" b="b"/>
              <a:pathLst>
                <a:path w="2884" h="4548" extrusionOk="0">
                  <a:moveTo>
                    <a:pt x="1816" y="1"/>
                  </a:moveTo>
                  <a:cubicBezTo>
                    <a:pt x="1728" y="1"/>
                    <a:pt x="1634" y="17"/>
                    <a:pt x="1538" y="47"/>
                  </a:cubicBezTo>
                  <a:cubicBezTo>
                    <a:pt x="1202" y="159"/>
                    <a:pt x="1010" y="512"/>
                    <a:pt x="882" y="832"/>
                  </a:cubicBezTo>
                  <a:cubicBezTo>
                    <a:pt x="433" y="2033"/>
                    <a:pt x="177" y="3282"/>
                    <a:pt x="1" y="4547"/>
                  </a:cubicBezTo>
                  <a:cubicBezTo>
                    <a:pt x="65" y="4531"/>
                    <a:pt x="113" y="4515"/>
                    <a:pt x="193" y="4483"/>
                  </a:cubicBezTo>
                  <a:cubicBezTo>
                    <a:pt x="321" y="3602"/>
                    <a:pt x="497" y="2754"/>
                    <a:pt x="737" y="1889"/>
                  </a:cubicBezTo>
                  <a:cubicBezTo>
                    <a:pt x="866" y="1505"/>
                    <a:pt x="978" y="1088"/>
                    <a:pt x="1138" y="720"/>
                  </a:cubicBezTo>
                  <a:cubicBezTo>
                    <a:pt x="1272" y="442"/>
                    <a:pt x="1551" y="184"/>
                    <a:pt x="1823" y="184"/>
                  </a:cubicBezTo>
                  <a:cubicBezTo>
                    <a:pt x="1974" y="184"/>
                    <a:pt x="2123" y="263"/>
                    <a:pt x="2243" y="464"/>
                  </a:cubicBezTo>
                  <a:cubicBezTo>
                    <a:pt x="2659" y="1152"/>
                    <a:pt x="2739" y="2113"/>
                    <a:pt x="2707" y="2866"/>
                  </a:cubicBezTo>
                  <a:cubicBezTo>
                    <a:pt x="2755" y="2802"/>
                    <a:pt x="2819" y="2770"/>
                    <a:pt x="2883" y="2706"/>
                  </a:cubicBezTo>
                  <a:cubicBezTo>
                    <a:pt x="2883" y="2241"/>
                    <a:pt x="2835" y="1809"/>
                    <a:pt x="2739" y="1360"/>
                  </a:cubicBezTo>
                  <a:cubicBezTo>
                    <a:pt x="2659" y="1008"/>
                    <a:pt x="2563" y="544"/>
                    <a:pt x="2307" y="239"/>
                  </a:cubicBezTo>
                  <a:cubicBezTo>
                    <a:pt x="2175" y="75"/>
                    <a:pt x="2007" y="1"/>
                    <a:pt x="1816" y="1"/>
                  </a:cubicBezTo>
                  <a:close/>
                </a:path>
              </a:pathLst>
            </a:custGeom>
            <a:solidFill>
              <a:srgbClr val="E4B6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61;p39">
              <a:extLst>
                <a:ext uri="{FF2B5EF4-FFF2-40B4-BE49-F238E27FC236}">
                  <a16:creationId xmlns:a16="http://schemas.microsoft.com/office/drawing/2014/main" id="{F12FF67A-1CFD-43F9-B548-533145ED868B}"/>
                </a:ext>
              </a:extLst>
            </p:cNvPr>
            <p:cNvSpPr/>
            <p:nvPr/>
          </p:nvSpPr>
          <p:spPr>
            <a:xfrm>
              <a:off x="1903600" y="4159375"/>
              <a:ext cx="22450" cy="94500"/>
            </a:xfrm>
            <a:custGeom>
              <a:avLst/>
              <a:gdLst/>
              <a:ahLst/>
              <a:cxnLst/>
              <a:rect l="l" t="t" r="r" b="b"/>
              <a:pathLst>
                <a:path w="898" h="3780" extrusionOk="0">
                  <a:moveTo>
                    <a:pt x="898" y="0"/>
                  </a:moveTo>
                  <a:lnTo>
                    <a:pt x="898" y="0"/>
                  </a:lnTo>
                  <a:cubicBezTo>
                    <a:pt x="834" y="16"/>
                    <a:pt x="753" y="16"/>
                    <a:pt x="673" y="48"/>
                  </a:cubicBezTo>
                  <a:cubicBezTo>
                    <a:pt x="97" y="1217"/>
                    <a:pt x="1" y="2562"/>
                    <a:pt x="337" y="3779"/>
                  </a:cubicBezTo>
                  <a:cubicBezTo>
                    <a:pt x="401" y="3779"/>
                    <a:pt x="465" y="3763"/>
                    <a:pt x="513" y="3763"/>
                  </a:cubicBezTo>
                  <a:cubicBezTo>
                    <a:pt x="177" y="2530"/>
                    <a:pt x="289" y="1185"/>
                    <a:pt x="898" y="0"/>
                  </a:cubicBezTo>
                  <a:close/>
                </a:path>
              </a:pathLst>
            </a:custGeom>
            <a:solidFill>
              <a:srgbClr val="E4B6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62;p39">
              <a:extLst>
                <a:ext uri="{FF2B5EF4-FFF2-40B4-BE49-F238E27FC236}">
                  <a16:creationId xmlns:a16="http://schemas.microsoft.com/office/drawing/2014/main" id="{072F200E-4CE5-4683-904F-54C5469B29D4}"/>
                </a:ext>
              </a:extLst>
            </p:cNvPr>
            <p:cNvSpPr/>
            <p:nvPr/>
          </p:nvSpPr>
          <p:spPr>
            <a:xfrm>
              <a:off x="1797925" y="4176975"/>
              <a:ext cx="92675" cy="83400"/>
            </a:xfrm>
            <a:custGeom>
              <a:avLst/>
              <a:gdLst/>
              <a:ahLst/>
              <a:cxnLst/>
              <a:rect l="l" t="t" r="r" b="b"/>
              <a:pathLst>
                <a:path w="3707" h="3336" extrusionOk="0">
                  <a:moveTo>
                    <a:pt x="337" y="1"/>
                  </a:moveTo>
                  <a:cubicBezTo>
                    <a:pt x="241" y="1"/>
                    <a:pt x="128" y="17"/>
                    <a:pt x="0" y="33"/>
                  </a:cubicBezTo>
                  <a:cubicBezTo>
                    <a:pt x="1538" y="513"/>
                    <a:pt x="2835" y="1666"/>
                    <a:pt x="3475" y="3220"/>
                  </a:cubicBezTo>
                  <a:cubicBezTo>
                    <a:pt x="3475" y="3236"/>
                    <a:pt x="3507" y="3268"/>
                    <a:pt x="3507" y="3284"/>
                  </a:cubicBezTo>
                  <a:cubicBezTo>
                    <a:pt x="3519" y="3320"/>
                    <a:pt x="3555" y="3336"/>
                    <a:pt x="3591" y="3336"/>
                  </a:cubicBezTo>
                  <a:cubicBezTo>
                    <a:pt x="3649" y="3336"/>
                    <a:pt x="3707" y="3295"/>
                    <a:pt x="3667" y="3236"/>
                  </a:cubicBezTo>
                  <a:cubicBezTo>
                    <a:pt x="3667" y="3236"/>
                    <a:pt x="3667" y="3220"/>
                    <a:pt x="3635" y="3220"/>
                  </a:cubicBezTo>
                  <a:cubicBezTo>
                    <a:pt x="3027" y="1698"/>
                    <a:pt x="1810" y="561"/>
                    <a:pt x="337" y="1"/>
                  </a:cubicBezTo>
                  <a:close/>
                </a:path>
              </a:pathLst>
            </a:custGeom>
            <a:solidFill>
              <a:srgbClr val="E4B6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63;p39">
              <a:extLst>
                <a:ext uri="{FF2B5EF4-FFF2-40B4-BE49-F238E27FC236}">
                  <a16:creationId xmlns:a16="http://schemas.microsoft.com/office/drawing/2014/main" id="{6037754D-E791-4988-B7E3-7202DBBAD75B}"/>
                </a:ext>
              </a:extLst>
            </p:cNvPr>
            <p:cNvSpPr/>
            <p:nvPr/>
          </p:nvSpPr>
          <p:spPr>
            <a:xfrm>
              <a:off x="1679825" y="4185400"/>
              <a:ext cx="122125" cy="62800"/>
            </a:xfrm>
            <a:custGeom>
              <a:avLst/>
              <a:gdLst/>
              <a:ahLst/>
              <a:cxnLst/>
              <a:rect l="l" t="t" r="r" b="b"/>
              <a:pathLst>
                <a:path w="4885" h="2512" extrusionOk="0">
                  <a:moveTo>
                    <a:pt x="2963" y="0"/>
                  </a:moveTo>
                  <a:cubicBezTo>
                    <a:pt x="2867" y="16"/>
                    <a:pt x="2787" y="48"/>
                    <a:pt x="2675" y="64"/>
                  </a:cubicBezTo>
                  <a:lnTo>
                    <a:pt x="3107" y="304"/>
                  </a:lnTo>
                  <a:cubicBezTo>
                    <a:pt x="3427" y="497"/>
                    <a:pt x="3699" y="721"/>
                    <a:pt x="3988" y="977"/>
                  </a:cubicBezTo>
                  <a:cubicBezTo>
                    <a:pt x="4244" y="1217"/>
                    <a:pt x="4676" y="1601"/>
                    <a:pt x="4580" y="2002"/>
                  </a:cubicBezTo>
                  <a:cubicBezTo>
                    <a:pt x="4517" y="2246"/>
                    <a:pt x="4342" y="2323"/>
                    <a:pt x="4136" y="2323"/>
                  </a:cubicBezTo>
                  <a:cubicBezTo>
                    <a:pt x="3868" y="2323"/>
                    <a:pt x="3546" y="2193"/>
                    <a:pt x="3347" y="2130"/>
                  </a:cubicBezTo>
                  <a:cubicBezTo>
                    <a:pt x="2947" y="1986"/>
                    <a:pt x="2563" y="1826"/>
                    <a:pt x="2178" y="1665"/>
                  </a:cubicBezTo>
                  <a:cubicBezTo>
                    <a:pt x="2146" y="1649"/>
                    <a:pt x="2082" y="1617"/>
                    <a:pt x="2034" y="1601"/>
                  </a:cubicBezTo>
                  <a:cubicBezTo>
                    <a:pt x="1426" y="1345"/>
                    <a:pt x="817" y="1041"/>
                    <a:pt x="225" y="737"/>
                  </a:cubicBezTo>
                  <a:cubicBezTo>
                    <a:pt x="145" y="785"/>
                    <a:pt x="80" y="801"/>
                    <a:pt x="0" y="849"/>
                  </a:cubicBezTo>
                  <a:cubicBezTo>
                    <a:pt x="689" y="1169"/>
                    <a:pt x="1346" y="1505"/>
                    <a:pt x="2050" y="1810"/>
                  </a:cubicBezTo>
                  <a:cubicBezTo>
                    <a:pt x="2258" y="1906"/>
                    <a:pt x="2466" y="1986"/>
                    <a:pt x="2675" y="2066"/>
                  </a:cubicBezTo>
                  <a:cubicBezTo>
                    <a:pt x="2980" y="2188"/>
                    <a:pt x="3624" y="2512"/>
                    <a:pt x="4125" y="2512"/>
                  </a:cubicBezTo>
                  <a:cubicBezTo>
                    <a:pt x="4412" y="2512"/>
                    <a:pt x="4652" y="2406"/>
                    <a:pt x="4756" y="2098"/>
                  </a:cubicBezTo>
                  <a:cubicBezTo>
                    <a:pt x="4884" y="1762"/>
                    <a:pt x="4644" y="1441"/>
                    <a:pt x="4436" y="1201"/>
                  </a:cubicBezTo>
                  <a:cubicBezTo>
                    <a:pt x="4180" y="881"/>
                    <a:pt x="3860" y="609"/>
                    <a:pt x="3523" y="352"/>
                  </a:cubicBezTo>
                  <a:cubicBezTo>
                    <a:pt x="3347" y="224"/>
                    <a:pt x="3155" y="112"/>
                    <a:pt x="2963" y="0"/>
                  </a:cubicBezTo>
                  <a:close/>
                </a:path>
              </a:pathLst>
            </a:custGeom>
            <a:solidFill>
              <a:srgbClr val="E4B6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4;p39">
              <a:extLst>
                <a:ext uri="{FF2B5EF4-FFF2-40B4-BE49-F238E27FC236}">
                  <a16:creationId xmlns:a16="http://schemas.microsoft.com/office/drawing/2014/main" id="{8D91A970-CD3F-415C-B0D9-08C6B389730C}"/>
                </a:ext>
              </a:extLst>
            </p:cNvPr>
            <p:cNvSpPr/>
            <p:nvPr/>
          </p:nvSpPr>
          <p:spPr>
            <a:xfrm>
              <a:off x="1800325" y="4248250"/>
              <a:ext cx="55675" cy="17625"/>
            </a:xfrm>
            <a:custGeom>
              <a:avLst/>
              <a:gdLst/>
              <a:ahLst/>
              <a:cxnLst/>
              <a:rect l="l" t="t" r="r" b="b"/>
              <a:pathLst>
                <a:path w="2227" h="705" extrusionOk="0">
                  <a:moveTo>
                    <a:pt x="1069" y="1"/>
                  </a:moveTo>
                  <a:cubicBezTo>
                    <a:pt x="1003" y="1"/>
                    <a:pt x="935" y="6"/>
                    <a:pt x="865" y="16"/>
                  </a:cubicBezTo>
                  <a:cubicBezTo>
                    <a:pt x="433" y="96"/>
                    <a:pt x="161" y="369"/>
                    <a:pt x="0" y="705"/>
                  </a:cubicBezTo>
                  <a:cubicBezTo>
                    <a:pt x="80" y="705"/>
                    <a:pt x="145" y="689"/>
                    <a:pt x="209" y="689"/>
                  </a:cubicBezTo>
                  <a:cubicBezTo>
                    <a:pt x="369" y="385"/>
                    <a:pt x="641" y="176"/>
                    <a:pt x="1073" y="176"/>
                  </a:cubicBezTo>
                  <a:cubicBezTo>
                    <a:pt x="1410" y="176"/>
                    <a:pt x="1714" y="304"/>
                    <a:pt x="1986" y="513"/>
                  </a:cubicBezTo>
                  <a:cubicBezTo>
                    <a:pt x="2066" y="513"/>
                    <a:pt x="2146" y="497"/>
                    <a:pt x="2226" y="497"/>
                  </a:cubicBezTo>
                  <a:cubicBezTo>
                    <a:pt x="1892" y="218"/>
                    <a:pt x="1510" y="1"/>
                    <a:pt x="1069" y="1"/>
                  </a:cubicBezTo>
                  <a:close/>
                </a:path>
              </a:pathLst>
            </a:custGeom>
            <a:solidFill>
              <a:srgbClr val="E4B6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65;p39">
              <a:extLst>
                <a:ext uri="{FF2B5EF4-FFF2-40B4-BE49-F238E27FC236}">
                  <a16:creationId xmlns:a16="http://schemas.microsoft.com/office/drawing/2014/main" id="{1182EE03-671A-41C1-96D8-9170EDB03705}"/>
                </a:ext>
              </a:extLst>
            </p:cNvPr>
            <p:cNvSpPr/>
            <p:nvPr/>
          </p:nvSpPr>
          <p:spPr>
            <a:xfrm>
              <a:off x="1576925" y="4191400"/>
              <a:ext cx="153375" cy="87700"/>
            </a:xfrm>
            <a:custGeom>
              <a:avLst/>
              <a:gdLst/>
              <a:ahLst/>
              <a:cxnLst/>
              <a:rect l="l" t="t" r="r" b="b"/>
              <a:pathLst>
                <a:path w="6135" h="3508" extrusionOk="0">
                  <a:moveTo>
                    <a:pt x="5814" y="0"/>
                  </a:moveTo>
                  <a:cubicBezTo>
                    <a:pt x="5814" y="0"/>
                    <a:pt x="5173" y="176"/>
                    <a:pt x="4325" y="497"/>
                  </a:cubicBezTo>
                  <a:cubicBezTo>
                    <a:pt x="4245" y="529"/>
                    <a:pt x="4180" y="561"/>
                    <a:pt x="4100" y="577"/>
                  </a:cubicBezTo>
                  <a:cubicBezTo>
                    <a:pt x="2691" y="1169"/>
                    <a:pt x="770" y="2146"/>
                    <a:pt x="1" y="3507"/>
                  </a:cubicBezTo>
                  <a:lnTo>
                    <a:pt x="4180" y="3507"/>
                  </a:lnTo>
                  <a:cubicBezTo>
                    <a:pt x="4180" y="3507"/>
                    <a:pt x="4997" y="3331"/>
                    <a:pt x="5782" y="2530"/>
                  </a:cubicBezTo>
                  <a:cubicBezTo>
                    <a:pt x="6038" y="2258"/>
                    <a:pt x="6134" y="1922"/>
                    <a:pt x="6134" y="1570"/>
                  </a:cubicBezTo>
                  <a:lnTo>
                    <a:pt x="6134" y="1361"/>
                  </a:lnTo>
                  <a:cubicBezTo>
                    <a:pt x="6118" y="657"/>
                    <a:pt x="5814" y="0"/>
                    <a:pt x="5814" y="0"/>
                  </a:cubicBezTo>
                  <a:close/>
                </a:path>
              </a:pathLst>
            </a:custGeom>
            <a:solidFill>
              <a:srgbClr val="EB81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66;p39">
              <a:extLst>
                <a:ext uri="{FF2B5EF4-FFF2-40B4-BE49-F238E27FC236}">
                  <a16:creationId xmlns:a16="http://schemas.microsoft.com/office/drawing/2014/main" id="{DDAF0334-6718-43A9-AAC2-58405FDB0AF2}"/>
                </a:ext>
              </a:extLst>
            </p:cNvPr>
            <p:cNvSpPr/>
            <p:nvPr/>
          </p:nvSpPr>
          <p:spPr>
            <a:xfrm>
              <a:off x="1948900" y="4009000"/>
              <a:ext cx="140450" cy="148625"/>
            </a:xfrm>
            <a:custGeom>
              <a:avLst/>
              <a:gdLst/>
              <a:ahLst/>
              <a:cxnLst/>
              <a:rect l="l" t="t" r="r" b="b"/>
              <a:pathLst>
                <a:path w="5618" h="5945" extrusionOk="0">
                  <a:moveTo>
                    <a:pt x="5485" y="1"/>
                  </a:moveTo>
                  <a:cubicBezTo>
                    <a:pt x="5465" y="1"/>
                    <a:pt x="5445" y="8"/>
                    <a:pt x="5427" y="26"/>
                  </a:cubicBezTo>
                  <a:cubicBezTo>
                    <a:pt x="3633" y="1948"/>
                    <a:pt x="1840" y="3869"/>
                    <a:pt x="62" y="5791"/>
                  </a:cubicBezTo>
                  <a:cubicBezTo>
                    <a:pt x="0" y="5853"/>
                    <a:pt x="64" y="5945"/>
                    <a:pt x="133" y="5945"/>
                  </a:cubicBezTo>
                  <a:cubicBezTo>
                    <a:pt x="152" y="5945"/>
                    <a:pt x="173" y="5937"/>
                    <a:pt x="190" y="5919"/>
                  </a:cubicBezTo>
                  <a:cubicBezTo>
                    <a:pt x="1984" y="3998"/>
                    <a:pt x="3777" y="2076"/>
                    <a:pt x="5555" y="154"/>
                  </a:cubicBezTo>
                  <a:cubicBezTo>
                    <a:pt x="5617" y="92"/>
                    <a:pt x="5554" y="1"/>
                    <a:pt x="5485" y="1"/>
                  </a:cubicBezTo>
                  <a:close/>
                </a:path>
              </a:pathLst>
            </a:custGeom>
            <a:solidFill>
              <a:srgbClr val="1716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67;p39">
              <a:extLst>
                <a:ext uri="{FF2B5EF4-FFF2-40B4-BE49-F238E27FC236}">
                  <a16:creationId xmlns:a16="http://schemas.microsoft.com/office/drawing/2014/main" id="{E3E7504A-1AEC-457A-8181-C7D1B53C095A}"/>
                </a:ext>
              </a:extLst>
            </p:cNvPr>
            <p:cNvSpPr/>
            <p:nvPr/>
          </p:nvSpPr>
          <p:spPr>
            <a:xfrm>
              <a:off x="1721600" y="4152925"/>
              <a:ext cx="233525" cy="40525"/>
            </a:xfrm>
            <a:custGeom>
              <a:avLst/>
              <a:gdLst/>
              <a:ahLst/>
              <a:cxnLst/>
              <a:rect l="l" t="t" r="r" b="b"/>
              <a:pathLst>
                <a:path w="9341" h="1621" extrusionOk="0">
                  <a:moveTo>
                    <a:pt x="9202" y="1"/>
                  </a:moveTo>
                  <a:cubicBezTo>
                    <a:pt x="9197" y="1"/>
                    <a:pt x="9192" y="1"/>
                    <a:pt x="9186" y="2"/>
                  </a:cubicBezTo>
                  <a:cubicBezTo>
                    <a:pt x="6176" y="595"/>
                    <a:pt x="3117" y="787"/>
                    <a:pt x="107" y="1459"/>
                  </a:cubicBezTo>
                  <a:cubicBezTo>
                    <a:pt x="0" y="1474"/>
                    <a:pt x="24" y="1621"/>
                    <a:pt x="137" y="1621"/>
                  </a:cubicBezTo>
                  <a:cubicBezTo>
                    <a:pt x="143" y="1621"/>
                    <a:pt x="149" y="1620"/>
                    <a:pt x="155" y="1619"/>
                  </a:cubicBezTo>
                  <a:cubicBezTo>
                    <a:pt x="3133" y="947"/>
                    <a:pt x="6224" y="787"/>
                    <a:pt x="9218" y="162"/>
                  </a:cubicBezTo>
                  <a:cubicBezTo>
                    <a:pt x="9340" y="147"/>
                    <a:pt x="9303" y="1"/>
                    <a:pt x="9202" y="1"/>
                  </a:cubicBezTo>
                  <a:close/>
                </a:path>
              </a:pathLst>
            </a:custGeom>
            <a:solidFill>
              <a:srgbClr val="1716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868;p39">
              <a:extLst>
                <a:ext uri="{FF2B5EF4-FFF2-40B4-BE49-F238E27FC236}">
                  <a16:creationId xmlns:a16="http://schemas.microsoft.com/office/drawing/2014/main" id="{3CC0679D-C67D-4DE6-8A9D-AD9BA6C55503}"/>
                </a:ext>
              </a:extLst>
            </p:cNvPr>
            <p:cNvSpPr/>
            <p:nvPr/>
          </p:nvSpPr>
          <p:spPr>
            <a:xfrm>
              <a:off x="1802325" y="4134900"/>
              <a:ext cx="298975" cy="132975"/>
            </a:xfrm>
            <a:custGeom>
              <a:avLst/>
              <a:gdLst/>
              <a:ahLst/>
              <a:cxnLst/>
              <a:rect l="l" t="t" r="r" b="b"/>
              <a:pathLst>
                <a:path w="11959" h="5319" extrusionOk="0">
                  <a:moveTo>
                    <a:pt x="11829" y="0"/>
                  </a:moveTo>
                  <a:cubicBezTo>
                    <a:pt x="11808" y="0"/>
                    <a:pt x="11786" y="10"/>
                    <a:pt x="11770" y="34"/>
                  </a:cubicBezTo>
                  <a:cubicBezTo>
                    <a:pt x="10970" y="883"/>
                    <a:pt x="10153" y="1684"/>
                    <a:pt x="9272" y="2436"/>
                  </a:cubicBezTo>
                  <a:cubicBezTo>
                    <a:pt x="8407" y="3173"/>
                    <a:pt x="7511" y="4022"/>
                    <a:pt x="6406" y="4374"/>
                  </a:cubicBezTo>
                  <a:cubicBezTo>
                    <a:pt x="5365" y="4742"/>
                    <a:pt x="4212" y="4742"/>
                    <a:pt x="3123" y="4854"/>
                  </a:cubicBezTo>
                  <a:cubicBezTo>
                    <a:pt x="2130" y="4983"/>
                    <a:pt x="1121" y="5079"/>
                    <a:pt x="129" y="5143"/>
                  </a:cubicBezTo>
                  <a:cubicBezTo>
                    <a:pt x="0" y="5159"/>
                    <a:pt x="0" y="5319"/>
                    <a:pt x="129" y="5319"/>
                  </a:cubicBezTo>
                  <a:cubicBezTo>
                    <a:pt x="1041" y="5255"/>
                    <a:pt x="1986" y="5159"/>
                    <a:pt x="2915" y="5063"/>
                  </a:cubicBezTo>
                  <a:cubicBezTo>
                    <a:pt x="3748" y="4967"/>
                    <a:pt x="4596" y="4903"/>
                    <a:pt x="5429" y="4774"/>
                  </a:cubicBezTo>
                  <a:cubicBezTo>
                    <a:pt x="6310" y="4646"/>
                    <a:pt x="7094" y="4342"/>
                    <a:pt x="7815" y="3830"/>
                  </a:cubicBezTo>
                  <a:cubicBezTo>
                    <a:pt x="9288" y="2757"/>
                    <a:pt x="10649" y="1460"/>
                    <a:pt x="11898" y="147"/>
                  </a:cubicBezTo>
                  <a:cubicBezTo>
                    <a:pt x="11958" y="87"/>
                    <a:pt x="11893" y="0"/>
                    <a:pt x="11829" y="0"/>
                  </a:cubicBezTo>
                  <a:close/>
                </a:path>
              </a:pathLst>
            </a:custGeom>
            <a:solidFill>
              <a:srgbClr val="1716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869;p39">
              <a:extLst>
                <a:ext uri="{FF2B5EF4-FFF2-40B4-BE49-F238E27FC236}">
                  <a16:creationId xmlns:a16="http://schemas.microsoft.com/office/drawing/2014/main" id="{D0822C27-BE90-478C-B915-E92195E54C81}"/>
                </a:ext>
              </a:extLst>
            </p:cNvPr>
            <p:cNvSpPr/>
            <p:nvPr/>
          </p:nvSpPr>
          <p:spPr>
            <a:xfrm>
              <a:off x="1948975" y="4153475"/>
              <a:ext cx="18550" cy="23850"/>
            </a:xfrm>
            <a:custGeom>
              <a:avLst/>
              <a:gdLst/>
              <a:ahLst/>
              <a:cxnLst/>
              <a:rect l="l" t="t" r="r" b="b"/>
              <a:pathLst>
                <a:path w="742" h="954" extrusionOk="0">
                  <a:moveTo>
                    <a:pt x="154" y="0"/>
                  </a:moveTo>
                  <a:cubicBezTo>
                    <a:pt x="72" y="0"/>
                    <a:pt x="1" y="87"/>
                    <a:pt x="107" y="140"/>
                  </a:cubicBezTo>
                  <a:cubicBezTo>
                    <a:pt x="348" y="316"/>
                    <a:pt x="508" y="573"/>
                    <a:pt x="572" y="877"/>
                  </a:cubicBezTo>
                  <a:cubicBezTo>
                    <a:pt x="579" y="931"/>
                    <a:pt x="611" y="953"/>
                    <a:pt x="644" y="953"/>
                  </a:cubicBezTo>
                  <a:cubicBezTo>
                    <a:pt x="691" y="953"/>
                    <a:pt x="741" y="910"/>
                    <a:pt x="732" y="845"/>
                  </a:cubicBezTo>
                  <a:cubicBezTo>
                    <a:pt x="636" y="524"/>
                    <a:pt x="460" y="236"/>
                    <a:pt x="203" y="12"/>
                  </a:cubicBezTo>
                  <a:cubicBezTo>
                    <a:pt x="187" y="4"/>
                    <a:pt x="170" y="0"/>
                    <a:pt x="154" y="0"/>
                  </a:cubicBezTo>
                  <a:close/>
                </a:path>
              </a:pathLst>
            </a:custGeom>
            <a:solidFill>
              <a:srgbClr val="1716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870;p39">
              <a:extLst>
                <a:ext uri="{FF2B5EF4-FFF2-40B4-BE49-F238E27FC236}">
                  <a16:creationId xmlns:a16="http://schemas.microsoft.com/office/drawing/2014/main" id="{6C8DB6F8-75C8-49B0-B2CC-ABFD1D12F460}"/>
                </a:ext>
              </a:extLst>
            </p:cNvPr>
            <p:cNvSpPr/>
            <p:nvPr/>
          </p:nvSpPr>
          <p:spPr>
            <a:xfrm>
              <a:off x="1687825" y="4299075"/>
              <a:ext cx="391150" cy="246125"/>
            </a:xfrm>
            <a:custGeom>
              <a:avLst/>
              <a:gdLst/>
              <a:ahLst/>
              <a:cxnLst/>
              <a:rect l="l" t="t" r="r" b="b"/>
              <a:pathLst>
                <a:path w="15646" h="9845" extrusionOk="0">
                  <a:moveTo>
                    <a:pt x="4084" y="1"/>
                  </a:moveTo>
                  <a:cubicBezTo>
                    <a:pt x="4084" y="1"/>
                    <a:pt x="1" y="7767"/>
                    <a:pt x="3668" y="9273"/>
                  </a:cubicBezTo>
                  <a:cubicBezTo>
                    <a:pt x="4631" y="9667"/>
                    <a:pt x="5802" y="9845"/>
                    <a:pt x="7019" y="9845"/>
                  </a:cubicBezTo>
                  <a:cubicBezTo>
                    <a:pt x="10397" y="9845"/>
                    <a:pt x="14134" y="8477"/>
                    <a:pt x="14781" y="6582"/>
                  </a:cubicBezTo>
                  <a:cubicBezTo>
                    <a:pt x="15646" y="4004"/>
                    <a:pt x="13980" y="738"/>
                    <a:pt x="13980" y="738"/>
                  </a:cubicBezTo>
                  <a:cubicBezTo>
                    <a:pt x="12138" y="1141"/>
                    <a:pt x="10593" y="1291"/>
                    <a:pt x="9312" y="1291"/>
                  </a:cubicBezTo>
                  <a:cubicBezTo>
                    <a:pt x="5561" y="1291"/>
                    <a:pt x="4084" y="1"/>
                    <a:pt x="40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871;p39">
              <a:extLst>
                <a:ext uri="{FF2B5EF4-FFF2-40B4-BE49-F238E27FC236}">
                  <a16:creationId xmlns:a16="http://schemas.microsoft.com/office/drawing/2014/main" id="{BF74E4A8-9E18-4EAA-9FB6-07D183FDF517}"/>
                </a:ext>
              </a:extLst>
            </p:cNvPr>
            <p:cNvSpPr/>
            <p:nvPr/>
          </p:nvSpPr>
          <p:spPr>
            <a:xfrm>
              <a:off x="1655800" y="4914400"/>
              <a:ext cx="205800" cy="177975"/>
            </a:xfrm>
            <a:custGeom>
              <a:avLst/>
              <a:gdLst/>
              <a:ahLst/>
              <a:cxnLst/>
              <a:rect l="l" t="t" r="r" b="b"/>
              <a:pathLst>
                <a:path w="8232" h="7119" extrusionOk="0">
                  <a:moveTo>
                    <a:pt x="7431" y="0"/>
                  </a:moveTo>
                  <a:cubicBezTo>
                    <a:pt x="7431" y="0"/>
                    <a:pt x="3139" y="3715"/>
                    <a:pt x="2643" y="4436"/>
                  </a:cubicBezTo>
                  <a:cubicBezTo>
                    <a:pt x="2146" y="5157"/>
                    <a:pt x="1" y="6806"/>
                    <a:pt x="657" y="6950"/>
                  </a:cubicBezTo>
                  <a:cubicBezTo>
                    <a:pt x="1017" y="7017"/>
                    <a:pt x="1970" y="7119"/>
                    <a:pt x="2924" y="7119"/>
                  </a:cubicBezTo>
                  <a:cubicBezTo>
                    <a:pt x="3797" y="7119"/>
                    <a:pt x="4672" y="7033"/>
                    <a:pt x="5093" y="6758"/>
                  </a:cubicBezTo>
                  <a:cubicBezTo>
                    <a:pt x="5958" y="6165"/>
                    <a:pt x="7191" y="4436"/>
                    <a:pt x="7191" y="4436"/>
                  </a:cubicBezTo>
                  <a:lnTo>
                    <a:pt x="7383" y="6085"/>
                  </a:lnTo>
                  <a:lnTo>
                    <a:pt x="7895" y="6117"/>
                  </a:lnTo>
                  <a:cubicBezTo>
                    <a:pt x="7927" y="5733"/>
                    <a:pt x="8071" y="2114"/>
                    <a:pt x="8151" y="1426"/>
                  </a:cubicBezTo>
                  <a:cubicBezTo>
                    <a:pt x="8231" y="705"/>
                    <a:pt x="7431" y="0"/>
                    <a:pt x="7431" y="0"/>
                  </a:cubicBezTo>
                  <a:close/>
                </a:path>
              </a:pathLst>
            </a:custGeom>
            <a:solidFill>
              <a:srgbClr val="7331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872;p39">
              <a:extLst>
                <a:ext uri="{FF2B5EF4-FFF2-40B4-BE49-F238E27FC236}">
                  <a16:creationId xmlns:a16="http://schemas.microsoft.com/office/drawing/2014/main" id="{97D32FB7-EC40-451B-A7B0-C10DF08878A9}"/>
                </a:ext>
              </a:extLst>
            </p:cNvPr>
            <p:cNvSpPr/>
            <p:nvPr/>
          </p:nvSpPr>
          <p:spPr>
            <a:xfrm>
              <a:off x="1706250" y="4867950"/>
              <a:ext cx="139325" cy="177625"/>
            </a:xfrm>
            <a:custGeom>
              <a:avLst/>
              <a:gdLst/>
              <a:ahLst/>
              <a:cxnLst/>
              <a:rect l="l" t="t" r="r" b="b"/>
              <a:pathLst>
                <a:path w="5573" h="7105" extrusionOk="0">
                  <a:moveTo>
                    <a:pt x="4212" y="1"/>
                  </a:moveTo>
                  <a:lnTo>
                    <a:pt x="1762" y="177"/>
                  </a:lnTo>
                  <a:cubicBezTo>
                    <a:pt x="1762" y="177"/>
                    <a:pt x="2867" y="1586"/>
                    <a:pt x="2610" y="2371"/>
                  </a:cubicBezTo>
                  <a:cubicBezTo>
                    <a:pt x="2386" y="3043"/>
                    <a:pt x="2290" y="3732"/>
                    <a:pt x="1842" y="4533"/>
                  </a:cubicBezTo>
                  <a:cubicBezTo>
                    <a:pt x="1409" y="5333"/>
                    <a:pt x="0" y="6854"/>
                    <a:pt x="449" y="7063"/>
                  </a:cubicBezTo>
                  <a:cubicBezTo>
                    <a:pt x="508" y="7091"/>
                    <a:pt x="586" y="7105"/>
                    <a:pt x="678" y="7105"/>
                  </a:cubicBezTo>
                  <a:cubicBezTo>
                    <a:pt x="1299" y="7105"/>
                    <a:pt x="2565" y="6486"/>
                    <a:pt x="3235" y="5830"/>
                  </a:cubicBezTo>
                  <a:cubicBezTo>
                    <a:pt x="4100" y="4949"/>
                    <a:pt x="5044" y="3748"/>
                    <a:pt x="5301" y="2979"/>
                  </a:cubicBezTo>
                  <a:cubicBezTo>
                    <a:pt x="5573" y="2227"/>
                    <a:pt x="5365" y="1682"/>
                    <a:pt x="5365" y="1682"/>
                  </a:cubicBezTo>
                  <a:lnTo>
                    <a:pt x="4212" y="1"/>
                  </a:lnTo>
                  <a:close/>
                </a:path>
              </a:pathLst>
            </a:custGeom>
            <a:solidFill>
              <a:srgbClr val="EB81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873;p39">
              <a:extLst>
                <a:ext uri="{FF2B5EF4-FFF2-40B4-BE49-F238E27FC236}">
                  <a16:creationId xmlns:a16="http://schemas.microsoft.com/office/drawing/2014/main" id="{19935F88-0FE2-4412-8601-FF7339CB2AE5}"/>
                </a:ext>
              </a:extLst>
            </p:cNvPr>
            <p:cNvSpPr/>
            <p:nvPr/>
          </p:nvSpPr>
          <p:spPr>
            <a:xfrm>
              <a:off x="1517700" y="4351925"/>
              <a:ext cx="382325" cy="547275"/>
            </a:xfrm>
            <a:custGeom>
              <a:avLst/>
              <a:gdLst/>
              <a:ahLst/>
              <a:cxnLst/>
              <a:rect l="l" t="t" r="r" b="b"/>
              <a:pathLst>
                <a:path w="15293" h="21891" extrusionOk="0">
                  <a:moveTo>
                    <a:pt x="15293" y="7095"/>
                  </a:moveTo>
                  <a:lnTo>
                    <a:pt x="15293" y="7095"/>
                  </a:lnTo>
                  <a:lnTo>
                    <a:pt x="15293" y="7095"/>
                  </a:lnTo>
                  <a:cubicBezTo>
                    <a:pt x="15293" y="7095"/>
                    <a:pt x="15293" y="7095"/>
                    <a:pt x="15293" y="7095"/>
                  </a:cubicBezTo>
                  <a:cubicBezTo>
                    <a:pt x="15293" y="7095"/>
                    <a:pt x="15293" y="7095"/>
                    <a:pt x="15293" y="7095"/>
                  </a:cubicBezTo>
                  <a:close/>
                  <a:moveTo>
                    <a:pt x="8535" y="1"/>
                  </a:moveTo>
                  <a:cubicBezTo>
                    <a:pt x="8535" y="1"/>
                    <a:pt x="0" y="2931"/>
                    <a:pt x="464" y="6758"/>
                  </a:cubicBezTo>
                  <a:cubicBezTo>
                    <a:pt x="945" y="10553"/>
                    <a:pt x="9224" y="21891"/>
                    <a:pt x="9224" y="21891"/>
                  </a:cubicBezTo>
                  <a:lnTo>
                    <a:pt x="12570" y="21282"/>
                  </a:lnTo>
                  <a:lnTo>
                    <a:pt x="10937" y="15085"/>
                  </a:lnTo>
                  <a:cubicBezTo>
                    <a:pt x="9976" y="11610"/>
                    <a:pt x="9544" y="9689"/>
                    <a:pt x="8295" y="8167"/>
                  </a:cubicBezTo>
                  <a:lnTo>
                    <a:pt x="15293" y="7095"/>
                  </a:lnTo>
                  <a:lnTo>
                    <a:pt x="15293" y="7095"/>
                  </a:lnTo>
                  <a:cubicBezTo>
                    <a:pt x="15286" y="7080"/>
                    <a:pt x="13664" y="81"/>
                    <a:pt x="85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874;p39">
              <a:extLst>
                <a:ext uri="{FF2B5EF4-FFF2-40B4-BE49-F238E27FC236}">
                  <a16:creationId xmlns:a16="http://schemas.microsoft.com/office/drawing/2014/main" id="{43B910AD-ED83-4FD0-84D4-C08F92033643}"/>
                </a:ext>
              </a:extLst>
            </p:cNvPr>
            <p:cNvSpPr/>
            <p:nvPr/>
          </p:nvSpPr>
          <p:spPr>
            <a:xfrm>
              <a:off x="1663400" y="4524000"/>
              <a:ext cx="146950" cy="339250"/>
            </a:xfrm>
            <a:custGeom>
              <a:avLst/>
              <a:gdLst/>
              <a:ahLst/>
              <a:cxnLst/>
              <a:rect l="l" t="t" r="r" b="b"/>
              <a:pathLst>
                <a:path w="5878" h="13570" extrusionOk="0">
                  <a:moveTo>
                    <a:pt x="2588" y="1"/>
                  </a:moveTo>
                  <a:cubicBezTo>
                    <a:pt x="2580" y="1"/>
                    <a:pt x="2571" y="2"/>
                    <a:pt x="2563" y="3"/>
                  </a:cubicBezTo>
                  <a:cubicBezTo>
                    <a:pt x="2531" y="3"/>
                    <a:pt x="802" y="388"/>
                    <a:pt x="129" y="388"/>
                  </a:cubicBezTo>
                  <a:cubicBezTo>
                    <a:pt x="81" y="388"/>
                    <a:pt x="33" y="436"/>
                    <a:pt x="17" y="468"/>
                  </a:cubicBezTo>
                  <a:cubicBezTo>
                    <a:pt x="1" y="532"/>
                    <a:pt x="17" y="564"/>
                    <a:pt x="49" y="612"/>
                  </a:cubicBezTo>
                  <a:cubicBezTo>
                    <a:pt x="81" y="628"/>
                    <a:pt x="2371" y="2485"/>
                    <a:pt x="3155" y="5688"/>
                  </a:cubicBezTo>
                  <a:cubicBezTo>
                    <a:pt x="3956" y="8939"/>
                    <a:pt x="5589" y="13439"/>
                    <a:pt x="5606" y="13487"/>
                  </a:cubicBezTo>
                  <a:cubicBezTo>
                    <a:pt x="5619" y="13528"/>
                    <a:pt x="5669" y="13570"/>
                    <a:pt x="5724" y="13570"/>
                  </a:cubicBezTo>
                  <a:cubicBezTo>
                    <a:pt x="5732" y="13570"/>
                    <a:pt x="5741" y="13569"/>
                    <a:pt x="5750" y="13567"/>
                  </a:cubicBezTo>
                  <a:lnTo>
                    <a:pt x="5782" y="13567"/>
                  </a:lnTo>
                  <a:cubicBezTo>
                    <a:pt x="5846" y="13535"/>
                    <a:pt x="5878" y="13455"/>
                    <a:pt x="5862" y="13406"/>
                  </a:cubicBezTo>
                  <a:cubicBezTo>
                    <a:pt x="5846" y="13358"/>
                    <a:pt x="4244" y="8875"/>
                    <a:pt x="3412" y="5640"/>
                  </a:cubicBezTo>
                  <a:cubicBezTo>
                    <a:pt x="2755" y="2966"/>
                    <a:pt x="1074" y="1204"/>
                    <a:pt x="449" y="628"/>
                  </a:cubicBezTo>
                  <a:cubicBezTo>
                    <a:pt x="1234" y="548"/>
                    <a:pt x="2531" y="292"/>
                    <a:pt x="2611" y="276"/>
                  </a:cubicBezTo>
                  <a:cubicBezTo>
                    <a:pt x="2675" y="244"/>
                    <a:pt x="2739" y="196"/>
                    <a:pt x="2723" y="115"/>
                  </a:cubicBezTo>
                  <a:cubicBezTo>
                    <a:pt x="2709" y="58"/>
                    <a:pt x="2656" y="1"/>
                    <a:pt x="2588" y="1"/>
                  </a:cubicBezTo>
                  <a:close/>
                </a:path>
              </a:pathLst>
            </a:custGeom>
            <a:solidFill>
              <a:srgbClr val="AB9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875;p39">
              <a:extLst>
                <a:ext uri="{FF2B5EF4-FFF2-40B4-BE49-F238E27FC236}">
                  <a16:creationId xmlns:a16="http://schemas.microsoft.com/office/drawing/2014/main" id="{53683734-5816-49CC-8212-3F20C04120A1}"/>
                </a:ext>
              </a:extLst>
            </p:cNvPr>
            <p:cNvSpPr/>
            <p:nvPr/>
          </p:nvSpPr>
          <p:spPr>
            <a:xfrm>
              <a:off x="1731075" y="4855475"/>
              <a:ext cx="96500" cy="24925"/>
            </a:xfrm>
            <a:custGeom>
              <a:avLst/>
              <a:gdLst/>
              <a:ahLst/>
              <a:cxnLst/>
              <a:rect l="l" t="t" r="r" b="b"/>
              <a:pathLst>
                <a:path w="3860" h="997" extrusionOk="0">
                  <a:moveTo>
                    <a:pt x="3713" y="0"/>
                  </a:moveTo>
                  <a:cubicBezTo>
                    <a:pt x="3704" y="0"/>
                    <a:pt x="3694" y="1"/>
                    <a:pt x="3683" y="3"/>
                  </a:cubicBezTo>
                  <a:lnTo>
                    <a:pt x="112" y="740"/>
                  </a:lnTo>
                  <a:cubicBezTo>
                    <a:pt x="48" y="756"/>
                    <a:pt x="0" y="820"/>
                    <a:pt x="16" y="900"/>
                  </a:cubicBezTo>
                  <a:cubicBezTo>
                    <a:pt x="32" y="964"/>
                    <a:pt x="96" y="996"/>
                    <a:pt x="160" y="996"/>
                  </a:cubicBezTo>
                  <a:lnTo>
                    <a:pt x="3731" y="260"/>
                  </a:lnTo>
                  <a:cubicBezTo>
                    <a:pt x="3795" y="244"/>
                    <a:pt x="3859" y="180"/>
                    <a:pt x="3843" y="99"/>
                  </a:cubicBezTo>
                  <a:cubicBezTo>
                    <a:pt x="3815" y="44"/>
                    <a:pt x="3776" y="0"/>
                    <a:pt x="3713" y="0"/>
                  </a:cubicBezTo>
                  <a:close/>
                </a:path>
              </a:pathLst>
            </a:custGeom>
            <a:solidFill>
              <a:srgbClr val="AB9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876;p39">
              <a:extLst>
                <a:ext uri="{FF2B5EF4-FFF2-40B4-BE49-F238E27FC236}">
                  <a16:creationId xmlns:a16="http://schemas.microsoft.com/office/drawing/2014/main" id="{58B6119E-3D4F-44D1-950D-A575BBCA8D1B}"/>
                </a:ext>
              </a:extLst>
            </p:cNvPr>
            <p:cNvSpPr/>
            <p:nvPr/>
          </p:nvSpPr>
          <p:spPr>
            <a:xfrm>
              <a:off x="1086000" y="4808075"/>
              <a:ext cx="244750" cy="128775"/>
            </a:xfrm>
            <a:custGeom>
              <a:avLst/>
              <a:gdLst/>
              <a:ahLst/>
              <a:cxnLst/>
              <a:rect l="l" t="t" r="r" b="b"/>
              <a:pathLst>
                <a:path w="9790" h="5151" extrusionOk="0">
                  <a:moveTo>
                    <a:pt x="768" y="0"/>
                  </a:moveTo>
                  <a:cubicBezTo>
                    <a:pt x="299" y="0"/>
                    <a:pt x="0" y="68"/>
                    <a:pt x="134" y="298"/>
                  </a:cubicBezTo>
                  <a:cubicBezTo>
                    <a:pt x="502" y="891"/>
                    <a:pt x="2184" y="3212"/>
                    <a:pt x="3192" y="3501"/>
                  </a:cubicBezTo>
                  <a:cubicBezTo>
                    <a:pt x="3563" y="3599"/>
                    <a:pt x="4078" y="3631"/>
                    <a:pt x="4585" y="3631"/>
                  </a:cubicBezTo>
                  <a:cubicBezTo>
                    <a:pt x="5479" y="3631"/>
                    <a:pt x="6347" y="3533"/>
                    <a:pt x="6347" y="3533"/>
                  </a:cubicBezTo>
                  <a:lnTo>
                    <a:pt x="6347" y="3533"/>
                  </a:lnTo>
                  <a:lnTo>
                    <a:pt x="5226" y="4782"/>
                  </a:lnTo>
                  <a:lnTo>
                    <a:pt x="5514" y="5150"/>
                  </a:lnTo>
                  <a:cubicBezTo>
                    <a:pt x="5819" y="4942"/>
                    <a:pt x="8637" y="2668"/>
                    <a:pt x="9197" y="2268"/>
                  </a:cubicBezTo>
                  <a:cubicBezTo>
                    <a:pt x="9790" y="1851"/>
                    <a:pt x="9790" y="794"/>
                    <a:pt x="9790" y="794"/>
                  </a:cubicBezTo>
                  <a:cubicBezTo>
                    <a:pt x="9790" y="794"/>
                    <a:pt x="4880" y="111"/>
                    <a:pt x="3535" y="111"/>
                  </a:cubicBezTo>
                  <a:cubicBezTo>
                    <a:pt x="3439" y="111"/>
                    <a:pt x="3361" y="114"/>
                    <a:pt x="3304" y="122"/>
                  </a:cubicBezTo>
                  <a:cubicBezTo>
                    <a:pt x="3229" y="130"/>
                    <a:pt x="3139" y="134"/>
                    <a:pt x="3038" y="134"/>
                  </a:cubicBezTo>
                  <a:cubicBezTo>
                    <a:pt x="2429" y="134"/>
                    <a:pt x="1429" y="0"/>
                    <a:pt x="768" y="0"/>
                  </a:cubicBezTo>
                  <a:close/>
                </a:path>
              </a:pathLst>
            </a:custGeom>
            <a:solidFill>
              <a:srgbClr val="7331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877;p39">
              <a:extLst>
                <a:ext uri="{FF2B5EF4-FFF2-40B4-BE49-F238E27FC236}">
                  <a16:creationId xmlns:a16="http://schemas.microsoft.com/office/drawing/2014/main" id="{4A7B0F1B-ECC3-4ECE-B7C0-9AC9A0B43C65}"/>
                </a:ext>
              </a:extLst>
            </p:cNvPr>
            <p:cNvSpPr/>
            <p:nvPr/>
          </p:nvSpPr>
          <p:spPr>
            <a:xfrm>
              <a:off x="1148175" y="4745450"/>
              <a:ext cx="211800" cy="107250"/>
            </a:xfrm>
            <a:custGeom>
              <a:avLst/>
              <a:gdLst/>
              <a:ahLst/>
              <a:cxnLst/>
              <a:rect l="l" t="t" r="r" b="b"/>
              <a:pathLst>
                <a:path w="8472" h="4290" extrusionOk="0">
                  <a:moveTo>
                    <a:pt x="6774" y="1"/>
                  </a:moveTo>
                  <a:cubicBezTo>
                    <a:pt x="6774" y="1"/>
                    <a:pt x="5846" y="1154"/>
                    <a:pt x="5093" y="1474"/>
                  </a:cubicBezTo>
                  <a:cubicBezTo>
                    <a:pt x="4436" y="1762"/>
                    <a:pt x="3844" y="2146"/>
                    <a:pt x="2963" y="2339"/>
                  </a:cubicBezTo>
                  <a:cubicBezTo>
                    <a:pt x="2066" y="2563"/>
                    <a:pt x="1" y="2499"/>
                    <a:pt x="129" y="2979"/>
                  </a:cubicBezTo>
                  <a:cubicBezTo>
                    <a:pt x="257" y="3476"/>
                    <a:pt x="1826" y="4180"/>
                    <a:pt x="2883" y="4260"/>
                  </a:cubicBezTo>
                  <a:cubicBezTo>
                    <a:pt x="3181" y="4279"/>
                    <a:pt x="3494" y="4289"/>
                    <a:pt x="3807" y="4289"/>
                  </a:cubicBezTo>
                  <a:cubicBezTo>
                    <a:pt x="4808" y="4289"/>
                    <a:pt x="5817" y="4188"/>
                    <a:pt x="6390" y="3956"/>
                  </a:cubicBezTo>
                  <a:cubicBezTo>
                    <a:pt x="7127" y="3636"/>
                    <a:pt x="7415" y="3139"/>
                    <a:pt x="7415" y="3139"/>
                  </a:cubicBezTo>
                  <a:lnTo>
                    <a:pt x="8472" y="1746"/>
                  </a:lnTo>
                  <a:lnTo>
                    <a:pt x="6774" y="1"/>
                  </a:lnTo>
                  <a:close/>
                </a:path>
              </a:pathLst>
            </a:custGeom>
            <a:solidFill>
              <a:srgbClr val="EB81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878;p39">
              <a:extLst>
                <a:ext uri="{FF2B5EF4-FFF2-40B4-BE49-F238E27FC236}">
                  <a16:creationId xmlns:a16="http://schemas.microsoft.com/office/drawing/2014/main" id="{804568C6-3FC3-4E35-B03C-E0E52B5C7F36}"/>
                </a:ext>
              </a:extLst>
            </p:cNvPr>
            <p:cNvSpPr/>
            <p:nvPr/>
          </p:nvSpPr>
          <p:spPr>
            <a:xfrm>
              <a:off x="1293500" y="4345200"/>
              <a:ext cx="775875" cy="463925"/>
            </a:xfrm>
            <a:custGeom>
              <a:avLst/>
              <a:gdLst/>
              <a:ahLst/>
              <a:cxnLst/>
              <a:rect l="l" t="t" r="r" b="b"/>
              <a:pathLst>
                <a:path w="31035" h="18557" extrusionOk="0">
                  <a:moveTo>
                    <a:pt x="15300" y="0"/>
                  </a:moveTo>
                  <a:cubicBezTo>
                    <a:pt x="15020" y="0"/>
                    <a:pt x="14751" y="4"/>
                    <a:pt x="14493" y="13"/>
                  </a:cubicBezTo>
                  <a:cubicBezTo>
                    <a:pt x="14108" y="29"/>
                    <a:pt x="13756" y="61"/>
                    <a:pt x="13436" y="93"/>
                  </a:cubicBezTo>
                  <a:cubicBezTo>
                    <a:pt x="12907" y="158"/>
                    <a:pt x="12475" y="238"/>
                    <a:pt x="12139" y="350"/>
                  </a:cubicBezTo>
                  <a:cubicBezTo>
                    <a:pt x="11434" y="590"/>
                    <a:pt x="10569" y="1327"/>
                    <a:pt x="9609" y="2367"/>
                  </a:cubicBezTo>
                  <a:cubicBezTo>
                    <a:pt x="9577" y="2415"/>
                    <a:pt x="9545" y="2447"/>
                    <a:pt x="9512" y="2495"/>
                  </a:cubicBezTo>
                  <a:cubicBezTo>
                    <a:pt x="5445" y="6979"/>
                    <a:pt x="1" y="16683"/>
                    <a:pt x="1" y="16683"/>
                  </a:cubicBezTo>
                  <a:lnTo>
                    <a:pt x="2931" y="18557"/>
                  </a:lnTo>
                  <a:cubicBezTo>
                    <a:pt x="2931" y="18557"/>
                    <a:pt x="5221" y="16427"/>
                    <a:pt x="8071" y="13913"/>
                  </a:cubicBezTo>
                  <a:cubicBezTo>
                    <a:pt x="10906" y="11383"/>
                    <a:pt x="13548" y="8420"/>
                    <a:pt x="14653" y="6179"/>
                  </a:cubicBezTo>
                  <a:cubicBezTo>
                    <a:pt x="14653" y="6179"/>
                    <a:pt x="21244" y="9032"/>
                    <a:pt x="25905" y="9032"/>
                  </a:cubicBezTo>
                  <a:cubicBezTo>
                    <a:pt x="26493" y="9032"/>
                    <a:pt x="27050" y="8987"/>
                    <a:pt x="27559" y="8885"/>
                  </a:cubicBezTo>
                  <a:cubicBezTo>
                    <a:pt x="29449" y="8500"/>
                    <a:pt x="30314" y="7219"/>
                    <a:pt x="30650" y="5826"/>
                  </a:cubicBezTo>
                  <a:cubicBezTo>
                    <a:pt x="30714" y="5618"/>
                    <a:pt x="30746" y="5394"/>
                    <a:pt x="30762" y="5202"/>
                  </a:cubicBezTo>
                  <a:cubicBezTo>
                    <a:pt x="31034" y="3456"/>
                    <a:pt x="30650" y="1775"/>
                    <a:pt x="30650" y="1775"/>
                  </a:cubicBezTo>
                  <a:cubicBezTo>
                    <a:pt x="30650" y="1775"/>
                    <a:pt x="20976" y="0"/>
                    <a:pt x="153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879;p39">
              <a:extLst>
                <a:ext uri="{FF2B5EF4-FFF2-40B4-BE49-F238E27FC236}">
                  <a16:creationId xmlns:a16="http://schemas.microsoft.com/office/drawing/2014/main" id="{0F3190DD-1127-47A1-81FB-6DAA78C82E2D}"/>
                </a:ext>
              </a:extLst>
            </p:cNvPr>
            <p:cNvSpPr/>
            <p:nvPr/>
          </p:nvSpPr>
          <p:spPr>
            <a:xfrm>
              <a:off x="1533700" y="4345925"/>
              <a:ext cx="122525" cy="61150"/>
            </a:xfrm>
            <a:custGeom>
              <a:avLst/>
              <a:gdLst/>
              <a:ahLst/>
              <a:cxnLst/>
              <a:rect l="l" t="t" r="r" b="b"/>
              <a:pathLst>
                <a:path w="4901" h="2446" extrusionOk="0">
                  <a:moveTo>
                    <a:pt x="4901" y="0"/>
                  </a:moveTo>
                  <a:lnTo>
                    <a:pt x="4901" y="0"/>
                  </a:lnTo>
                  <a:cubicBezTo>
                    <a:pt x="4532" y="32"/>
                    <a:pt x="4164" y="48"/>
                    <a:pt x="3844" y="81"/>
                  </a:cubicBezTo>
                  <a:cubicBezTo>
                    <a:pt x="3331" y="145"/>
                    <a:pt x="2883" y="225"/>
                    <a:pt x="2547" y="337"/>
                  </a:cubicBezTo>
                  <a:cubicBezTo>
                    <a:pt x="1826" y="593"/>
                    <a:pt x="945" y="1330"/>
                    <a:pt x="1" y="2354"/>
                  </a:cubicBezTo>
                  <a:cubicBezTo>
                    <a:pt x="366" y="2417"/>
                    <a:pt x="708" y="2445"/>
                    <a:pt x="1026" y="2445"/>
                  </a:cubicBezTo>
                  <a:cubicBezTo>
                    <a:pt x="3329" y="2445"/>
                    <a:pt x="4436" y="957"/>
                    <a:pt x="4901" y="0"/>
                  </a:cubicBezTo>
                  <a:close/>
                </a:path>
              </a:pathLst>
            </a:custGeom>
            <a:solidFill>
              <a:srgbClr val="A073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880;p39">
              <a:extLst>
                <a:ext uri="{FF2B5EF4-FFF2-40B4-BE49-F238E27FC236}">
                  <a16:creationId xmlns:a16="http://schemas.microsoft.com/office/drawing/2014/main" id="{C12790D3-0E2C-46BD-9FDD-6E329D2DA7CF}"/>
                </a:ext>
              </a:extLst>
            </p:cNvPr>
            <p:cNvSpPr/>
            <p:nvPr/>
          </p:nvSpPr>
          <p:spPr>
            <a:xfrm>
              <a:off x="1571325" y="4497650"/>
              <a:ext cx="209000" cy="121325"/>
            </a:xfrm>
            <a:custGeom>
              <a:avLst/>
              <a:gdLst/>
              <a:ahLst/>
              <a:cxnLst/>
              <a:rect l="l" t="t" r="r" b="b"/>
              <a:pathLst>
                <a:path w="8360" h="4853" extrusionOk="0">
                  <a:moveTo>
                    <a:pt x="3540" y="0"/>
                  </a:moveTo>
                  <a:cubicBezTo>
                    <a:pt x="3508" y="16"/>
                    <a:pt x="3476" y="49"/>
                    <a:pt x="3460" y="81"/>
                  </a:cubicBezTo>
                  <a:cubicBezTo>
                    <a:pt x="3444" y="97"/>
                    <a:pt x="2355" y="2851"/>
                    <a:pt x="65" y="4644"/>
                  </a:cubicBezTo>
                  <a:cubicBezTo>
                    <a:pt x="1" y="4692"/>
                    <a:pt x="1" y="4772"/>
                    <a:pt x="33" y="4820"/>
                  </a:cubicBezTo>
                  <a:cubicBezTo>
                    <a:pt x="65" y="4820"/>
                    <a:pt x="97" y="4853"/>
                    <a:pt x="145" y="4853"/>
                  </a:cubicBezTo>
                  <a:cubicBezTo>
                    <a:pt x="161" y="4853"/>
                    <a:pt x="177" y="4820"/>
                    <a:pt x="193" y="4820"/>
                  </a:cubicBezTo>
                  <a:cubicBezTo>
                    <a:pt x="2259" y="3219"/>
                    <a:pt x="3380" y="897"/>
                    <a:pt x="3636" y="305"/>
                  </a:cubicBezTo>
                  <a:cubicBezTo>
                    <a:pt x="4725" y="929"/>
                    <a:pt x="8023" y="1906"/>
                    <a:pt x="8184" y="1938"/>
                  </a:cubicBezTo>
                  <a:cubicBezTo>
                    <a:pt x="8198" y="1945"/>
                    <a:pt x="8212" y="1948"/>
                    <a:pt x="8227" y="1948"/>
                  </a:cubicBezTo>
                  <a:cubicBezTo>
                    <a:pt x="8280" y="1948"/>
                    <a:pt x="8331" y="1908"/>
                    <a:pt x="8344" y="1858"/>
                  </a:cubicBezTo>
                  <a:cubicBezTo>
                    <a:pt x="8360" y="1810"/>
                    <a:pt x="8328" y="1730"/>
                    <a:pt x="8264" y="1698"/>
                  </a:cubicBezTo>
                  <a:cubicBezTo>
                    <a:pt x="8232" y="1682"/>
                    <a:pt x="4549" y="609"/>
                    <a:pt x="3668" y="16"/>
                  </a:cubicBezTo>
                  <a:cubicBezTo>
                    <a:pt x="3620" y="0"/>
                    <a:pt x="3588" y="0"/>
                    <a:pt x="3540" y="0"/>
                  </a:cubicBezTo>
                  <a:close/>
                </a:path>
              </a:pathLst>
            </a:custGeom>
            <a:solidFill>
              <a:srgbClr val="AB9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881;p39">
              <a:extLst>
                <a:ext uri="{FF2B5EF4-FFF2-40B4-BE49-F238E27FC236}">
                  <a16:creationId xmlns:a16="http://schemas.microsoft.com/office/drawing/2014/main" id="{7DCBD45D-6BBD-44F4-AC70-EC2E40381BC5}"/>
                </a:ext>
              </a:extLst>
            </p:cNvPr>
            <p:cNvSpPr/>
            <p:nvPr/>
          </p:nvSpPr>
          <p:spPr>
            <a:xfrm>
              <a:off x="1303500" y="4737850"/>
              <a:ext cx="82100" cy="55675"/>
            </a:xfrm>
            <a:custGeom>
              <a:avLst/>
              <a:gdLst/>
              <a:ahLst/>
              <a:cxnLst/>
              <a:rect l="l" t="t" r="r" b="b"/>
              <a:pathLst>
                <a:path w="3284" h="2227" extrusionOk="0">
                  <a:moveTo>
                    <a:pt x="158" y="0"/>
                  </a:moveTo>
                  <a:cubicBezTo>
                    <a:pt x="113" y="0"/>
                    <a:pt x="70" y="22"/>
                    <a:pt x="49" y="65"/>
                  </a:cubicBezTo>
                  <a:cubicBezTo>
                    <a:pt x="1" y="129"/>
                    <a:pt x="17" y="209"/>
                    <a:pt x="81" y="241"/>
                  </a:cubicBezTo>
                  <a:lnTo>
                    <a:pt x="3059" y="2210"/>
                  </a:lnTo>
                  <a:cubicBezTo>
                    <a:pt x="3108" y="2226"/>
                    <a:pt x="3124" y="2226"/>
                    <a:pt x="3140" y="2226"/>
                  </a:cubicBezTo>
                  <a:cubicBezTo>
                    <a:pt x="3188" y="2226"/>
                    <a:pt x="3220" y="2210"/>
                    <a:pt x="3252" y="2162"/>
                  </a:cubicBezTo>
                  <a:cubicBezTo>
                    <a:pt x="3284" y="2098"/>
                    <a:pt x="3268" y="2018"/>
                    <a:pt x="3204" y="1986"/>
                  </a:cubicBezTo>
                  <a:lnTo>
                    <a:pt x="225" y="16"/>
                  </a:lnTo>
                  <a:cubicBezTo>
                    <a:pt x="204" y="6"/>
                    <a:pt x="181" y="0"/>
                    <a:pt x="158" y="0"/>
                  </a:cubicBezTo>
                  <a:close/>
                </a:path>
              </a:pathLst>
            </a:custGeom>
            <a:solidFill>
              <a:srgbClr val="AB9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882;p39">
              <a:extLst>
                <a:ext uri="{FF2B5EF4-FFF2-40B4-BE49-F238E27FC236}">
                  <a16:creationId xmlns:a16="http://schemas.microsoft.com/office/drawing/2014/main" id="{5AF44A39-F895-4C5B-856D-CB5E90E04EBF}"/>
                </a:ext>
              </a:extLst>
            </p:cNvPr>
            <p:cNvSpPr/>
            <p:nvPr/>
          </p:nvSpPr>
          <p:spPr>
            <a:xfrm>
              <a:off x="1363150" y="4463725"/>
              <a:ext cx="700225" cy="318175"/>
            </a:xfrm>
            <a:custGeom>
              <a:avLst/>
              <a:gdLst/>
              <a:ahLst/>
              <a:cxnLst/>
              <a:rect l="l" t="t" r="r" b="b"/>
              <a:pathLst>
                <a:path w="28009" h="12727" extrusionOk="0">
                  <a:moveTo>
                    <a:pt x="11098" y="0"/>
                  </a:moveTo>
                  <a:cubicBezTo>
                    <a:pt x="11082" y="0"/>
                    <a:pt x="11066" y="4"/>
                    <a:pt x="11050" y="12"/>
                  </a:cubicBezTo>
                  <a:cubicBezTo>
                    <a:pt x="11002" y="28"/>
                    <a:pt x="10986" y="60"/>
                    <a:pt x="10986" y="92"/>
                  </a:cubicBezTo>
                  <a:cubicBezTo>
                    <a:pt x="10970" y="140"/>
                    <a:pt x="9673" y="3471"/>
                    <a:pt x="7351" y="5537"/>
                  </a:cubicBezTo>
                  <a:cubicBezTo>
                    <a:pt x="4981" y="7619"/>
                    <a:pt x="113" y="12439"/>
                    <a:pt x="65" y="12503"/>
                  </a:cubicBezTo>
                  <a:cubicBezTo>
                    <a:pt x="1" y="12567"/>
                    <a:pt x="1" y="12647"/>
                    <a:pt x="65" y="12695"/>
                  </a:cubicBezTo>
                  <a:cubicBezTo>
                    <a:pt x="81" y="12711"/>
                    <a:pt x="113" y="12727"/>
                    <a:pt x="161" y="12727"/>
                  </a:cubicBezTo>
                  <a:cubicBezTo>
                    <a:pt x="193" y="12727"/>
                    <a:pt x="225" y="12711"/>
                    <a:pt x="241" y="12695"/>
                  </a:cubicBezTo>
                  <a:cubicBezTo>
                    <a:pt x="273" y="12647"/>
                    <a:pt x="5157" y="7811"/>
                    <a:pt x="7511" y="5745"/>
                  </a:cubicBezTo>
                  <a:cubicBezTo>
                    <a:pt x="9625" y="3856"/>
                    <a:pt x="10906" y="957"/>
                    <a:pt x="11162" y="317"/>
                  </a:cubicBezTo>
                  <a:cubicBezTo>
                    <a:pt x="12043" y="653"/>
                    <a:pt x="17471" y="2719"/>
                    <a:pt x="22516" y="2991"/>
                  </a:cubicBezTo>
                  <a:cubicBezTo>
                    <a:pt x="22712" y="3002"/>
                    <a:pt x="22901" y="3007"/>
                    <a:pt x="23085" y="3007"/>
                  </a:cubicBezTo>
                  <a:cubicBezTo>
                    <a:pt x="25047" y="3007"/>
                    <a:pt x="26315" y="2412"/>
                    <a:pt x="27047" y="1870"/>
                  </a:cubicBezTo>
                  <a:cubicBezTo>
                    <a:pt x="27416" y="1614"/>
                    <a:pt x="27688" y="1341"/>
                    <a:pt x="27880" y="1101"/>
                  </a:cubicBezTo>
                  <a:cubicBezTo>
                    <a:pt x="27944" y="893"/>
                    <a:pt x="27976" y="669"/>
                    <a:pt x="28008" y="477"/>
                  </a:cubicBezTo>
                  <a:lnTo>
                    <a:pt x="28008" y="477"/>
                  </a:lnTo>
                  <a:cubicBezTo>
                    <a:pt x="27960" y="541"/>
                    <a:pt x="27880" y="669"/>
                    <a:pt x="27768" y="829"/>
                  </a:cubicBezTo>
                  <a:cubicBezTo>
                    <a:pt x="27576" y="1069"/>
                    <a:pt x="27304" y="1373"/>
                    <a:pt x="26887" y="1678"/>
                  </a:cubicBezTo>
                  <a:cubicBezTo>
                    <a:pt x="26187" y="2188"/>
                    <a:pt x="24983" y="2752"/>
                    <a:pt x="23105" y="2752"/>
                  </a:cubicBezTo>
                  <a:cubicBezTo>
                    <a:pt x="22920" y="2752"/>
                    <a:pt x="22729" y="2746"/>
                    <a:pt x="22532" y="2735"/>
                  </a:cubicBezTo>
                  <a:cubicBezTo>
                    <a:pt x="17119" y="2430"/>
                    <a:pt x="11210" y="60"/>
                    <a:pt x="11146" y="12"/>
                  </a:cubicBezTo>
                  <a:cubicBezTo>
                    <a:pt x="11130" y="4"/>
                    <a:pt x="11114" y="0"/>
                    <a:pt x="11098" y="0"/>
                  </a:cubicBezTo>
                  <a:close/>
                </a:path>
              </a:pathLst>
            </a:custGeom>
            <a:solidFill>
              <a:srgbClr val="AB9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883;p39">
              <a:extLst>
                <a:ext uri="{FF2B5EF4-FFF2-40B4-BE49-F238E27FC236}">
                  <a16:creationId xmlns:a16="http://schemas.microsoft.com/office/drawing/2014/main" id="{720860E0-5784-4870-A7B3-33DE0D3E7D05}"/>
                </a:ext>
              </a:extLst>
            </p:cNvPr>
            <p:cNvSpPr/>
            <p:nvPr/>
          </p:nvSpPr>
          <p:spPr>
            <a:xfrm>
              <a:off x="1245475" y="4277475"/>
              <a:ext cx="534450" cy="32050"/>
            </a:xfrm>
            <a:custGeom>
              <a:avLst/>
              <a:gdLst/>
              <a:ahLst/>
              <a:cxnLst/>
              <a:rect l="l" t="t" r="r" b="b"/>
              <a:pathLst>
                <a:path w="21378" h="1282" extrusionOk="0">
                  <a:moveTo>
                    <a:pt x="80" y="0"/>
                  </a:moveTo>
                  <a:cubicBezTo>
                    <a:pt x="48" y="0"/>
                    <a:pt x="0" y="48"/>
                    <a:pt x="0" y="80"/>
                  </a:cubicBezTo>
                  <a:lnTo>
                    <a:pt x="0" y="1185"/>
                  </a:lnTo>
                  <a:cubicBezTo>
                    <a:pt x="0" y="1249"/>
                    <a:pt x="48" y="1281"/>
                    <a:pt x="80" y="1281"/>
                  </a:cubicBezTo>
                  <a:lnTo>
                    <a:pt x="21298" y="1281"/>
                  </a:lnTo>
                  <a:cubicBezTo>
                    <a:pt x="21330" y="1281"/>
                    <a:pt x="21378" y="1249"/>
                    <a:pt x="21378" y="1201"/>
                  </a:cubicBezTo>
                  <a:cubicBezTo>
                    <a:pt x="21378" y="545"/>
                    <a:pt x="20833" y="0"/>
                    <a:pt x="20177" y="0"/>
                  </a:cubicBezTo>
                  <a:close/>
                </a:path>
              </a:pathLst>
            </a:custGeom>
            <a:solidFill>
              <a:srgbClr val="AB9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884;p39">
              <a:extLst>
                <a:ext uri="{FF2B5EF4-FFF2-40B4-BE49-F238E27FC236}">
                  <a16:creationId xmlns:a16="http://schemas.microsoft.com/office/drawing/2014/main" id="{C1A5B8B5-9186-41AC-8606-34E77B130106}"/>
                </a:ext>
              </a:extLst>
            </p:cNvPr>
            <p:cNvSpPr/>
            <p:nvPr/>
          </p:nvSpPr>
          <p:spPr>
            <a:xfrm>
              <a:off x="1067725" y="3996425"/>
              <a:ext cx="510850" cy="312700"/>
            </a:xfrm>
            <a:custGeom>
              <a:avLst/>
              <a:gdLst/>
              <a:ahLst/>
              <a:cxnLst/>
              <a:rect l="l" t="t" r="r" b="b"/>
              <a:pathLst>
                <a:path w="20434" h="12508" extrusionOk="0">
                  <a:moveTo>
                    <a:pt x="753" y="1"/>
                  </a:moveTo>
                  <a:cubicBezTo>
                    <a:pt x="320" y="1"/>
                    <a:pt x="0" y="401"/>
                    <a:pt x="112" y="802"/>
                  </a:cubicBezTo>
                  <a:lnTo>
                    <a:pt x="2754" y="12011"/>
                  </a:lnTo>
                  <a:cubicBezTo>
                    <a:pt x="2834" y="12299"/>
                    <a:pt x="3091" y="12507"/>
                    <a:pt x="3379" y="12507"/>
                  </a:cubicBezTo>
                  <a:lnTo>
                    <a:pt x="19696" y="12507"/>
                  </a:lnTo>
                  <a:cubicBezTo>
                    <a:pt x="20129" y="12507"/>
                    <a:pt x="20433" y="12107"/>
                    <a:pt x="20337" y="11691"/>
                  </a:cubicBezTo>
                  <a:lnTo>
                    <a:pt x="17695" y="497"/>
                  </a:lnTo>
                  <a:cubicBezTo>
                    <a:pt x="17615" y="193"/>
                    <a:pt x="17359" y="1"/>
                    <a:pt x="170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885;p39">
              <a:extLst>
                <a:ext uri="{FF2B5EF4-FFF2-40B4-BE49-F238E27FC236}">
                  <a16:creationId xmlns:a16="http://schemas.microsoft.com/office/drawing/2014/main" id="{4CBC58B2-B728-4AE4-A903-0CE837CF10AF}"/>
                </a:ext>
              </a:extLst>
            </p:cNvPr>
            <p:cNvSpPr/>
            <p:nvPr/>
          </p:nvSpPr>
          <p:spPr>
            <a:xfrm>
              <a:off x="1151375" y="4275875"/>
              <a:ext cx="369950" cy="5225"/>
            </a:xfrm>
            <a:custGeom>
              <a:avLst/>
              <a:gdLst/>
              <a:ahLst/>
              <a:cxnLst/>
              <a:rect l="l" t="t" r="r" b="b"/>
              <a:pathLst>
                <a:path w="14798" h="209" extrusionOk="0">
                  <a:moveTo>
                    <a:pt x="97" y="0"/>
                  </a:moveTo>
                  <a:cubicBezTo>
                    <a:pt x="33" y="0"/>
                    <a:pt x="1" y="48"/>
                    <a:pt x="1" y="112"/>
                  </a:cubicBezTo>
                  <a:cubicBezTo>
                    <a:pt x="1" y="160"/>
                    <a:pt x="33" y="208"/>
                    <a:pt x="97" y="208"/>
                  </a:cubicBezTo>
                  <a:lnTo>
                    <a:pt x="14701" y="208"/>
                  </a:lnTo>
                  <a:cubicBezTo>
                    <a:pt x="14749" y="208"/>
                    <a:pt x="14797" y="160"/>
                    <a:pt x="14797" y="112"/>
                  </a:cubicBezTo>
                  <a:cubicBezTo>
                    <a:pt x="14797" y="48"/>
                    <a:pt x="14749" y="0"/>
                    <a:pt x="14701" y="0"/>
                  </a:cubicBezTo>
                  <a:close/>
                </a:path>
              </a:pathLst>
            </a:custGeom>
            <a:solidFill>
              <a:srgbClr val="AB9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886;p39">
              <a:extLst>
                <a:ext uri="{FF2B5EF4-FFF2-40B4-BE49-F238E27FC236}">
                  <a16:creationId xmlns:a16="http://schemas.microsoft.com/office/drawing/2014/main" id="{2ECB669D-BBA5-4BD5-ACA6-AC151C4A9938}"/>
                </a:ext>
              </a:extLst>
            </p:cNvPr>
            <p:cNvSpPr/>
            <p:nvPr/>
          </p:nvSpPr>
          <p:spPr>
            <a:xfrm>
              <a:off x="1398725" y="4121375"/>
              <a:ext cx="82900" cy="67650"/>
            </a:xfrm>
            <a:custGeom>
              <a:avLst/>
              <a:gdLst/>
              <a:ahLst/>
              <a:cxnLst/>
              <a:rect l="l" t="t" r="r" b="b"/>
              <a:pathLst>
                <a:path w="3316" h="2706" extrusionOk="0">
                  <a:moveTo>
                    <a:pt x="803" y="0"/>
                  </a:moveTo>
                  <a:cubicBezTo>
                    <a:pt x="355" y="0"/>
                    <a:pt x="0" y="319"/>
                    <a:pt x="99" y="864"/>
                  </a:cubicBezTo>
                  <a:cubicBezTo>
                    <a:pt x="259" y="1680"/>
                    <a:pt x="1797" y="2705"/>
                    <a:pt x="1797" y="2705"/>
                  </a:cubicBezTo>
                  <a:cubicBezTo>
                    <a:pt x="1797" y="2705"/>
                    <a:pt x="3222" y="1680"/>
                    <a:pt x="3286" y="864"/>
                  </a:cubicBezTo>
                  <a:cubicBezTo>
                    <a:pt x="3316" y="319"/>
                    <a:pt x="2922" y="0"/>
                    <a:pt x="2470" y="0"/>
                  </a:cubicBezTo>
                  <a:cubicBezTo>
                    <a:pt x="2191" y="0"/>
                    <a:pt x="1890" y="121"/>
                    <a:pt x="1652" y="383"/>
                  </a:cubicBezTo>
                  <a:cubicBezTo>
                    <a:pt x="1390" y="121"/>
                    <a:pt x="1079" y="0"/>
                    <a:pt x="803" y="0"/>
                  </a:cubicBezTo>
                  <a:close/>
                </a:path>
              </a:pathLst>
            </a:custGeom>
            <a:solidFill>
              <a:srgbClr val="A46D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887;p39">
              <a:extLst>
                <a:ext uri="{FF2B5EF4-FFF2-40B4-BE49-F238E27FC236}">
                  <a16:creationId xmlns:a16="http://schemas.microsoft.com/office/drawing/2014/main" id="{108DD492-E311-4190-A53E-29A6637806AF}"/>
                </a:ext>
              </a:extLst>
            </p:cNvPr>
            <p:cNvSpPr/>
            <p:nvPr/>
          </p:nvSpPr>
          <p:spPr>
            <a:xfrm>
              <a:off x="1387175" y="4017650"/>
              <a:ext cx="79700" cy="74900"/>
            </a:xfrm>
            <a:custGeom>
              <a:avLst/>
              <a:gdLst/>
              <a:ahLst/>
              <a:cxnLst/>
              <a:rect l="l" t="t" r="r" b="b"/>
              <a:pathLst>
                <a:path w="3188" h="2996" extrusionOk="0">
                  <a:moveTo>
                    <a:pt x="1714" y="1234"/>
                  </a:moveTo>
                  <a:lnTo>
                    <a:pt x="1842" y="1762"/>
                  </a:lnTo>
                  <a:lnTo>
                    <a:pt x="1426" y="1762"/>
                  </a:lnTo>
                  <a:lnTo>
                    <a:pt x="1298" y="1234"/>
                  </a:lnTo>
                  <a:close/>
                  <a:moveTo>
                    <a:pt x="385" y="1"/>
                  </a:moveTo>
                  <a:lnTo>
                    <a:pt x="497" y="593"/>
                  </a:lnTo>
                  <a:lnTo>
                    <a:pt x="1" y="593"/>
                  </a:lnTo>
                  <a:lnTo>
                    <a:pt x="65" y="1234"/>
                  </a:lnTo>
                  <a:lnTo>
                    <a:pt x="641" y="1234"/>
                  </a:lnTo>
                  <a:lnTo>
                    <a:pt x="753" y="1762"/>
                  </a:lnTo>
                  <a:lnTo>
                    <a:pt x="257" y="1762"/>
                  </a:lnTo>
                  <a:lnTo>
                    <a:pt x="321" y="2403"/>
                  </a:lnTo>
                  <a:lnTo>
                    <a:pt x="897" y="2403"/>
                  </a:lnTo>
                  <a:lnTo>
                    <a:pt x="1026" y="2995"/>
                  </a:lnTo>
                  <a:lnTo>
                    <a:pt x="1698" y="2995"/>
                  </a:lnTo>
                  <a:lnTo>
                    <a:pt x="1586" y="2403"/>
                  </a:lnTo>
                  <a:lnTo>
                    <a:pt x="2002" y="2403"/>
                  </a:lnTo>
                  <a:lnTo>
                    <a:pt x="2114" y="2995"/>
                  </a:lnTo>
                  <a:lnTo>
                    <a:pt x="2803" y="2995"/>
                  </a:lnTo>
                  <a:lnTo>
                    <a:pt x="2675" y="2403"/>
                  </a:lnTo>
                  <a:lnTo>
                    <a:pt x="3187" y="2403"/>
                  </a:lnTo>
                  <a:lnTo>
                    <a:pt x="3123" y="1762"/>
                  </a:lnTo>
                  <a:lnTo>
                    <a:pt x="2547" y="1762"/>
                  </a:lnTo>
                  <a:lnTo>
                    <a:pt x="2419" y="1234"/>
                  </a:lnTo>
                  <a:lnTo>
                    <a:pt x="2915" y="1234"/>
                  </a:lnTo>
                  <a:lnTo>
                    <a:pt x="2867" y="593"/>
                  </a:lnTo>
                  <a:lnTo>
                    <a:pt x="2275" y="593"/>
                  </a:lnTo>
                  <a:lnTo>
                    <a:pt x="2162" y="1"/>
                  </a:lnTo>
                  <a:lnTo>
                    <a:pt x="1474" y="1"/>
                  </a:lnTo>
                  <a:lnTo>
                    <a:pt x="1602" y="593"/>
                  </a:lnTo>
                  <a:lnTo>
                    <a:pt x="1186" y="593"/>
                  </a:lnTo>
                  <a:lnTo>
                    <a:pt x="1058" y="1"/>
                  </a:lnTo>
                  <a:close/>
                </a:path>
              </a:pathLst>
            </a:custGeom>
            <a:solidFill>
              <a:srgbClr val="7331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888;p39">
              <a:extLst>
                <a:ext uri="{FF2B5EF4-FFF2-40B4-BE49-F238E27FC236}">
                  <a16:creationId xmlns:a16="http://schemas.microsoft.com/office/drawing/2014/main" id="{1CCDBD24-74F2-41F4-8BC9-F624A02A01A9}"/>
                </a:ext>
              </a:extLst>
            </p:cNvPr>
            <p:cNvSpPr/>
            <p:nvPr/>
          </p:nvSpPr>
          <p:spPr>
            <a:xfrm>
              <a:off x="1478050" y="3996425"/>
              <a:ext cx="101325" cy="313100"/>
            </a:xfrm>
            <a:custGeom>
              <a:avLst/>
              <a:gdLst/>
              <a:ahLst/>
              <a:cxnLst/>
              <a:rect l="l" t="t" r="r" b="b"/>
              <a:pathLst>
                <a:path w="4053" h="12524" extrusionOk="0">
                  <a:moveTo>
                    <a:pt x="1" y="1"/>
                  </a:moveTo>
                  <a:lnTo>
                    <a:pt x="1" y="17"/>
                  </a:lnTo>
                  <a:lnTo>
                    <a:pt x="4" y="17"/>
                  </a:lnTo>
                  <a:lnTo>
                    <a:pt x="1" y="1"/>
                  </a:lnTo>
                  <a:close/>
                  <a:moveTo>
                    <a:pt x="4" y="17"/>
                  </a:moveTo>
                  <a:lnTo>
                    <a:pt x="2835" y="12523"/>
                  </a:lnTo>
                  <a:lnTo>
                    <a:pt x="3315" y="12523"/>
                  </a:lnTo>
                  <a:cubicBezTo>
                    <a:pt x="3732" y="12523"/>
                    <a:pt x="4052" y="12123"/>
                    <a:pt x="3956" y="11707"/>
                  </a:cubicBezTo>
                  <a:lnTo>
                    <a:pt x="1314" y="513"/>
                  </a:lnTo>
                  <a:cubicBezTo>
                    <a:pt x="1234" y="209"/>
                    <a:pt x="962" y="17"/>
                    <a:pt x="673" y="17"/>
                  </a:cubicBezTo>
                  <a:close/>
                </a:path>
              </a:pathLst>
            </a:custGeom>
            <a:solidFill>
              <a:srgbClr val="AB9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889;p39">
              <a:extLst>
                <a:ext uri="{FF2B5EF4-FFF2-40B4-BE49-F238E27FC236}">
                  <a16:creationId xmlns:a16="http://schemas.microsoft.com/office/drawing/2014/main" id="{73E3D6ED-AA2B-405D-9541-F995CCD506D1}"/>
                </a:ext>
              </a:extLst>
            </p:cNvPr>
            <p:cNvSpPr/>
            <p:nvPr/>
          </p:nvSpPr>
          <p:spPr>
            <a:xfrm>
              <a:off x="1269875" y="4132550"/>
              <a:ext cx="66100" cy="62075"/>
            </a:xfrm>
            <a:custGeom>
              <a:avLst/>
              <a:gdLst/>
              <a:ahLst/>
              <a:cxnLst/>
              <a:rect l="l" t="t" r="r" b="b"/>
              <a:pathLst>
                <a:path w="2644" h="2483" extrusionOk="0">
                  <a:moveTo>
                    <a:pt x="1186" y="0"/>
                  </a:moveTo>
                  <a:cubicBezTo>
                    <a:pt x="481" y="0"/>
                    <a:pt x="1" y="561"/>
                    <a:pt x="81" y="1233"/>
                  </a:cubicBezTo>
                  <a:cubicBezTo>
                    <a:pt x="161" y="1922"/>
                    <a:pt x="785" y="2482"/>
                    <a:pt x="1474" y="2482"/>
                  </a:cubicBezTo>
                  <a:cubicBezTo>
                    <a:pt x="2147" y="2482"/>
                    <a:pt x="2643" y="1922"/>
                    <a:pt x="2563" y="1233"/>
                  </a:cubicBezTo>
                  <a:cubicBezTo>
                    <a:pt x="2483" y="561"/>
                    <a:pt x="1874" y="0"/>
                    <a:pt x="1186" y="0"/>
                  </a:cubicBezTo>
                  <a:close/>
                </a:path>
              </a:pathLst>
            </a:custGeom>
            <a:solidFill>
              <a:srgbClr val="AB9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890;p39">
              <a:extLst>
                <a:ext uri="{FF2B5EF4-FFF2-40B4-BE49-F238E27FC236}">
                  <a16:creationId xmlns:a16="http://schemas.microsoft.com/office/drawing/2014/main" id="{98D83D21-B7F2-4E61-B306-364204C1DB72}"/>
                </a:ext>
              </a:extLst>
            </p:cNvPr>
            <p:cNvSpPr/>
            <p:nvPr/>
          </p:nvSpPr>
          <p:spPr>
            <a:xfrm>
              <a:off x="1330725" y="4359925"/>
              <a:ext cx="40075" cy="669800"/>
            </a:xfrm>
            <a:custGeom>
              <a:avLst/>
              <a:gdLst/>
              <a:ahLst/>
              <a:cxnLst/>
              <a:rect l="l" t="t" r="r" b="b"/>
              <a:pathLst>
                <a:path w="1603" h="26792" extrusionOk="0">
                  <a:moveTo>
                    <a:pt x="1" y="1"/>
                  </a:moveTo>
                  <a:lnTo>
                    <a:pt x="1" y="26791"/>
                  </a:lnTo>
                  <a:lnTo>
                    <a:pt x="1602" y="26791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rgbClr val="A46D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891;p39">
              <a:extLst>
                <a:ext uri="{FF2B5EF4-FFF2-40B4-BE49-F238E27FC236}">
                  <a16:creationId xmlns:a16="http://schemas.microsoft.com/office/drawing/2014/main" id="{D32A6D06-1112-4170-AC6F-C50CCEA6ECA2}"/>
                </a:ext>
              </a:extLst>
            </p:cNvPr>
            <p:cNvSpPr/>
            <p:nvPr/>
          </p:nvSpPr>
          <p:spPr>
            <a:xfrm>
              <a:off x="1066525" y="5007675"/>
              <a:ext cx="571300" cy="76475"/>
            </a:xfrm>
            <a:custGeom>
              <a:avLst/>
              <a:gdLst/>
              <a:ahLst/>
              <a:cxnLst/>
              <a:rect l="l" t="t" r="r" b="b"/>
              <a:pathLst>
                <a:path w="22852" h="3059" extrusionOk="0">
                  <a:moveTo>
                    <a:pt x="10681" y="0"/>
                  </a:moveTo>
                  <a:lnTo>
                    <a:pt x="0" y="1201"/>
                  </a:lnTo>
                  <a:lnTo>
                    <a:pt x="0" y="3059"/>
                  </a:lnTo>
                  <a:lnTo>
                    <a:pt x="22851" y="3059"/>
                  </a:lnTo>
                  <a:lnTo>
                    <a:pt x="22851" y="1201"/>
                  </a:lnTo>
                  <a:lnTo>
                    <a:pt x="12170" y="0"/>
                  </a:lnTo>
                  <a:lnTo>
                    <a:pt x="11418" y="80"/>
                  </a:lnTo>
                  <a:lnTo>
                    <a:pt x="10681" y="0"/>
                  </a:lnTo>
                  <a:close/>
                </a:path>
              </a:pathLst>
            </a:custGeom>
            <a:solidFill>
              <a:srgbClr val="A46D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892;p39">
              <a:extLst>
                <a:ext uri="{FF2B5EF4-FFF2-40B4-BE49-F238E27FC236}">
                  <a16:creationId xmlns:a16="http://schemas.microsoft.com/office/drawing/2014/main" id="{60862495-B581-4D71-BA1D-F1C4F8E42E53}"/>
                </a:ext>
              </a:extLst>
            </p:cNvPr>
            <p:cNvSpPr/>
            <p:nvPr/>
          </p:nvSpPr>
          <p:spPr>
            <a:xfrm>
              <a:off x="1066525" y="5056125"/>
              <a:ext cx="571700" cy="28025"/>
            </a:xfrm>
            <a:custGeom>
              <a:avLst/>
              <a:gdLst/>
              <a:ahLst/>
              <a:cxnLst/>
              <a:rect l="l" t="t" r="r" b="b"/>
              <a:pathLst>
                <a:path w="22868" h="1121" extrusionOk="0">
                  <a:moveTo>
                    <a:pt x="0" y="0"/>
                  </a:moveTo>
                  <a:lnTo>
                    <a:pt x="0" y="1121"/>
                  </a:lnTo>
                  <a:lnTo>
                    <a:pt x="22867" y="1121"/>
                  </a:lnTo>
                  <a:lnTo>
                    <a:pt x="22867" y="0"/>
                  </a:lnTo>
                  <a:close/>
                </a:path>
              </a:pathLst>
            </a:custGeom>
            <a:solidFill>
              <a:srgbClr val="AC2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893;p39">
              <a:extLst>
                <a:ext uri="{FF2B5EF4-FFF2-40B4-BE49-F238E27FC236}">
                  <a16:creationId xmlns:a16="http://schemas.microsoft.com/office/drawing/2014/main" id="{60FF52B8-F8B1-4EDD-A5E7-85AA683A135D}"/>
                </a:ext>
              </a:extLst>
            </p:cNvPr>
            <p:cNvSpPr/>
            <p:nvPr/>
          </p:nvSpPr>
          <p:spPr>
            <a:xfrm>
              <a:off x="1330725" y="4429600"/>
              <a:ext cx="40075" cy="45250"/>
            </a:xfrm>
            <a:custGeom>
              <a:avLst/>
              <a:gdLst/>
              <a:ahLst/>
              <a:cxnLst/>
              <a:rect l="l" t="t" r="r" b="b"/>
              <a:pathLst>
                <a:path w="1603" h="1810" extrusionOk="0">
                  <a:moveTo>
                    <a:pt x="1" y="0"/>
                  </a:moveTo>
                  <a:lnTo>
                    <a:pt x="1" y="1297"/>
                  </a:lnTo>
                  <a:lnTo>
                    <a:pt x="1602" y="1810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rgbClr val="AC2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894;p39">
              <a:extLst>
                <a:ext uri="{FF2B5EF4-FFF2-40B4-BE49-F238E27FC236}">
                  <a16:creationId xmlns:a16="http://schemas.microsoft.com/office/drawing/2014/main" id="{852EEE29-49D0-47E4-B608-247759261429}"/>
                </a:ext>
              </a:extLst>
            </p:cNvPr>
            <p:cNvSpPr/>
            <p:nvPr/>
          </p:nvSpPr>
          <p:spPr>
            <a:xfrm>
              <a:off x="843125" y="4374750"/>
              <a:ext cx="1010075" cy="54875"/>
            </a:xfrm>
            <a:custGeom>
              <a:avLst/>
              <a:gdLst/>
              <a:ahLst/>
              <a:cxnLst/>
              <a:rect l="l" t="t" r="r" b="b"/>
              <a:pathLst>
                <a:path w="40403" h="2195" extrusionOk="0">
                  <a:moveTo>
                    <a:pt x="1" y="0"/>
                  </a:moveTo>
                  <a:lnTo>
                    <a:pt x="1" y="1714"/>
                  </a:lnTo>
                  <a:cubicBezTo>
                    <a:pt x="1" y="1970"/>
                    <a:pt x="209" y="2194"/>
                    <a:pt x="465" y="2194"/>
                  </a:cubicBezTo>
                  <a:lnTo>
                    <a:pt x="39922" y="2194"/>
                  </a:lnTo>
                  <a:cubicBezTo>
                    <a:pt x="40178" y="2194"/>
                    <a:pt x="40402" y="1970"/>
                    <a:pt x="40402" y="1714"/>
                  </a:cubicBezTo>
                  <a:lnTo>
                    <a:pt x="40402" y="0"/>
                  </a:lnTo>
                  <a:close/>
                </a:path>
              </a:pathLst>
            </a:custGeom>
            <a:solidFill>
              <a:srgbClr val="AC2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895;p39">
              <a:extLst>
                <a:ext uri="{FF2B5EF4-FFF2-40B4-BE49-F238E27FC236}">
                  <a16:creationId xmlns:a16="http://schemas.microsoft.com/office/drawing/2014/main" id="{4793ABB1-57A3-4707-8280-7BA96CFE46EB}"/>
                </a:ext>
              </a:extLst>
            </p:cNvPr>
            <p:cNvSpPr/>
            <p:nvPr/>
          </p:nvSpPr>
          <p:spPr>
            <a:xfrm>
              <a:off x="818700" y="4309100"/>
              <a:ext cx="1058500" cy="65275"/>
            </a:xfrm>
            <a:custGeom>
              <a:avLst/>
              <a:gdLst/>
              <a:ahLst/>
              <a:cxnLst/>
              <a:rect l="l" t="t" r="r" b="b"/>
              <a:pathLst>
                <a:path w="42340" h="2611" extrusionOk="0">
                  <a:moveTo>
                    <a:pt x="577" y="0"/>
                  </a:moveTo>
                  <a:cubicBezTo>
                    <a:pt x="257" y="0"/>
                    <a:pt x="1" y="401"/>
                    <a:pt x="1" y="881"/>
                  </a:cubicBezTo>
                  <a:lnTo>
                    <a:pt x="1" y="1746"/>
                  </a:lnTo>
                  <a:cubicBezTo>
                    <a:pt x="1" y="2242"/>
                    <a:pt x="257" y="2610"/>
                    <a:pt x="593" y="2610"/>
                  </a:cubicBezTo>
                  <a:lnTo>
                    <a:pt x="41731" y="2610"/>
                  </a:lnTo>
                  <a:cubicBezTo>
                    <a:pt x="42052" y="2610"/>
                    <a:pt x="42340" y="2210"/>
                    <a:pt x="42340" y="1746"/>
                  </a:cubicBezTo>
                  <a:lnTo>
                    <a:pt x="42340" y="881"/>
                  </a:lnTo>
                  <a:cubicBezTo>
                    <a:pt x="42340" y="401"/>
                    <a:pt x="42068" y="0"/>
                    <a:pt x="41731" y="0"/>
                  </a:cubicBezTo>
                  <a:close/>
                </a:path>
              </a:pathLst>
            </a:custGeom>
            <a:solidFill>
              <a:srgbClr val="A46D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896;p39">
              <a:extLst>
                <a:ext uri="{FF2B5EF4-FFF2-40B4-BE49-F238E27FC236}">
                  <a16:creationId xmlns:a16="http://schemas.microsoft.com/office/drawing/2014/main" id="{2F856907-34FE-470E-82D9-2E6C6642456A}"/>
                </a:ext>
              </a:extLst>
            </p:cNvPr>
            <p:cNvSpPr/>
            <p:nvPr/>
          </p:nvSpPr>
          <p:spPr>
            <a:xfrm>
              <a:off x="959225" y="4097725"/>
              <a:ext cx="50075" cy="211800"/>
            </a:xfrm>
            <a:custGeom>
              <a:avLst/>
              <a:gdLst/>
              <a:ahLst/>
              <a:cxnLst/>
              <a:rect l="l" t="t" r="r" b="b"/>
              <a:pathLst>
                <a:path w="2003" h="8472" extrusionOk="0">
                  <a:moveTo>
                    <a:pt x="321" y="0"/>
                  </a:moveTo>
                  <a:cubicBezTo>
                    <a:pt x="145" y="0"/>
                    <a:pt x="1" y="144"/>
                    <a:pt x="1" y="320"/>
                  </a:cubicBezTo>
                  <a:lnTo>
                    <a:pt x="1" y="8151"/>
                  </a:lnTo>
                  <a:cubicBezTo>
                    <a:pt x="1" y="8327"/>
                    <a:pt x="145" y="8471"/>
                    <a:pt x="321" y="8471"/>
                  </a:cubicBezTo>
                  <a:lnTo>
                    <a:pt x="1682" y="8471"/>
                  </a:lnTo>
                  <a:cubicBezTo>
                    <a:pt x="1858" y="8471"/>
                    <a:pt x="2002" y="8327"/>
                    <a:pt x="2002" y="8151"/>
                  </a:cubicBezTo>
                  <a:lnTo>
                    <a:pt x="2002" y="320"/>
                  </a:lnTo>
                  <a:cubicBezTo>
                    <a:pt x="2002" y="144"/>
                    <a:pt x="1858" y="0"/>
                    <a:pt x="1682" y="0"/>
                  </a:cubicBezTo>
                  <a:close/>
                </a:path>
              </a:pathLst>
            </a:custGeom>
            <a:solidFill>
              <a:srgbClr val="7331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897;p39">
              <a:extLst>
                <a:ext uri="{FF2B5EF4-FFF2-40B4-BE49-F238E27FC236}">
                  <a16:creationId xmlns:a16="http://schemas.microsoft.com/office/drawing/2014/main" id="{079D534F-F328-4E56-92D7-1CC2B475D1DD}"/>
                </a:ext>
              </a:extLst>
            </p:cNvPr>
            <p:cNvSpPr/>
            <p:nvPr/>
          </p:nvSpPr>
          <p:spPr>
            <a:xfrm>
              <a:off x="966825" y="4197000"/>
              <a:ext cx="34450" cy="14025"/>
            </a:xfrm>
            <a:custGeom>
              <a:avLst/>
              <a:gdLst/>
              <a:ahLst/>
              <a:cxnLst/>
              <a:rect l="l" t="t" r="r" b="b"/>
              <a:pathLst>
                <a:path w="1378" h="561" extrusionOk="0">
                  <a:moveTo>
                    <a:pt x="305" y="0"/>
                  </a:moveTo>
                  <a:cubicBezTo>
                    <a:pt x="145" y="0"/>
                    <a:pt x="17" y="113"/>
                    <a:pt x="17" y="273"/>
                  </a:cubicBezTo>
                  <a:cubicBezTo>
                    <a:pt x="1" y="433"/>
                    <a:pt x="145" y="561"/>
                    <a:pt x="305" y="561"/>
                  </a:cubicBezTo>
                  <a:lnTo>
                    <a:pt x="1106" y="561"/>
                  </a:lnTo>
                  <a:cubicBezTo>
                    <a:pt x="1266" y="561"/>
                    <a:pt x="1378" y="433"/>
                    <a:pt x="1378" y="273"/>
                  </a:cubicBezTo>
                  <a:cubicBezTo>
                    <a:pt x="1378" y="113"/>
                    <a:pt x="1266" y="0"/>
                    <a:pt x="1106" y="0"/>
                  </a:cubicBezTo>
                  <a:close/>
                </a:path>
              </a:pathLst>
            </a:custGeom>
            <a:solidFill>
              <a:srgbClr val="480F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898;p39">
              <a:extLst>
                <a:ext uri="{FF2B5EF4-FFF2-40B4-BE49-F238E27FC236}">
                  <a16:creationId xmlns:a16="http://schemas.microsoft.com/office/drawing/2014/main" id="{8037BC3F-2ECD-4560-8BDA-5D8A439DD2D7}"/>
                </a:ext>
              </a:extLst>
            </p:cNvPr>
            <p:cNvSpPr/>
            <p:nvPr/>
          </p:nvSpPr>
          <p:spPr>
            <a:xfrm>
              <a:off x="959625" y="4115325"/>
              <a:ext cx="49675" cy="8050"/>
            </a:xfrm>
            <a:custGeom>
              <a:avLst/>
              <a:gdLst/>
              <a:ahLst/>
              <a:cxnLst/>
              <a:rect l="l" t="t" r="r" b="b"/>
              <a:pathLst>
                <a:path w="1987" h="322" extrusionOk="0">
                  <a:moveTo>
                    <a:pt x="1" y="1"/>
                  </a:moveTo>
                  <a:lnTo>
                    <a:pt x="1" y="321"/>
                  </a:lnTo>
                  <a:lnTo>
                    <a:pt x="1986" y="321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480F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899;p39">
              <a:extLst>
                <a:ext uri="{FF2B5EF4-FFF2-40B4-BE49-F238E27FC236}">
                  <a16:creationId xmlns:a16="http://schemas.microsoft.com/office/drawing/2014/main" id="{CC7DDF5A-98C4-46C9-A1D8-48EC8C8E1189}"/>
                </a:ext>
              </a:extLst>
            </p:cNvPr>
            <p:cNvSpPr/>
            <p:nvPr/>
          </p:nvSpPr>
          <p:spPr>
            <a:xfrm>
              <a:off x="959625" y="4132550"/>
              <a:ext cx="49675" cy="8025"/>
            </a:xfrm>
            <a:custGeom>
              <a:avLst/>
              <a:gdLst/>
              <a:ahLst/>
              <a:cxnLst/>
              <a:rect l="l" t="t" r="r" b="b"/>
              <a:pathLst>
                <a:path w="1987" h="321" extrusionOk="0">
                  <a:moveTo>
                    <a:pt x="1" y="0"/>
                  </a:moveTo>
                  <a:lnTo>
                    <a:pt x="1" y="321"/>
                  </a:lnTo>
                  <a:lnTo>
                    <a:pt x="1986" y="321"/>
                  </a:lnTo>
                  <a:lnTo>
                    <a:pt x="1986" y="0"/>
                  </a:lnTo>
                  <a:close/>
                </a:path>
              </a:pathLst>
            </a:custGeom>
            <a:solidFill>
              <a:srgbClr val="480F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900;p39">
              <a:extLst>
                <a:ext uri="{FF2B5EF4-FFF2-40B4-BE49-F238E27FC236}">
                  <a16:creationId xmlns:a16="http://schemas.microsoft.com/office/drawing/2014/main" id="{A0C0EAFE-9D7D-4C90-9867-78C23D288025}"/>
                </a:ext>
              </a:extLst>
            </p:cNvPr>
            <p:cNvSpPr/>
            <p:nvPr/>
          </p:nvSpPr>
          <p:spPr>
            <a:xfrm>
              <a:off x="959625" y="4258250"/>
              <a:ext cx="49675" cy="8025"/>
            </a:xfrm>
            <a:custGeom>
              <a:avLst/>
              <a:gdLst/>
              <a:ahLst/>
              <a:cxnLst/>
              <a:rect l="l" t="t" r="r" b="b"/>
              <a:pathLst>
                <a:path w="1987" h="321" extrusionOk="0">
                  <a:moveTo>
                    <a:pt x="1" y="1"/>
                  </a:moveTo>
                  <a:lnTo>
                    <a:pt x="1" y="321"/>
                  </a:lnTo>
                  <a:lnTo>
                    <a:pt x="1986" y="321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480F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901;p39">
              <a:extLst>
                <a:ext uri="{FF2B5EF4-FFF2-40B4-BE49-F238E27FC236}">
                  <a16:creationId xmlns:a16="http://schemas.microsoft.com/office/drawing/2014/main" id="{5EEC62AC-0BEC-4717-B4C4-FBDD703A2E09}"/>
                </a:ext>
              </a:extLst>
            </p:cNvPr>
            <p:cNvSpPr/>
            <p:nvPr/>
          </p:nvSpPr>
          <p:spPr>
            <a:xfrm>
              <a:off x="959625" y="4275475"/>
              <a:ext cx="49675" cy="8025"/>
            </a:xfrm>
            <a:custGeom>
              <a:avLst/>
              <a:gdLst/>
              <a:ahLst/>
              <a:cxnLst/>
              <a:rect l="l" t="t" r="r" b="b"/>
              <a:pathLst>
                <a:path w="1987" h="321" extrusionOk="0">
                  <a:moveTo>
                    <a:pt x="1" y="0"/>
                  </a:moveTo>
                  <a:lnTo>
                    <a:pt x="1" y="320"/>
                  </a:lnTo>
                  <a:lnTo>
                    <a:pt x="1986" y="320"/>
                  </a:lnTo>
                  <a:lnTo>
                    <a:pt x="1986" y="0"/>
                  </a:lnTo>
                  <a:close/>
                </a:path>
              </a:pathLst>
            </a:custGeom>
            <a:solidFill>
              <a:srgbClr val="480F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902;p39">
              <a:extLst>
                <a:ext uri="{FF2B5EF4-FFF2-40B4-BE49-F238E27FC236}">
                  <a16:creationId xmlns:a16="http://schemas.microsoft.com/office/drawing/2014/main" id="{FEF7E2DB-F92C-4579-91F0-D84B8D34BC29}"/>
                </a:ext>
              </a:extLst>
            </p:cNvPr>
            <p:cNvSpPr/>
            <p:nvPr/>
          </p:nvSpPr>
          <p:spPr>
            <a:xfrm>
              <a:off x="1008875" y="4097725"/>
              <a:ext cx="50050" cy="211800"/>
            </a:xfrm>
            <a:custGeom>
              <a:avLst/>
              <a:gdLst/>
              <a:ahLst/>
              <a:cxnLst/>
              <a:rect l="l" t="t" r="r" b="b"/>
              <a:pathLst>
                <a:path w="2002" h="8472" extrusionOk="0">
                  <a:moveTo>
                    <a:pt x="320" y="0"/>
                  </a:moveTo>
                  <a:cubicBezTo>
                    <a:pt x="128" y="0"/>
                    <a:pt x="0" y="144"/>
                    <a:pt x="0" y="320"/>
                  </a:cubicBezTo>
                  <a:lnTo>
                    <a:pt x="0" y="8151"/>
                  </a:lnTo>
                  <a:cubicBezTo>
                    <a:pt x="0" y="8327"/>
                    <a:pt x="144" y="8471"/>
                    <a:pt x="320" y="8471"/>
                  </a:cubicBezTo>
                  <a:lnTo>
                    <a:pt x="1682" y="8471"/>
                  </a:lnTo>
                  <a:cubicBezTo>
                    <a:pt x="1858" y="8471"/>
                    <a:pt x="2002" y="8327"/>
                    <a:pt x="2002" y="8151"/>
                  </a:cubicBezTo>
                  <a:lnTo>
                    <a:pt x="2002" y="320"/>
                  </a:lnTo>
                  <a:cubicBezTo>
                    <a:pt x="2002" y="144"/>
                    <a:pt x="1858" y="0"/>
                    <a:pt x="1682" y="0"/>
                  </a:cubicBezTo>
                  <a:close/>
                </a:path>
              </a:pathLst>
            </a:custGeom>
            <a:solidFill>
              <a:srgbClr val="7331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903;p39">
              <a:extLst>
                <a:ext uri="{FF2B5EF4-FFF2-40B4-BE49-F238E27FC236}">
                  <a16:creationId xmlns:a16="http://schemas.microsoft.com/office/drawing/2014/main" id="{0FA3EFE0-38D4-4BCE-B942-4A30D5040449}"/>
                </a:ext>
              </a:extLst>
            </p:cNvPr>
            <p:cNvSpPr/>
            <p:nvPr/>
          </p:nvSpPr>
          <p:spPr>
            <a:xfrm>
              <a:off x="1016875" y="4197000"/>
              <a:ext cx="34050" cy="14025"/>
            </a:xfrm>
            <a:custGeom>
              <a:avLst/>
              <a:gdLst/>
              <a:ahLst/>
              <a:cxnLst/>
              <a:rect l="l" t="t" r="r" b="b"/>
              <a:pathLst>
                <a:path w="1362" h="561" extrusionOk="0">
                  <a:moveTo>
                    <a:pt x="273" y="0"/>
                  </a:moveTo>
                  <a:cubicBezTo>
                    <a:pt x="113" y="0"/>
                    <a:pt x="0" y="113"/>
                    <a:pt x="0" y="273"/>
                  </a:cubicBezTo>
                  <a:cubicBezTo>
                    <a:pt x="0" y="433"/>
                    <a:pt x="113" y="561"/>
                    <a:pt x="273" y="561"/>
                  </a:cubicBezTo>
                  <a:lnTo>
                    <a:pt x="1073" y="561"/>
                  </a:lnTo>
                  <a:cubicBezTo>
                    <a:pt x="1233" y="561"/>
                    <a:pt x="1362" y="433"/>
                    <a:pt x="1362" y="273"/>
                  </a:cubicBezTo>
                  <a:cubicBezTo>
                    <a:pt x="1362" y="113"/>
                    <a:pt x="1233" y="0"/>
                    <a:pt x="1073" y="0"/>
                  </a:cubicBezTo>
                  <a:close/>
                </a:path>
              </a:pathLst>
            </a:custGeom>
            <a:solidFill>
              <a:srgbClr val="480F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904;p39">
              <a:extLst>
                <a:ext uri="{FF2B5EF4-FFF2-40B4-BE49-F238E27FC236}">
                  <a16:creationId xmlns:a16="http://schemas.microsoft.com/office/drawing/2014/main" id="{B6C34FFE-8E8A-459B-B6CC-58EB9A2AABEC}"/>
                </a:ext>
              </a:extLst>
            </p:cNvPr>
            <p:cNvSpPr/>
            <p:nvPr/>
          </p:nvSpPr>
          <p:spPr>
            <a:xfrm>
              <a:off x="1009275" y="4115325"/>
              <a:ext cx="49650" cy="8050"/>
            </a:xfrm>
            <a:custGeom>
              <a:avLst/>
              <a:gdLst/>
              <a:ahLst/>
              <a:cxnLst/>
              <a:rect l="l" t="t" r="r" b="b"/>
              <a:pathLst>
                <a:path w="1986" h="322" extrusionOk="0">
                  <a:moveTo>
                    <a:pt x="0" y="1"/>
                  </a:moveTo>
                  <a:lnTo>
                    <a:pt x="0" y="321"/>
                  </a:lnTo>
                  <a:lnTo>
                    <a:pt x="1986" y="321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480F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905;p39">
              <a:extLst>
                <a:ext uri="{FF2B5EF4-FFF2-40B4-BE49-F238E27FC236}">
                  <a16:creationId xmlns:a16="http://schemas.microsoft.com/office/drawing/2014/main" id="{98D0396F-F7C1-4A4A-96BA-190A5C994B08}"/>
                </a:ext>
              </a:extLst>
            </p:cNvPr>
            <p:cNvSpPr/>
            <p:nvPr/>
          </p:nvSpPr>
          <p:spPr>
            <a:xfrm>
              <a:off x="1009275" y="4132550"/>
              <a:ext cx="49650" cy="8025"/>
            </a:xfrm>
            <a:custGeom>
              <a:avLst/>
              <a:gdLst/>
              <a:ahLst/>
              <a:cxnLst/>
              <a:rect l="l" t="t" r="r" b="b"/>
              <a:pathLst>
                <a:path w="1986" h="321" extrusionOk="0">
                  <a:moveTo>
                    <a:pt x="0" y="0"/>
                  </a:moveTo>
                  <a:lnTo>
                    <a:pt x="0" y="321"/>
                  </a:lnTo>
                  <a:lnTo>
                    <a:pt x="1986" y="321"/>
                  </a:lnTo>
                  <a:lnTo>
                    <a:pt x="1986" y="0"/>
                  </a:lnTo>
                  <a:close/>
                </a:path>
              </a:pathLst>
            </a:custGeom>
            <a:solidFill>
              <a:srgbClr val="480F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906;p39">
              <a:extLst>
                <a:ext uri="{FF2B5EF4-FFF2-40B4-BE49-F238E27FC236}">
                  <a16:creationId xmlns:a16="http://schemas.microsoft.com/office/drawing/2014/main" id="{C923C1C5-4BD5-4E88-A7A6-76C040186010}"/>
                </a:ext>
              </a:extLst>
            </p:cNvPr>
            <p:cNvSpPr/>
            <p:nvPr/>
          </p:nvSpPr>
          <p:spPr>
            <a:xfrm>
              <a:off x="1009275" y="4258250"/>
              <a:ext cx="49650" cy="8025"/>
            </a:xfrm>
            <a:custGeom>
              <a:avLst/>
              <a:gdLst/>
              <a:ahLst/>
              <a:cxnLst/>
              <a:rect l="l" t="t" r="r" b="b"/>
              <a:pathLst>
                <a:path w="1986" h="321" extrusionOk="0">
                  <a:moveTo>
                    <a:pt x="0" y="1"/>
                  </a:moveTo>
                  <a:lnTo>
                    <a:pt x="0" y="321"/>
                  </a:lnTo>
                  <a:lnTo>
                    <a:pt x="1986" y="321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480F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907;p39">
              <a:extLst>
                <a:ext uri="{FF2B5EF4-FFF2-40B4-BE49-F238E27FC236}">
                  <a16:creationId xmlns:a16="http://schemas.microsoft.com/office/drawing/2014/main" id="{F69DB46C-F7FE-4AA4-A3EC-0FFB3D9DA2AA}"/>
                </a:ext>
              </a:extLst>
            </p:cNvPr>
            <p:cNvSpPr/>
            <p:nvPr/>
          </p:nvSpPr>
          <p:spPr>
            <a:xfrm>
              <a:off x="1009275" y="4275475"/>
              <a:ext cx="49650" cy="8025"/>
            </a:xfrm>
            <a:custGeom>
              <a:avLst/>
              <a:gdLst/>
              <a:ahLst/>
              <a:cxnLst/>
              <a:rect l="l" t="t" r="r" b="b"/>
              <a:pathLst>
                <a:path w="1986" h="321" extrusionOk="0">
                  <a:moveTo>
                    <a:pt x="0" y="0"/>
                  </a:moveTo>
                  <a:lnTo>
                    <a:pt x="0" y="320"/>
                  </a:lnTo>
                  <a:lnTo>
                    <a:pt x="1986" y="320"/>
                  </a:lnTo>
                  <a:lnTo>
                    <a:pt x="1986" y="0"/>
                  </a:lnTo>
                  <a:close/>
                </a:path>
              </a:pathLst>
            </a:custGeom>
            <a:solidFill>
              <a:srgbClr val="480F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908;p39">
              <a:extLst>
                <a:ext uri="{FF2B5EF4-FFF2-40B4-BE49-F238E27FC236}">
                  <a16:creationId xmlns:a16="http://schemas.microsoft.com/office/drawing/2014/main" id="{2D88DE1D-EB08-4D20-B348-1DF4FE15F654}"/>
                </a:ext>
              </a:extLst>
            </p:cNvPr>
            <p:cNvSpPr/>
            <p:nvPr/>
          </p:nvSpPr>
          <p:spPr>
            <a:xfrm>
              <a:off x="878350" y="4094375"/>
              <a:ext cx="80900" cy="214375"/>
            </a:xfrm>
            <a:custGeom>
              <a:avLst/>
              <a:gdLst/>
              <a:ahLst/>
              <a:cxnLst/>
              <a:rect l="l" t="t" r="r" b="b"/>
              <a:pathLst>
                <a:path w="3236" h="8575" extrusionOk="0">
                  <a:moveTo>
                    <a:pt x="1558" y="1"/>
                  </a:moveTo>
                  <a:cubicBezTo>
                    <a:pt x="1407" y="1"/>
                    <a:pt x="1278" y="106"/>
                    <a:pt x="1250" y="262"/>
                  </a:cubicBezTo>
                  <a:lnTo>
                    <a:pt x="17" y="7981"/>
                  </a:lnTo>
                  <a:cubicBezTo>
                    <a:pt x="1" y="8141"/>
                    <a:pt x="97" y="8333"/>
                    <a:pt x="273" y="8349"/>
                  </a:cubicBezTo>
                  <a:lnTo>
                    <a:pt x="1618" y="8573"/>
                  </a:lnTo>
                  <a:cubicBezTo>
                    <a:pt x="1631" y="8574"/>
                    <a:pt x="1643" y="8575"/>
                    <a:pt x="1656" y="8575"/>
                  </a:cubicBezTo>
                  <a:cubicBezTo>
                    <a:pt x="1817" y="8575"/>
                    <a:pt x="1956" y="8479"/>
                    <a:pt x="1970" y="8301"/>
                  </a:cubicBezTo>
                  <a:lnTo>
                    <a:pt x="3220" y="583"/>
                  </a:lnTo>
                  <a:cubicBezTo>
                    <a:pt x="3236" y="406"/>
                    <a:pt x="3139" y="246"/>
                    <a:pt x="2963" y="214"/>
                  </a:cubicBezTo>
                  <a:lnTo>
                    <a:pt x="1618" y="6"/>
                  </a:lnTo>
                  <a:cubicBezTo>
                    <a:pt x="1598" y="2"/>
                    <a:pt x="1578" y="1"/>
                    <a:pt x="1558" y="1"/>
                  </a:cubicBezTo>
                  <a:close/>
                </a:path>
              </a:pathLst>
            </a:custGeom>
            <a:solidFill>
              <a:srgbClr val="6535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909;p39">
              <a:extLst>
                <a:ext uri="{FF2B5EF4-FFF2-40B4-BE49-F238E27FC236}">
                  <a16:creationId xmlns:a16="http://schemas.microsoft.com/office/drawing/2014/main" id="{166AF795-47B5-490E-B519-F13FE431A8A9}"/>
                </a:ext>
              </a:extLst>
            </p:cNvPr>
            <p:cNvSpPr/>
            <p:nvPr/>
          </p:nvSpPr>
          <p:spPr>
            <a:xfrm>
              <a:off x="900775" y="4191800"/>
              <a:ext cx="36050" cy="19225"/>
            </a:xfrm>
            <a:custGeom>
              <a:avLst/>
              <a:gdLst/>
              <a:ahLst/>
              <a:cxnLst/>
              <a:rect l="l" t="t" r="r" b="b"/>
              <a:pathLst>
                <a:path w="1442" h="769" extrusionOk="0">
                  <a:moveTo>
                    <a:pt x="145" y="0"/>
                  </a:moveTo>
                  <a:cubicBezTo>
                    <a:pt x="113" y="0"/>
                    <a:pt x="81" y="32"/>
                    <a:pt x="81" y="48"/>
                  </a:cubicBezTo>
                  <a:lnTo>
                    <a:pt x="1" y="513"/>
                  </a:lnTo>
                  <a:cubicBezTo>
                    <a:pt x="1" y="529"/>
                    <a:pt x="17" y="561"/>
                    <a:pt x="33" y="561"/>
                  </a:cubicBezTo>
                  <a:lnTo>
                    <a:pt x="1298" y="769"/>
                  </a:lnTo>
                  <a:cubicBezTo>
                    <a:pt x="1314" y="769"/>
                    <a:pt x="1362" y="753"/>
                    <a:pt x="1362" y="721"/>
                  </a:cubicBezTo>
                  <a:lnTo>
                    <a:pt x="1442" y="273"/>
                  </a:lnTo>
                  <a:cubicBezTo>
                    <a:pt x="1442" y="241"/>
                    <a:pt x="1426" y="208"/>
                    <a:pt x="1394" y="208"/>
                  </a:cubicBezTo>
                  <a:lnTo>
                    <a:pt x="145" y="0"/>
                  </a:lnTo>
                  <a:close/>
                </a:path>
              </a:pathLst>
            </a:custGeom>
            <a:solidFill>
              <a:srgbClr val="480F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910;p39">
              <a:extLst>
                <a:ext uri="{FF2B5EF4-FFF2-40B4-BE49-F238E27FC236}">
                  <a16:creationId xmlns:a16="http://schemas.microsoft.com/office/drawing/2014/main" id="{12F74F80-25BC-4160-8479-1F2C188AA43B}"/>
                </a:ext>
              </a:extLst>
            </p:cNvPr>
            <p:cNvSpPr/>
            <p:nvPr/>
          </p:nvSpPr>
          <p:spPr>
            <a:xfrm>
              <a:off x="907175" y="4109725"/>
              <a:ext cx="50075" cy="16050"/>
            </a:xfrm>
            <a:custGeom>
              <a:avLst/>
              <a:gdLst/>
              <a:ahLst/>
              <a:cxnLst/>
              <a:rect l="l" t="t" r="r" b="b"/>
              <a:pathLst>
                <a:path w="2003" h="642" extrusionOk="0">
                  <a:moveTo>
                    <a:pt x="49" y="1"/>
                  </a:moveTo>
                  <a:lnTo>
                    <a:pt x="1" y="321"/>
                  </a:lnTo>
                  <a:lnTo>
                    <a:pt x="1954" y="641"/>
                  </a:lnTo>
                  <a:lnTo>
                    <a:pt x="2002" y="321"/>
                  </a:lnTo>
                  <a:lnTo>
                    <a:pt x="49" y="1"/>
                  </a:lnTo>
                  <a:close/>
                </a:path>
              </a:pathLst>
            </a:custGeom>
            <a:solidFill>
              <a:srgbClr val="480F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911;p39">
              <a:extLst>
                <a:ext uri="{FF2B5EF4-FFF2-40B4-BE49-F238E27FC236}">
                  <a16:creationId xmlns:a16="http://schemas.microsoft.com/office/drawing/2014/main" id="{99C30580-7571-4FD0-A663-E97E1D164840}"/>
                </a:ext>
              </a:extLst>
            </p:cNvPr>
            <p:cNvSpPr/>
            <p:nvPr/>
          </p:nvSpPr>
          <p:spPr>
            <a:xfrm>
              <a:off x="904375" y="4126950"/>
              <a:ext cx="50475" cy="15625"/>
            </a:xfrm>
            <a:custGeom>
              <a:avLst/>
              <a:gdLst/>
              <a:ahLst/>
              <a:cxnLst/>
              <a:rect l="l" t="t" r="r" b="b"/>
              <a:pathLst>
                <a:path w="2019" h="625" extrusionOk="0">
                  <a:moveTo>
                    <a:pt x="49" y="0"/>
                  </a:moveTo>
                  <a:lnTo>
                    <a:pt x="1" y="304"/>
                  </a:lnTo>
                  <a:lnTo>
                    <a:pt x="1954" y="625"/>
                  </a:lnTo>
                  <a:lnTo>
                    <a:pt x="2018" y="30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480F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912;p39">
              <a:extLst>
                <a:ext uri="{FF2B5EF4-FFF2-40B4-BE49-F238E27FC236}">
                  <a16:creationId xmlns:a16="http://schemas.microsoft.com/office/drawing/2014/main" id="{4DD27BF4-F14D-403C-BC9F-7FA3E79957A8}"/>
                </a:ext>
              </a:extLst>
            </p:cNvPr>
            <p:cNvSpPr/>
            <p:nvPr/>
          </p:nvSpPr>
          <p:spPr>
            <a:xfrm>
              <a:off x="884775" y="4251450"/>
              <a:ext cx="50050" cy="16025"/>
            </a:xfrm>
            <a:custGeom>
              <a:avLst/>
              <a:gdLst/>
              <a:ahLst/>
              <a:cxnLst/>
              <a:rect l="l" t="t" r="r" b="b"/>
              <a:pathLst>
                <a:path w="2002" h="641" extrusionOk="0">
                  <a:moveTo>
                    <a:pt x="48" y="0"/>
                  </a:moveTo>
                  <a:lnTo>
                    <a:pt x="0" y="321"/>
                  </a:lnTo>
                  <a:lnTo>
                    <a:pt x="1954" y="641"/>
                  </a:lnTo>
                  <a:lnTo>
                    <a:pt x="2002" y="321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480F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913;p39">
              <a:extLst>
                <a:ext uri="{FF2B5EF4-FFF2-40B4-BE49-F238E27FC236}">
                  <a16:creationId xmlns:a16="http://schemas.microsoft.com/office/drawing/2014/main" id="{7FF2D522-DB66-41BC-B60E-3E8B8501C3AF}"/>
                </a:ext>
              </a:extLst>
            </p:cNvPr>
            <p:cNvSpPr/>
            <p:nvPr/>
          </p:nvSpPr>
          <p:spPr>
            <a:xfrm>
              <a:off x="881550" y="4267850"/>
              <a:ext cx="50075" cy="15650"/>
            </a:xfrm>
            <a:custGeom>
              <a:avLst/>
              <a:gdLst/>
              <a:ahLst/>
              <a:cxnLst/>
              <a:rect l="l" t="t" r="r" b="b"/>
              <a:pathLst>
                <a:path w="2003" h="626" extrusionOk="0">
                  <a:moveTo>
                    <a:pt x="49" y="1"/>
                  </a:moveTo>
                  <a:lnTo>
                    <a:pt x="1" y="321"/>
                  </a:lnTo>
                  <a:lnTo>
                    <a:pt x="1955" y="625"/>
                  </a:lnTo>
                  <a:lnTo>
                    <a:pt x="2003" y="305"/>
                  </a:lnTo>
                  <a:lnTo>
                    <a:pt x="49" y="1"/>
                  </a:lnTo>
                  <a:close/>
                </a:path>
              </a:pathLst>
            </a:custGeom>
            <a:solidFill>
              <a:srgbClr val="480F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914;p39">
              <a:extLst>
                <a:ext uri="{FF2B5EF4-FFF2-40B4-BE49-F238E27FC236}">
                  <a16:creationId xmlns:a16="http://schemas.microsoft.com/office/drawing/2014/main" id="{AF214577-596E-456E-B221-029437DFCB38}"/>
                </a:ext>
              </a:extLst>
            </p:cNvPr>
            <p:cNvSpPr/>
            <p:nvPr/>
          </p:nvSpPr>
          <p:spPr>
            <a:xfrm>
              <a:off x="818700" y="4341925"/>
              <a:ext cx="1057700" cy="9625"/>
            </a:xfrm>
            <a:custGeom>
              <a:avLst/>
              <a:gdLst/>
              <a:ahLst/>
              <a:cxnLst/>
              <a:rect l="l" t="t" r="r" b="b"/>
              <a:pathLst>
                <a:path w="42308" h="385" extrusionOk="0">
                  <a:moveTo>
                    <a:pt x="1" y="0"/>
                  </a:moveTo>
                  <a:lnTo>
                    <a:pt x="1" y="385"/>
                  </a:lnTo>
                  <a:lnTo>
                    <a:pt x="42308" y="385"/>
                  </a:lnTo>
                  <a:lnTo>
                    <a:pt x="42308" y="0"/>
                  </a:lnTo>
                  <a:close/>
                </a:path>
              </a:pathLst>
            </a:custGeom>
            <a:solidFill>
              <a:srgbClr val="AC2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" name="Google Shape;778;p39">
            <a:extLst>
              <a:ext uri="{FF2B5EF4-FFF2-40B4-BE49-F238E27FC236}">
                <a16:creationId xmlns:a16="http://schemas.microsoft.com/office/drawing/2014/main" id="{D494A545-9078-43C9-890F-7C32100EEC41}"/>
              </a:ext>
            </a:extLst>
          </p:cNvPr>
          <p:cNvGrpSpPr/>
          <p:nvPr/>
        </p:nvGrpSpPr>
        <p:grpSpPr>
          <a:xfrm>
            <a:off x="4968974" y="1480234"/>
            <a:ext cx="3411403" cy="4124452"/>
            <a:chOff x="3187693" y="948797"/>
            <a:chExt cx="2541304" cy="3309003"/>
          </a:xfrm>
        </p:grpSpPr>
        <p:sp>
          <p:nvSpPr>
            <p:cNvPr id="138" name="Google Shape;779;p39">
              <a:extLst>
                <a:ext uri="{FF2B5EF4-FFF2-40B4-BE49-F238E27FC236}">
                  <a16:creationId xmlns:a16="http://schemas.microsoft.com/office/drawing/2014/main" id="{032EC851-CCC2-443D-9791-8EF4AD776FBB}"/>
                </a:ext>
              </a:extLst>
            </p:cNvPr>
            <p:cNvSpPr/>
            <p:nvPr/>
          </p:nvSpPr>
          <p:spPr>
            <a:xfrm>
              <a:off x="3187693" y="948800"/>
              <a:ext cx="2541300" cy="3309000"/>
            </a:xfrm>
            <a:prstGeom prst="roundRect">
              <a:avLst>
                <a:gd name="adj" fmla="val 10059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780;p39">
              <a:extLst>
                <a:ext uri="{FF2B5EF4-FFF2-40B4-BE49-F238E27FC236}">
                  <a16:creationId xmlns:a16="http://schemas.microsoft.com/office/drawing/2014/main" id="{D95DB61F-8533-4262-B871-F826AF67C258}"/>
                </a:ext>
              </a:extLst>
            </p:cNvPr>
            <p:cNvSpPr txBox="1"/>
            <p:nvPr/>
          </p:nvSpPr>
          <p:spPr>
            <a:xfrm>
              <a:off x="3187697" y="948797"/>
              <a:ext cx="2541300" cy="100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Sintaxis RMarkdown</a:t>
              </a:r>
              <a:endParaRPr sz="2800" dirty="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44" name="Google Shape;788;p39">
            <a:extLst>
              <a:ext uri="{FF2B5EF4-FFF2-40B4-BE49-F238E27FC236}">
                <a16:creationId xmlns:a16="http://schemas.microsoft.com/office/drawing/2014/main" id="{2835096A-E5B0-4A27-9BB4-A4C2D670A615}"/>
              </a:ext>
            </a:extLst>
          </p:cNvPr>
          <p:cNvGrpSpPr/>
          <p:nvPr/>
        </p:nvGrpSpPr>
        <p:grpSpPr>
          <a:xfrm>
            <a:off x="6223369" y="4637644"/>
            <a:ext cx="594890" cy="594859"/>
            <a:chOff x="-61783350" y="2297100"/>
            <a:chExt cx="316650" cy="316650"/>
          </a:xfrm>
        </p:grpSpPr>
        <p:sp>
          <p:nvSpPr>
            <p:cNvPr id="145" name="Google Shape;789;p39">
              <a:extLst>
                <a:ext uri="{FF2B5EF4-FFF2-40B4-BE49-F238E27FC236}">
                  <a16:creationId xmlns:a16="http://schemas.microsoft.com/office/drawing/2014/main" id="{60FBF43D-2951-445A-9D46-C3BA287FF70E}"/>
                </a:ext>
              </a:extLst>
            </p:cNvPr>
            <p:cNvSpPr/>
            <p:nvPr/>
          </p:nvSpPr>
          <p:spPr>
            <a:xfrm>
              <a:off x="-61783350" y="2297100"/>
              <a:ext cx="316650" cy="316650"/>
            </a:xfrm>
            <a:custGeom>
              <a:avLst/>
              <a:gdLst/>
              <a:ahLst/>
              <a:cxnLst/>
              <a:rect l="l" t="t" r="r" b="b"/>
              <a:pathLst>
                <a:path w="12666" h="12666" extrusionOk="0">
                  <a:moveTo>
                    <a:pt x="379" y="0"/>
                  </a:moveTo>
                  <a:cubicBezTo>
                    <a:pt x="158" y="0"/>
                    <a:pt x="1" y="189"/>
                    <a:pt x="1" y="441"/>
                  </a:cubicBezTo>
                  <a:lnTo>
                    <a:pt x="1" y="12287"/>
                  </a:lnTo>
                  <a:cubicBezTo>
                    <a:pt x="1" y="12508"/>
                    <a:pt x="190" y="12665"/>
                    <a:pt x="379" y="12665"/>
                  </a:cubicBezTo>
                  <a:lnTo>
                    <a:pt x="12256" y="12665"/>
                  </a:lnTo>
                  <a:cubicBezTo>
                    <a:pt x="12477" y="12665"/>
                    <a:pt x="12666" y="12476"/>
                    <a:pt x="12666" y="12287"/>
                  </a:cubicBezTo>
                  <a:cubicBezTo>
                    <a:pt x="12634" y="12098"/>
                    <a:pt x="12477" y="11878"/>
                    <a:pt x="12256" y="11878"/>
                  </a:cubicBezTo>
                  <a:lnTo>
                    <a:pt x="820" y="11878"/>
                  </a:lnTo>
                  <a:lnTo>
                    <a:pt x="820" y="441"/>
                  </a:lnTo>
                  <a:cubicBezTo>
                    <a:pt x="820" y="189"/>
                    <a:pt x="631" y="0"/>
                    <a:pt x="3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790;p39">
              <a:extLst>
                <a:ext uri="{FF2B5EF4-FFF2-40B4-BE49-F238E27FC236}">
                  <a16:creationId xmlns:a16="http://schemas.microsoft.com/office/drawing/2014/main" id="{03DE4361-3BDC-48E9-B3FB-3EF3290B5319}"/>
                </a:ext>
              </a:extLst>
            </p:cNvPr>
            <p:cNvSpPr/>
            <p:nvPr/>
          </p:nvSpPr>
          <p:spPr>
            <a:xfrm>
              <a:off x="-61742375" y="2387675"/>
              <a:ext cx="275675" cy="151250"/>
            </a:xfrm>
            <a:custGeom>
              <a:avLst/>
              <a:gdLst/>
              <a:ahLst/>
              <a:cxnLst/>
              <a:rect l="l" t="t" r="r" b="b"/>
              <a:pathLst>
                <a:path w="11027" h="6050" extrusionOk="0">
                  <a:moveTo>
                    <a:pt x="9767" y="788"/>
                  </a:moveTo>
                  <a:cubicBezTo>
                    <a:pt x="10019" y="788"/>
                    <a:pt x="10208" y="977"/>
                    <a:pt x="10208" y="1229"/>
                  </a:cubicBezTo>
                  <a:cubicBezTo>
                    <a:pt x="10176" y="1450"/>
                    <a:pt x="10019" y="1639"/>
                    <a:pt x="9767" y="1639"/>
                  </a:cubicBezTo>
                  <a:cubicBezTo>
                    <a:pt x="9546" y="1639"/>
                    <a:pt x="9389" y="1450"/>
                    <a:pt x="9389" y="1229"/>
                  </a:cubicBezTo>
                  <a:cubicBezTo>
                    <a:pt x="9389" y="977"/>
                    <a:pt x="9578" y="788"/>
                    <a:pt x="9767" y="788"/>
                  </a:cubicBezTo>
                  <a:close/>
                  <a:moveTo>
                    <a:pt x="4001" y="1607"/>
                  </a:moveTo>
                  <a:cubicBezTo>
                    <a:pt x="4222" y="1607"/>
                    <a:pt x="4379" y="1796"/>
                    <a:pt x="4379" y="2048"/>
                  </a:cubicBezTo>
                  <a:cubicBezTo>
                    <a:pt x="4379" y="2269"/>
                    <a:pt x="4222" y="2489"/>
                    <a:pt x="4001" y="2489"/>
                  </a:cubicBezTo>
                  <a:cubicBezTo>
                    <a:pt x="3749" y="2489"/>
                    <a:pt x="3560" y="2269"/>
                    <a:pt x="3560" y="2048"/>
                  </a:cubicBezTo>
                  <a:cubicBezTo>
                    <a:pt x="3560" y="1796"/>
                    <a:pt x="3749" y="1607"/>
                    <a:pt x="4001" y="1607"/>
                  </a:cubicBezTo>
                  <a:close/>
                  <a:moveTo>
                    <a:pt x="6459" y="4128"/>
                  </a:moveTo>
                  <a:cubicBezTo>
                    <a:pt x="6679" y="4128"/>
                    <a:pt x="6900" y="4317"/>
                    <a:pt x="6900" y="4569"/>
                  </a:cubicBezTo>
                  <a:cubicBezTo>
                    <a:pt x="6868" y="4758"/>
                    <a:pt x="6711" y="4947"/>
                    <a:pt x="6459" y="4947"/>
                  </a:cubicBezTo>
                  <a:cubicBezTo>
                    <a:pt x="6238" y="4947"/>
                    <a:pt x="6081" y="4758"/>
                    <a:pt x="6081" y="4569"/>
                  </a:cubicBezTo>
                  <a:cubicBezTo>
                    <a:pt x="6081" y="4317"/>
                    <a:pt x="6270" y="4128"/>
                    <a:pt x="6459" y="4128"/>
                  </a:cubicBezTo>
                  <a:close/>
                  <a:moveTo>
                    <a:pt x="1229" y="4380"/>
                  </a:moveTo>
                  <a:cubicBezTo>
                    <a:pt x="1481" y="4380"/>
                    <a:pt x="1638" y="4569"/>
                    <a:pt x="1638" y="4789"/>
                  </a:cubicBezTo>
                  <a:cubicBezTo>
                    <a:pt x="1638" y="5041"/>
                    <a:pt x="1481" y="5230"/>
                    <a:pt x="1229" y="5230"/>
                  </a:cubicBezTo>
                  <a:cubicBezTo>
                    <a:pt x="1008" y="5230"/>
                    <a:pt x="788" y="5041"/>
                    <a:pt x="788" y="4789"/>
                  </a:cubicBezTo>
                  <a:cubicBezTo>
                    <a:pt x="788" y="4569"/>
                    <a:pt x="1008" y="4380"/>
                    <a:pt x="1229" y="4380"/>
                  </a:cubicBezTo>
                  <a:close/>
                  <a:moveTo>
                    <a:pt x="9767" y="0"/>
                  </a:moveTo>
                  <a:cubicBezTo>
                    <a:pt x="9105" y="0"/>
                    <a:pt x="8570" y="536"/>
                    <a:pt x="8570" y="1229"/>
                  </a:cubicBezTo>
                  <a:cubicBezTo>
                    <a:pt x="8570" y="1418"/>
                    <a:pt x="8601" y="1576"/>
                    <a:pt x="8664" y="1765"/>
                  </a:cubicBezTo>
                  <a:lnTo>
                    <a:pt x="7026" y="3434"/>
                  </a:lnTo>
                  <a:cubicBezTo>
                    <a:pt x="6868" y="3340"/>
                    <a:pt x="6679" y="3308"/>
                    <a:pt x="6459" y="3308"/>
                  </a:cubicBezTo>
                  <a:cubicBezTo>
                    <a:pt x="6270" y="3308"/>
                    <a:pt x="6112" y="3340"/>
                    <a:pt x="5923" y="3434"/>
                  </a:cubicBezTo>
                  <a:lnTo>
                    <a:pt x="5104" y="2584"/>
                  </a:lnTo>
                  <a:cubicBezTo>
                    <a:pt x="5167" y="2426"/>
                    <a:pt x="5199" y="2237"/>
                    <a:pt x="5199" y="2048"/>
                  </a:cubicBezTo>
                  <a:cubicBezTo>
                    <a:pt x="5199" y="1387"/>
                    <a:pt x="4663" y="788"/>
                    <a:pt x="4001" y="788"/>
                  </a:cubicBezTo>
                  <a:cubicBezTo>
                    <a:pt x="3308" y="788"/>
                    <a:pt x="2773" y="1324"/>
                    <a:pt x="2773" y="2048"/>
                  </a:cubicBezTo>
                  <a:cubicBezTo>
                    <a:pt x="2773" y="2237"/>
                    <a:pt x="2804" y="2395"/>
                    <a:pt x="2899" y="2584"/>
                  </a:cubicBezTo>
                  <a:lnTo>
                    <a:pt x="1796" y="3686"/>
                  </a:lnTo>
                  <a:cubicBezTo>
                    <a:pt x="1638" y="3623"/>
                    <a:pt x="1418" y="3592"/>
                    <a:pt x="1229" y="3592"/>
                  </a:cubicBezTo>
                  <a:cubicBezTo>
                    <a:pt x="567" y="3592"/>
                    <a:pt x="0" y="4128"/>
                    <a:pt x="0" y="4852"/>
                  </a:cubicBezTo>
                  <a:cubicBezTo>
                    <a:pt x="0" y="5514"/>
                    <a:pt x="567" y="6049"/>
                    <a:pt x="1229" y="6049"/>
                  </a:cubicBezTo>
                  <a:cubicBezTo>
                    <a:pt x="1890" y="6049"/>
                    <a:pt x="2458" y="5514"/>
                    <a:pt x="2458" y="4852"/>
                  </a:cubicBezTo>
                  <a:cubicBezTo>
                    <a:pt x="2458" y="4632"/>
                    <a:pt x="2426" y="4474"/>
                    <a:pt x="2332" y="4285"/>
                  </a:cubicBezTo>
                  <a:lnTo>
                    <a:pt x="3434" y="3182"/>
                  </a:lnTo>
                  <a:cubicBezTo>
                    <a:pt x="3592" y="3245"/>
                    <a:pt x="3781" y="3308"/>
                    <a:pt x="4001" y="3308"/>
                  </a:cubicBezTo>
                  <a:cubicBezTo>
                    <a:pt x="4190" y="3308"/>
                    <a:pt x="4348" y="3277"/>
                    <a:pt x="4537" y="3182"/>
                  </a:cubicBezTo>
                  <a:lnTo>
                    <a:pt x="5356" y="4001"/>
                  </a:lnTo>
                  <a:cubicBezTo>
                    <a:pt x="5293" y="4159"/>
                    <a:pt x="5262" y="4348"/>
                    <a:pt x="5262" y="4569"/>
                  </a:cubicBezTo>
                  <a:cubicBezTo>
                    <a:pt x="5262" y="5230"/>
                    <a:pt x="5797" y="5766"/>
                    <a:pt x="6459" y="5766"/>
                  </a:cubicBezTo>
                  <a:cubicBezTo>
                    <a:pt x="7152" y="5766"/>
                    <a:pt x="7687" y="5230"/>
                    <a:pt x="7687" y="4569"/>
                  </a:cubicBezTo>
                  <a:cubicBezTo>
                    <a:pt x="7687" y="4348"/>
                    <a:pt x="7656" y="4191"/>
                    <a:pt x="7561" y="4001"/>
                  </a:cubicBezTo>
                  <a:lnTo>
                    <a:pt x="9231" y="2363"/>
                  </a:lnTo>
                  <a:cubicBezTo>
                    <a:pt x="9389" y="2426"/>
                    <a:pt x="9578" y="2489"/>
                    <a:pt x="9767" y="2489"/>
                  </a:cubicBezTo>
                  <a:cubicBezTo>
                    <a:pt x="10460" y="2489"/>
                    <a:pt x="11027" y="1922"/>
                    <a:pt x="11027" y="1229"/>
                  </a:cubicBezTo>
                  <a:cubicBezTo>
                    <a:pt x="10995" y="536"/>
                    <a:pt x="10460" y="0"/>
                    <a:pt x="97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7" name="Google Shape;777;p39">
            <a:extLst>
              <a:ext uri="{FF2B5EF4-FFF2-40B4-BE49-F238E27FC236}">
                <a16:creationId xmlns:a16="http://schemas.microsoft.com/office/drawing/2014/main" id="{CC500528-7E9E-4A57-B4D1-5751D9246DE2}"/>
              </a:ext>
            </a:extLst>
          </p:cNvPr>
          <p:cNvSpPr txBox="1"/>
          <p:nvPr/>
        </p:nvSpPr>
        <p:spPr>
          <a:xfrm>
            <a:off x="823681" y="4278674"/>
            <a:ext cx="2940027" cy="277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●"/>
            </a:pPr>
            <a:r>
              <a:rPr lang="en" sz="20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RMarkdown</a:t>
            </a:r>
            <a:endParaRPr sz="20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784;p39">
            <a:extLst>
              <a:ext uri="{FF2B5EF4-FFF2-40B4-BE49-F238E27FC236}">
                <a16:creationId xmlns:a16="http://schemas.microsoft.com/office/drawing/2014/main" id="{8E0CA0E9-28EF-4B21-8DD5-EE5E17CB0DD5}"/>
              </a:ext>
            </a:extLst>
          </p:cNvPr>
          <p:cNvSpPr txBox="1"/>
          <p:nvPr/>
        </p:nvSpPr>
        <p:spPr>
          <a:xfrm>
            <a:off x="4992656" y="3665750"/>
            <a:ext cx="3411398" cy="289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●"/>
            </a:pPr>
            <a:r>
              <a:rPr lang="en" sz="2000" b="1" i="0" u="none" strike="noStrike" cap="none" dirty="0">
                <a:solidFill>
                  <a:schemeClr val="lt1"/>
                </a:solidFill>
                <a:latin typeface="Roboto"/>
                <a:ea typeface="Roboto"/>
                <a:sym typeface="Roboto"/>
              </a:rPr>
              <a:t>Casos - Ejemplos</a:t>
            </a:r>
            <a:endParaRPr sz="20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784;p39">
            <a:extLst>
              <a:ext uri="{FF2B5EF4-FFF2-40B4-BE49-F238E27FC236}">
                <a16:creationId xmlns:a16="http://schemas.microsoft.com/office/drawing/2014/main" id="{06E94728-2FA7-40C5-B7E6-4FD44A98B16C}"/>
              </a:ext>
            </a:extLst>
          </p:cNvPr>
          <p:cNvSpPr txBox="1"/>
          <p:nvPr/>
        </p:nvSpPr>
        <p:spPr>
          <a:xfrm>
            <a:off x="4948961" y="2761391"/>
            <a:ext cx="3411398" cy="289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●"/>
            </a:pPr>
            <a:r>
              <a:rPr lang="en" sz="2000" b="1" i="0" u="none" strike="noStrike" cap="none" dirty="0">
                <a:solidFill>
                  <a:schemeClr val="lt1"/>
                </a:solidFill>
                <a:latin typeface="Roboto"/>
                <a:ea typeface="Roboto"/>
                <a:sym typeface="Roboto"/>
              </a:rPr>
              <a:t>Sintaxis Markdown</a:t>
            </a:r>
            <a:endParaRPr sz="20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784;p39">
            <a:extLst>
              <a:ext uri="{FF2B5EF4-FFF2-40B4-BE49-F238E27FC236}">
                <a16:creationId xmlns:a16="http://schemas.microsoft.com/office/drawing/2014/main" id="{6816D5A9-DFD1-43F7-8077-E43130751E23}"/>
              </a:ext>
            </a:extLst>
          </p:cNvPr>
          <p:cNvSpPr txBox="1"/>
          <p:nvPr/>
        </p:nvSpPr>
        <p:spPr>
          <a:xfrm>
            <a:off x="4965639" y="3183714"/>
            <a:ext cx="3411398" cy="289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●"/>
            </a:pPr>
            <a:r>
              <a:rPr lang="en" sz="2000" b="1" i="0" u="none" strike="noStrike" cap="none" dirty="0">
                <a:solidFill>
                  <a:schemeClr val="lt1"/>
                </a:solidFill>
                <a:latin typeface="Roboto"/>
                <a:ea typeface="Roboto"/>
                <a:sym typeface="Roboto"/>
              </a:rPr>
              <a:t>Sintaxis RMarkdown</a:t>
            </a:r>
            <a:endParaRPr sz="20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784;p39">
            <a:extLst>
              <a:ext uri="{FF2B5EF4-FFF2-40B4-BE49-F238E27FC236}">
                <a16:creationId xmlns:a16="http://schemas.microsoft.com/office/drawing/2014/main" id="{12B3B87C-B359-4F7F-A200-8797D8E4E1AF}"/>
              </a:ext>
            </a:extLst>
          </p:cNvPr>
          <p:cNvSpPr txBox="1"/>
          <p:nvPr/>
        </p:nvSpPr>
        <p:spPr>
          <a:xfrm>
            <a:off x="5022382" y="4140798"/>
            <a:ext cx="3411398" cy="289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●"/>
            </a:pPr>
            <a:r>
              <a:rPr lang="en" sz="2000" b="1" i="0" u="none" strike="noStrike" cap="none" dirty="0">
                <a:solidFill>
                  <a:schemeClr val="lt1"/>
                </a:solidFill>
                <a:latin typeface="Roboto"/>
                <a:ea typeface="Roboto"/>
                <a:sym typeface="Roboto"/>
              </a:rPr>
              <a:t>Reproducibilidad</a:t>
            </a:r>
            <a:endParaRPr sz="20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2733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2225;p52">
            <a:extLst>
              <a:ext uri="{FF2B5EF4-FFF2-40B4-BE49-F238E27FC236}">
                <a16:creationId xmlns:a16="http://schemas.microsoft.com/office/drawing/2014/main" id="{33DD6889-C3EF-4B67-8625-B49E8D6EF6E9}"/>
              </a:ext>
            </a:extLst>
          </p:cNvPr>
          <p:cNvGrpSpPr/>
          <p:nvPr/>
        </p:nvGrpSpPr>
        <p:grpSpPr>
          <a:xfrm>
            <a:off x="1715606" y="3375845"/>
            <a:ext cx="442569" cy="502907"/>
            <a:chOff x="-48237000" y="2342650"/>
            <a:chExt cx="256800" cy="300225"/>
          </a:xfrm>
        </p:grpSpPr>
        <p:sp>
          <p:nvSpPr>
            <p:cNvPr id="10" name="Google Shape;2226;p52">
              <a:extLst>
                <a:ext uri="{FF2B5EF4-FFF2-40B4-BE49-F238E27FC236}">
                  <a16:creationId xmlns:a16="http://schemas.microsoft.com/office/drawing/2014/main" id="{EE30D0F4-F37A-478D-B9D2-E1F3D56D004B}"/>
                </a:ext>
              </a:extLst>
            </p:cNvPr>
            <p:cNvSpPr/>
            <p:nvPr/>
          </p:nvSpPr>
          <p:spPr>
            <a:xfrm>
              <a:off x="-48237000" y="2342650"/>
              <a:ext cx="256800" cy="300225"/>
            </a:xfrm>
            <a:custGeom>
              <a:avLst/>
              <a:gdLst/>
              <a:ahLst/>
              <a:cxnLst/>
              <a:rect l="l" t="t" r="r" b="b"/>
              <a:pathLst>
                <a:path w="10272" h="12009" extrusionOk="0">
                  <a:moveTo>
                    <a:pt x="4507" y="679"/>
                  </a:moveTo>
                  <a:cubicBezTo>
                    <a:pt x="4774" y="679"/>
                    <a:pt x="5048" y="706"/>
                    <a:pt x="5325" y="762"/>
                  </a:cubicBezTo>
                  <a:cubicBezTo>
                    <a:pt x="6774" y="1077"/>
                    <a:pt x="7940" y="2274"/>
                    <a:pt x="8255" y="3723"/>
                  </a:cubicBezTo>
                  <a:cubicBezTo>
                    <a:pt x="8381" y="4227"/>
                    <a:pt x="8381" y="4763"/>
                    <a:pt x="8318" y="5267"/>
                  </a:cubicBezTo>
                  <a:cubicBezTo>
                    <a:pt x="8318" y="5330"/>
                    <a:pt x="8318" y="5424"/>
                    <a:pt x="8350" y="5487"/>
                  </a:cubicBezTo>
                  <a:lnTo>
                    <a:pt x="9263" y="7220"/>
                  </a:lnTo>
                  <a:cubicBezTo>
                    <a:pt x="9389" y="7441"/>
                    <a:pt x="9232" y="7756"/>
                    <a:pt x="8980" y="7756"/>
                  </a:cubicBezTo>
                  <a:lnTo>
                    <a:pt x="8034" y="7756"/>
                  </a:lnTo>
                  <a:cubicBezTo>
                    <a:pt x="7845" y="7756"/>
                    <a:pt x="7688" y="7913"/>
                    <a:pt x="7688" y="8102"/>
                  </a:cubicBezTo>
                  <a:lnTo>
                    <a:pt x="7688" y="9867"/>
                  </a:lnTo>
                  <a:lnTo>
                    <a:pt x="5892" y="9867"/>
                  </a:lnTo>
                  <a:cubicBezTo>
                    <a:pt x="5703" y="9867"/>
                    <a:pt x="5546" y="10024"/>
                    <a:pt x="5546" y="10213"/>
                  </a:cubicBezTo>
                  <a:lnTo>
                    <a:pt x="5546" y="11284"/>
                  </a:lnTo>
                  <a:lnTo>
                    <a:pt x="2049" y="11284"/>
                  </a:lnTo>
                  <a:lnTo>
                    <a:pt x="2049" y="7693"/>
                  </a:lnTo>
                  <a:cubicBezTo>
                    <a:pt x="2049" y="7598"/>
                    <a:pt x="2017" y="7504"/>
                    <a:pt x="1923" y="7441"/>
                  </a:cubicBezTo>
                  <a:cubicBezTo>
                    <a:pt x="1103" y="6685"/>
                    <a:pt x="631" y="5645"/>
                    <a:pt x="631" y="4542"/>
                  </a:cubicBezTo>
                  <a:cubicBezTo>
                    <a:pt x="631" y="2387"/>
                    <a:pt x="2372" y="679"/>
                    <a:pt x="4507" y="679"/>
                  </a:cubicBezTo>
                  <a:close/>
                  <a:moveTo>
                    <a:pt x="4570" y="0"/>
                  </a:moveTo>
                  <a:cubicBezTo>
                    <a:pt x="2059" y="0"/>
                    <a:pt x="1" y="1999"/>
                    <a:pt x="1" y="4542"/>
                  </a:cubicBezTo>
                  <a:cubicBezTo>
                    <a:pt x="1" y="5802"/>
                    <a:pt x="505" y="7000"/>
                    <a:pt x="1418" y="7850"/>
                  </a:cubicBezTo>
                  <a:lnTo>
                    <a:pt x="1418" y="11631"/>
                  </a:lnTo>
                  <a:cubicBezTo>
                    <a:pt x="1418" y="11851"/>
                    <a:pt x="1576" y="12009"/>
                    <a:pt x="1765" y="12009"/>
                  </a:cubicBezTo>
                  <a:lnTo>
                    <a:pt x="5987" y="12009"/>
                  </a:lnTo>
                  <a:cubicBezTo>
                    <a:pt x="6176" y="12009"/>
                    <a:pt x="6333" y="11851"/>
                    <a:pt x="6333" y="11631"/>
                  </a:cubicBezTo>
                  <a:lnTo>
                    <a:pt x="6333" y="10591"/>
                  </a:lnTo>
                  <a:lnTo>
                    <a:pt x="8097" y="10591"/>
                  </a:lnTo>
                  <a:cubicBezTo>
                    <a:pt x="8287" y="10591"/>
                    <a:pt x="8444" y="10434"/>
                    <a:pt x="8444" y="10213"/>
                  </a:cubicBezTo>
                  <a:lnTo>
                    <a:pt x="8444" y="8449"/>
                  </a:lnTo>
                  <a:lnTo>
                    <a:pt x="9043" y="8449"/>
                  </a:lnTo>
                  <a:cubicBezTo>
                    <a:pt x="9799" y="8417"/>
                    <a:pt x="10271" y="7598"/>
                    <a:pt x="9925" y="6874"/>
                  </a:cubicBezTo>
                  <a:lnTo>
                    <a:pt x="9043" y="5267"/>
                  </a:lnTo>
                  <a:cubicBezTo>
                    <a:pt x="9137" y="4700"/>
                    <a:pt x="9137" y="4164"/>
                    <a:pt x="9011" y="3597"/>
                  </a:cubicBezTo>
                  <a:cubicBezTo>
                    <a:pt x="8665" y="1864"/>
                    <a:pt x="7247" y="510"/>
                    <a:pt x="5546" y="100"/>
                  </a:cubicBezTo>
                  <a:cubicBezTo>
                    <a:pt x="5215" y="33"/>
                    <a:pt x="4889" y="0"/>
                    <a:pt x="45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227;p52">
              <a:extLst>
                <a:ext uri="{FF2B5EF4-FFF2-40B4-BE49-F238E27FC236}">
                  <a16:creationId xmlns:a16="http://schemas.microsoft.com/office/drawing/2014/main" id="{2C531C81-E0F4-4122-81B8-F479255C6110}"/>
                </a:ext>
              </a:extLst>
            </p:cNvPr>
            <p:cNvSpPr/>
            <p:nvPr/>
          </p:nvSpPr>
          <p:spPr>
            <a:xfrm>
              <a:off x="-48195250" y="2377425"/>
              <a:ext cx="144150" cy="140225"/>
            </a:xfrm>
            <a:custGeom>
              <a:avLst/>
              <a:gdLst/>
              <a:ahLst/>
              <a:cxnLst/>
              <a:rect l="l" t="t" r="r" b="b"/>
              <a:pathLst>
                <a:path w="5766" h="5609" extrusionOk="0">
                  <a:moveTo>
                    <a:pt x="3214" y="757"/>
                  </a:moveTo>
                  <a:lnTo>
                    <a:pt x="3214" y="883"/>
                  </a:lnTo>
                  <a:cubicBezTo>
                    <a:pt x="3214" y="1040"/>
                    <a:pt x="3277" y="1135"/>
                    <a:pt x="3435" y="1198"/>
                  </a:cubicBezTo>
                  <a:cubicBezTo>
                    <a:pt x="3624" y="1261"/>
                    <a:pt x="3844" y="1387"/>
                    <a:pt x="4002" y="1513"/>
                  </a:cubicBezTo>
                  <a:cubicBezTo>
                    <a:pt x="4061" y="1553"/>
                    <a:pt x="4146" y="1593"/>
                    <a:pt x="4233" y="1593"/>
                  </a:cubicBezTo>
                  <a:cubicBezTo>
                    <a:pt x="4283" y="1593"/>
                    <a:pt x="4333" y="1579"/>
                    <a:pt x="4380" y="1545"/>
                  </a:cubicBezTo>
                  <a:lnTo>
                    <a:pt x="4506" y="1482"/>
                  </a:lnTo>
                  <a:lnTo>
                    <a:pt x="4852" y="2049"/>
                  </a:lnTo>
                  <a:lnTo>
                    <a:pt x="4726" y="2143"/>
                  </a:lnTo>
                  <a:cubicBezTo>
                    <a:pt x="4632" y="2206"/>
                    <a:pt x="4537" y="2364"/>
                    <a:pt x="4569" y="2490"/>
                  </a:cubicBezTo>
                  <a:cubicBezTo>
                    <a:pt x="4632" y="2710"/>
                    <a:pt x="4632" y="2899"/>
                    <a:pt x="4569" y="3120"/>
                  </a:cubicBezTo>
                  <a:cubicBezTo>
                    <a:pt x="4537" y="3277"/>
                    <a:pt x="4632" y="3403"/>
                    <a:pt x="4726" y="3466"/>
                  </a:cubicBezTo>
                  <a:lnTo>
                    <a:pt x="4852" y="3561"/>
                  </a:lnTo>
                  <a:lnTo>
                    <a:pt x="4506" y="4159"/>
                  </a:lnTo>
                  <a:lnTo>
                    <a:pt x="4380" y="4065"/>
                  </a:lnTo>
                  <a:cubicBezTo>
                    <a:pt x="4323" y="4037"/>
                    <a:pt x="4260" y="4021"/>
                    <a:pt x="4199" y="4021"/>
                  </a:cubicBezTo>
                  <a:cubicBezTo>
                    <a:pt x="4125" y="4021"/>
                    <a:pt x="4054" y="4044"/>
                    <a:pt x="4002" y="4096"/>
                  </a:cubicBezTo>
                  <a:cubicBezTo>
                    <a:pt x="3844" y="4254"/>
                    <a:pt x="3624" y="4348"/>
                    <a:pt x="3435" y="4411"/>
                  </a:cubicBezTo>
                  <a:cubicBezTo>
                    <a:pt x="3277" y="4475"/>
                    <a:pt x="3214" y="4632"/>
                    <a:pt x="3214" y="4727"/>
                  </a:cubicBezTo>
                  <a:lnTo>
                    <a:pt x="3214" y="4853"/>
                  </a:lnTo>
                  <a:lnTo>
                    <a:pt x="2489" y="4853"/>
                  </a:lnTo>
                  <a:lnTo>
                    <a:pt x="2489" y="4727"/>
                  </a:lnTo>
                  <a:cubicBezTo>
                    <a:pt x="2489" y="4569"/>
                    <a:pt x="2426" y="4475"/>
                    <a:pt x="2269" y="4411"/>
                  </a:cubicBezTo>
                  <a:cubicBezTo>
                    <a:pt x="2048" y="4348"/>
                    <a:pt x="1859" y="4222"/>
                    <a:pt x="1702" y="4096"/>
                  </a:cubicBezTo>
                  <a:cubicBezTo>
                    <a:pt x="1622" y="4057"/>
                    <a:pt x="1530" y="4017"/>
                    <a:pt x="1449" y="4017"/>
                  </a:cubicBezTo>
                  <a:cubicBezTo>
                    <a:pt x="1402" y="4017"/>
                    <a:pt x="1358" y="4030"/>
                    <a:pt x="1324" y="4065"/>
                  </a:cubicBezTo>
                  <a:lnTo>
                    <a:pt x="1198" y="4159"/>
                  </a:lnTo>
                  <a:lnTo>
                    <a:pt x="851" y="3561"/>
                  </a:lnTo>
                  <a:lnTo>
                    <a:pt x="946" y="3466"/>
                  </a:lnTo>
                  <a:cubicBezTo>
                    <a:pt x="1072" y="3403"/>
                    <a:pt x="1166" y="3246"/>
                    <a:pt x="1103" y="3120"/>
                  </a:cubicBezTo>
                  <a:cubicBezTo>
                    <a:pt x="1072" y="2899"/>
                    <a:pt x="1072" y="2710"/>
                    <a:pt x="1103" y="2490"/>
                  </a:cubicBezTo>
                  <a:cubicBezTo>
                    <a:pt x="1166" y="2332"/>
                    <a:pt x="1072" y="2206"/>
                    <a:pt x="946" y="2143"/>
                  </a:cubicBezTo>
                  <a:lnTo>
                    <a:pt x="851" y="2049"/>
                  </a:lnTo>
                  <a:lnTo>
                    <a:pt x="1198" y="1482"/>
                  </a:lnTo>
                  <a:lnTo>
                    <a:pt x="1324" y="1545"/>
                  </a:lnTo>
                  <a:cubicBezTo>
                    <a:pt x="1366" y="1573"/>
                    <a:pt x="1421" y="1588"/>
                    <a:pt x="1481" y="1588"/>
                  </a:cubicBezTo>
                  <a:cubicBezTo>
                    <a:pt x="1553" y="1588"/>
                    <a:pt x="1632" y="1565"/>
                    <a:pt x="1702" y="1513"/>
                  </a:cubicBezTo>
                  <a:cubicBezTo>
                    <a:pt x="1859" y="1356"/>
                    <a:pt x="2048" y="1261"/>
                    <a:pt x="2269" y="1198"/>
                  </a:cubicBezTo>
                  <a:cubicBezTo>
                    <a:pt x="2426" y="1135"/>
                    <a:pt x="2489" y="977"/>
                    <a:pt x="2489" y="883"/>
                  </a:cubicBezTo>
                  <a:lnTo>
                    <a:pt x="2489" y="757"/>
                  </a:lnTo>
                  <a:close/>
                  <a:moveTo>
                    <a:pt x="2174" y="1"/>
                  </a:moveTo>
                  <a:cubicBezTo>
                    <a:pt x="1985" y="1"/>
                    <a:pt x="1828" y="158"/>
                    <a:pt x="1828" y="379"/>
                  </a:cubicBezTo>
                  <a:lnTo>
                    <a:pt x="1828" y="599"/>
                  </a:lnTo>
                  <a:cubicBezTo>
                    <a:pt x="1702" y="631"/>
                    <a:pt x="1576" y="725"/>
                    <a:pt x="1513" y="788"/>
                  </a:cubicBezTo>
                  <a:lnTo>
                    <a:pt x="1324" y="694"/>
                  </a:lnTo>
                  <a:cubicBezTo>
                    <a:pt x="1265" y="658"/>
                    <a:pt x="1192" y="641"/>
                    <a:pt x="1122" y="641"/>
                  </a:cubicBezTo>
                  <a:cubicBezTo>
                    <a:pt x="1004" y="641"/>
                    <a:pt x="890" y="690"/>
                    <a:pt x="851" y="788"/>
                  </a:cubicBezTo>
                  <a:lnTo>
                    <a:pt x="126" y="2017"/>
                  </a:lnTo>
                  <a:cubicBezTo>
                    <a:pt x="63" y="2175"/>
                    <a:pt x="95" y="2427"/>
                    <a:pt x="253" y="2490"/>
                  </a:cubicBezTo>
                  <a:lnTo>
                    <a:pt x="442" y="2616"/>
                  </a:lnTo>
                  <a:lnTo>
                    <a:pt x="442" y="2994"/>
                  </a:lnTo>
                  <a:lnTo>
                    <a:pt x="253" y="3120"/>
                  </a:lnTo>
                  <a:cubicBezTo>
                    <a:pt x="95" y="3214"/>
                    <a:pt x="0" y="3435"/>
                    <a:pt x="126" y="3592"/>
                  </a:cubicBezTo>
                  <a:lnTo>
                    <a:pt x="851" y="4821"/>
                  </a:lnTo>
                  <a:cubicBezTo>
                    <a:pt x="894" y="4928"/>
                    <a:pt x="1024" y="4991"/>
                    <a:pt x="1152" y="4991"/>
                  </a:cubicBezTo>
                  <a:cubicBezTo>
                    <a:pt x="1213" y="4991"/>
                    <a:pt x="1273" y="4977"/>
                    <a:pt x="1324" y="4947"/>
                  </a:cubicBezTo>
                  <a:lnTo>
                    <a:pt x="1513" y="4821"/>
                  </a:lnTo>
                  <a:cubicBezTo>
                    <a:pt x="1639" y="4884"/>
                    <a:pt x="1733" y="4979"/>
                    <a:pt x="1828" y="5010"/>
                  </a:cubicBezTo>
                  <a:lnTo>
                    <a:pt x="1828" y="5262"/>
                  </a:lnTo>
                  <a:cubicBezTo>
                    <a:pt x="1828" y="5451"/>
                    <a:pt x="1985" y="5609"/>
                    <a:pt x="2174" y="5609"/>
                  </a:cubicBezTo>
                  <a:lnTo>
                    <a:pt x="3592" y="5609"/>
                  </a:lnTo>
                  <a:cubicBezTo>
                    <a:pt x="3781" y="5609"/>
                    <a:pt x="3939" y="5451"/>
                    <a:pt x="3939" y="5262"/>
                  </a:cubicBezTo>
                  <a:lnTo>
                    <a:pt x="3939" y="5010"/>
                  </a:lnTo>
                  <a:cubicBezTo>
                    <a:pt x="4065" y="4979"/>
                    <a:pt x="4191" y="4884"/>
                    <a:pt x="4254" y="4821"/>
                  </a:cubicBezTo>
                  <a:lnTo>
                    <a:pt x="4474" y="4947"/>
                  </a:lnTo>
                  <a:cubicBezTo>
                    <a:pt x="4524" y="4967"/>
                    <a:pt x="4580" y="4978"/>
                    <a:pt x="4637" y="4978"/>
                  </a:cubicBezTo>
                  <a:cubicBezTo>
                    <a:pt x="4759" y="4978"/>
                    <a:pt x="4882" y="4929"/>
                    <a:pt x="4947" y="4821"/>
                  </a:cubicBezTo>
                  <a:lnTo>
                    <a:pt x="5640" y="3592"/>
                  </a:lnTo>
                  <a:cubicBezTo>
                    <a:pt x="5734" y="3435"/>
                    <a:pt x="5671" y="3214"/>
                    <a:pt x="5514" y="3120"/>
                  </a:cubicBezTo>
                  <a:lnTo>
                    <a:pt x="5325" y="2994"/>
                  </a:lnTo>
                  <a:lnTo>
                    <a:pt x="5325" y="2616"/>
                  </a:lnTo>
                  <a:lnTo>
                    <a:pt x="5514" y="2490"/>
                  </a:lnTo>
                  <a:cubicBezTo>
                    <a:pt x="5671" y="2427"/>
                    <a:pt x="5766" y="2206"/>
                    <a:pt x="5640" y="2017"/>
                  </a:cubicBezTo>
                  <a:lnTo>
                    <a:pt x="4947" y="788"/>
                  </a:lnTo>
                  <a:cubicBezTo>
                    <a:pt x="4887" y="689"/>
                    <a:pt x="4777" y="627"/>
                    <a:pt x="4664" y="627"/>
                  </a:cubicBezTo>
                  <a:cubicBezTo>
                    <a:pt x="4598" y="627"/>
                    <a:pt x="4532" y="648"/>
                    <a:pt x="4474" y="694"/>
                  </a:cubicBezTo>
                  <a:lnTo>
                    <a:pt x="4254" y="788"/>
                  </a:lnTo>
                  <a:cubicBezTo>
                    <a:pt x="4159" y="725"/>
                    <a:pt x="4033" y="631"/>
                    <a:pt x="3939" y="599"/>
                  </a:cubicBezTo>
                  <a:lnTo>
                    <a:pt x="3939" y="379"/>
                  </a:lnTo>
                  <a:cubicBezTo>
                    <a:pt x="3939" y="158"/>
                    <a:pt x="3781" y="1"/>
                    <a:pt x="35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228;p52">
              <a:extLst>
                <a:ext uri="{FF2B5EF4-FFF2-40B4-BE49-F238E27FC236}">
                  <a16:creationId xmlns:a16="http://schemas.microsoft.com/office/drawing/2014/main" id="{507A36E0-6196-42DF-9C42-F30BF1B5289A}"/>
                </a:ext>
              </a:extLst>
            </p:cNvPr>
            <p:cNvSpPr/>
            <p:nvPr/>
          </p:nvSpPr>
          <p:spPr>
            <a:xfrm>
              <a:off x="-48150350" y="2422325"/>
              <a:ext cx="52775" cy="52800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" name="Google Shape;2420;p54">
            <a:extLst>
              <a:ext uri="{FF2B5EF4-FFF2-40B4-BE49-F238E27FC236}">
                <a16:creationId xmlns:a16="http://schemas.microsoft.com/office/drawing/2014/main" id="{C76A5E28-E773-4B2B-A7BD-7DE89DDEFE8B}"/>
              </a:ext>
            </a:extLst>
          </p:cNvPr>
          <p:cNvGrpSpPr/>
          <p:nvPr/>
        </p:nvGrpSpPr>
        <p:grpSpPr>
          <a:xfrm>
            <a:off x="4606872" y="1308295"/>
            <a:ext cx="3299171" cy="2120705"/>
            <a:chOff x="2963063" y="1110423"/>
            <a:chExt cx="3217875" cy="1937262"/>
          </a:xfrm>
        </p:grpSpPr>
        <p:sp>
          <p:nvSpPr>
            <p:cNvPr id="28" name="Google Shape;2421;p54">
              <a:extLst>
                <a:ext uri="{FF2B5EF4-FFF2-40B4-BE49-F238E27FC236}">
                  <a16:creationId xmlns:a16="http://schemas.microsoft.com/office/drawing/2014/main" id="{C403AC79-5D0C-4A3B-B80F-697A5B035DA4}"/>
                </a:ext>
              </a:extLst>
            </p:cNvPr>
            <p:cNvSpPr/>
            <p:nvPr/>
          </p:nvSpPr>
          <p:spPr>
            <a:xfrm>
              <a:off x="2963063" y="2951165"/>
              <a:ext cx="3217875" cy="96520"/>
            </a:xfrm>
            <a:custGeom>
              <a:avLst/>
              <a:gdLst/>
              <a:ahLst/>
              <a:cxnLst/>
              <a:rect l="l" t="t" r="r" b="b"/>
              <a:pathLst>
                <a:path w="33629" h="1715" extrusionOk="0">
                  <a:moveTo>
                    <a:pt x="1" y="1"/>
                  </a:moveTo>
                  <a:lnTo>
                    <a:pt x="1" y="849"/>
                  </a:lnTo>
                  <a:cubicBezTo>
                    <a:pt x="1" y="1330"/>
                    <a:pt x="385" y="1714"/>
                    <a:pt x="865" y="1714"/>
                  </a:cubicBezTo>
                  <a:lnTo>
                    <a:pt x="32764" y="1714"/>
                  </a:lnTo>
                  <a:cubicBezTo>
                    <a:pt x="33244" y="1714"/>
                    <a:pt x="33628" y="1330"/>
                    <a:pt x="33612" y="849"/>
                  </a:cubicBezTo>
                  <a:lnTo>
                    <a:pt x="336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422;p54">
              <a:extLst>
                <a:ext uri="{FF2B5EF4-FFF2-40B4-BE49-F238E27FC236}">
                  <a16:creationId xmlns:a16="http://schemas.microsoft.com/office/drawing/2014/main" id="{83E1109C-3AE1-40E6-BBAC-2722640F9892}"/>
                </a:ext>
              </a:extLst>
            </p:cNvPr>
            <p:cNvSpPr/>
            <p:nvPr/>
          </p:nvSpPr>
          <p:spPr>
            <a:xfrm>
              <a:off x="4345282" y="1933276"/>
              <a:ext cx="510088" cy="1018825"/>
            </a:xfrm>
            <a:custGeom>
              <a:avLst/>
              <a:gdLst/>
              <a:ahLst/>
              <a:cxnLst/>
              <a:rect l="l" t="t" r="r" b="b"/>
              <a:pathLst>
                <a:path w="9065" h="18106" extrusionOk="0">
                  <a:moveTo>
                    <a:pt x="455" y="1"/>
                  </a:moveTo>
                  <a:cubicBezTo>
                    <a:pt x="169" y="1"/>
                    <a:pt x="1" y="27"/>
                    <a:pt x="1" y="27"/>
                  </a:cubicBezTo>
                  <a:lnTo>
                    <a:pt x="2243" y="18106"/>
                  </a:lnTo>
                  <a:lnTo>
                    <a:pt x="9064" y="18106"/>
                  </a:lnTo>
                  <a:cubicBezTo>
                    <a:pt x="9064" y="18106"/>
                    <a:pt x="7703" y="14118"/>
                    <a:pt x="7687" y="12005"/>
                  </a:cubicBezTo>
                  <a:cubicBezTo>
                    <a:pt x="7551" y="835"/>
                    <a:pt x="2085" y="1"/>
                    <a:pt x="4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423;p54">
              <a:extLst>
                <a:ext uri="{FF2B5EF4-FFF2-40B4-BE49-F238E27FC236}">
                  <a16:creationId xmlns:a16="http://schemas.microsoft.com/office/drawing/2014/main" id="{E4841612-4C5D-45C6-875C-8A73FF2133C2}"/>
                </a:ext>
              </a:extLst>
            </p:cNvPr>
            <p:cNvSpPr/>
            <p:nvPr/>
          </p:nvSpPr>
          <p:spPr>
            <a:xfrm>
              <a:off x="3646970" y="1869858"/>
              <a:ext cx="1074138" cy="1082241"/>
            </a:xfrm>
            <a:custGeom>
              <a:avLst/>
              <a:gdLst/>
              <a:ahLst/>
              <a:cxnLst/>
              <a:rect l="l" t="t" r="r" b="b"/>
              <a:pathLst>
                <a:path w="19089" h="19233" extrusionOk="0">
                  <a:moveTo>
                    <a:pt x="4532" y="1"/>
                  </a:moveTo>
                  <a:lnTo>
                    <a:pt x="1" y="1074"/>
                  </a:lnTo>
                  <a:lnTo>
                    <a:pt x="1378" y="19233"/>
                  </a:lnTo>
                  <a:lnTo>
                    <a:pt x="19089" y="19233"/>
                  </a:lnTo>
                  <a:cubicBezTo>
                    <a:pt x="19089" y="19233"/>
                    <a:pt x="18496" y="4853"/>
                    <a:pt x="11818" y="561"/>
                  </a:cubicBezTo>
                  <a:lnTo>
                    <a:pt x="453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424;p54">
              <a:extLst>
                <a:ext uri="{FF2B5EF4-FFF2-40B4-BE49-F238E27FC236}">
                  <a16:creationId xmlns:a16="http://schemas.microsoft.com/office/drawing/2014/main" id="{E3CDDF57-2E7D-4E1B-8E8A-AE73602EC3F6}"/>
                </a:ext>
              </a:extLst>
            </p:cNvPr>
            <p:cNvSpPr/>
            <p:nvPr/>
          </p:nvSpPr>
          <p:spPr>
            <a:xfrm>
              <a:off x="3345137" y="1926973"/>
              <a:ext cx="662354" cy="1024227"/>
            </a:xfrm>
            <a:custGeom>
              <a:avLst/>
              <a:gdLst/>
              <a:ahLst/>
              <a:cxnLst/>
              <a:rect l="l" t="t" r="r" b="b"/>
              <a:pathLst>
                <a:path w="11771" h="18202" extrusionOk="0">
                  <a:moveTo>
                    <a:pt x="5734" y="1"/>
                  </a:moveTo>
                  <a:cubicBezTo>
                    <a:pt x="5613" y="1"/>
                    <a:pt x="5490" y="14"/>
                    <a:pt x="5365" y="43"/>
                  </a:cubicBezTo>
                  <a:cubicBezTo>
                    <a:pt x="673" y="1100"/>
                    <a:pt x="1778" y="4703"/>
                    <a:pt x="2674" y="12117"/>
                  </a:cubicBezTo>
                  <a:cubicBezTo>
                    <a:pt x="337" y="14006"/>
                    <a:pt x="2578" y="14871"/>
                    <a:pt x="2578" y="14871"/>
                  </a:cubicBezTo>
                  <a:cubicBezTo>
                    <a:pt x="0" y="17593"/>
                    <a:pt x="3203" y="18202"/>
                    <a:pt x="3203" y="18202"/>
                  </a:cubicBezTo>
                  <a:lnTo>
                    <a:pt x="11770" y="18202"/>
                  </a:lnTo>
                  <a:cubicBezTo>
                    <a:pt x="11770" y="18202"/>
                    <a:pt x="10132" y="1"/>
                    <a:pt x="57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425;p54">
              <a:extLst>
                <a:ext uri="{FF2B5EF4-FFF2-40B4-BE49-F238E27FC236}">
                  <a16:creationId xmlns:a16="http://schemas.microsoft.com/office/drawing/2014/main" id="{2F061A4E-0266-4486-86EF-5C6C30D93255}"/>
                </a:ext>
              </a:extLst>
            </p:cNvPr>
            <p:cNvSpPr/>
            <p:nvPr/>
          </p:nvSpPr>
          <p:spPr>
            <a:xfrm>
              <a:off x="3863216" y="2185258"/>
              <a:ext cx="115410" cy="529895"/>
            </a:xfrm>
            <a:custGeom>
              <a:avLst/>
              <a:gdLst/>
              <a:ahLst/>
              <a:cxnLst/>
              <a:rect l="l" t="t" r="r" b="b"/>
              <a:pathLst>
                <a:path w="2051" h="9417" fill="none" extrusionOk="0">
                  <a:moveTo>
                    <a:pt x="2051" y="9416"/>
                  </a:moveTo>
                  <a:lnTo>
                    <a:pt x="1" y="0"/>
                  </a:lnTo>
                </a:path>
              </a:pathLst>
            </a:custGeom>
            <a:noFill/>
            <a:ln w="5200" cap="flat" cmpd="sng">
              <a:solidFill>
                <a:srgbClr val="E9A394"/>
              </a:solidFill>
              <a:prstDash val="solid"/>
              <a:miter lim="1601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426;p54">
              <a:extLst>
                <a:ext uri="{FF2B5EF4-FFF2-40B4-BE49-F238E27FC236}">
                  <a16:creationId xmlns:a16="http://schemas.microsoft.com/office/drawing/2014/main" id="{6A00CE77-1DFA-4BF9-A102-50BA20775D4E}"/>
                </a:ext>
              </a:extLst>
            </p:cNvPr>
            <p:cNvSpPr/>
            <p:nvPr/>
          </p:nvSpPr>
          <p:spPr>
            <a:xfrm>
              <a:off x="3525314" y="2602452"/>
              <a:ext cx="1099403" cy="348761"/>
            </a:xfrm>
            <a:custGeom>
              <a:avLst/>
              <a:gdLst/>
              <a:ahLst/>
              <a:cxnLst/>
              <a:rect l="l" t="t" r="r" b="b"/>
              <a:pathLst>
                <a:path w="19538" h="6198" extrusionOk="0">
                  <a:moveTo>
                    <a:pt x="18865" y="1"/>
                  </a:moveTo>
                  <a:cubicBezTo>
                    <a:pt x="17640" y="1181"/>
                    <a:pt x="16175" y="1523"/>
                    <a:pt x="14627" y="1523"/>
                  </a:cubicBezTo>
                  <a:cubicBezTo>
                    <a:pt x="12489" y="1523"/>
                    <a:pt x="10192" y="871"/>
                    <a:pt x="8145" y="871"/>
                  </a:cubicBezTo>
                  <a:cubicBezTo>
                    <a:pt x="7391" y="871"/>
                    <a:pt x="6671" y="959"/>
                    <a:pt x="6006" y="1202"/>
                  </a:cubicBezTo>
                  <a:cubicBezTo>
                    <a:pt x="1442" y="2867"/>
                    <a:pt x="1" y="6198"/>
                    <a:pt x="1" y="6198"/>
                  </a:cubicBezTo>
                  <a:lnTo>
                    <a:pt x="8568" y="6198"/>
                  </a:lnTo>
                  <a:lnTo>
                    <a:pt x="19537" y="3844"/>
                  </a:lnTo>
                  <a:lnTo>
                    <a:pt x="18865" y="1"/>
                  </a:lnTo>
                  <a:close/>
                </a:path>
              </a:pathLst>
            </a:custGeom>
            <a:solidFill>
              <a:srgbClr val="E9A3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427;p54">
              <a:extLst>
                <a:ext uri="{FF2B5EF4-FFF2-40B4-BE49-F238E27FC236}">
                  <a16:creationId xmlns:a16="http://schemas.microsoft.com/office/drawing/2014/main" id="{EABB9C28-65EB-4E7A-8BFE-BBAC8A2F0C3D}"/>
                </a:ext>
              </a:extLst>
            </p:cNvPr>
            <p:cNvSpPr/>
            <p:nvPr/>
          </p:nvSpPr>
          <p:spPr>
            <a:xfrm>
              <a:off x="4052452" y="1304896"/>
              <a:ext cx="510988" cy="607378"/>
            </a:xfrm>
            <a:custGeom>
              <a:avLst/>
              <a:gdLst/>
              <a:ahLst/>
              <a:cxnLst/>
              <a:rect l="l" t="t" r="r" b="b"/>
              <a:pathLst>
                <a:path w="9081" h="10794" extrusionOk="0">
                  <a:moveTo>
                    <a:pt x="609" y="0"/>
                  </a:moveTo>
                  <a:lnTo>
                    <a:pt x="1" y="8536"/>
                  </a:lnTo>
                  <a:lnTo>
                    <a:pt x="6534" y="10793"/>
                  </a:lnTo>
                  <a:lnTo>
                    <a:pt x="6902" y="6614"/>
                  </a:lnTo>
                  <a:lnTo>
                    <a:pt x="9080" y="5829"/>
                  </a:lnTo>
                  <a:lnTo>
                    <a:pt x="5701" y="689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rgbClr val="E9A3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428;p54">
              <a:extLst>
                <a:ext uri="{FF2B5EF4-FFF2-40B4-BE49-F238E27FC236}">
                  <a16:creationId xmlns:a16="http://schemas.microsoft.com/office/drawing/2014/main" id="{1CC2D077-CBA9-4FF3-8621-2B5FBAFC9E04}"/>
                </a:ext>
              </a:extLst>
            </p:cNvPr>
            <p:cNvSpPr/>
            <p:nvPr/>
          </p:nvSpPr>
          <p:spPr>
            <a:xfrm>
              <a:off x="3901986" y="1647306"/>
              <a:ext cx="349662" cy="517290"/>
            </a:xfrm>
            <a:custGeom>
              <a:avLst/>
              <a:gdLst/>
              <a:ahLst/>
              <a:cxnLst/>
              <a:rect l="l" t="t" r="r" b="b"/>
              <a:pathLst>
                <a:path w="6214" h="9193" extrusionOk="0">
                  <a:moveTo>
                    <a:pt x="3347" y="0"/>
                  </a:moveTo>
                  <a:lnTo>
                    <a:pt x="0" y="3956"/>
                  </a:lnTo>
                  <a:lnTo>
                    <a:pt x="4292" y="9192"/>
                  </a:lnTo>
                  <a:lnTo>
                    <a:pt x="6214" y="3075"/>
                  </a:lnTo>
                  <a:lnTo>
                    <a:pt x="3347" y="0"/>
                  </a:lnTo>
                  <a:close/>
                </a:path>
              </a:pathLst>
            </a:custGeom>
            <a:solidFill>
              <a:srgbClr val="EB81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429;p54">
              <a:extLst>
                <a:ext uri="{FF2B5EF4-FFF2-40B4-BE49-F238E27FC236}">
                  <a16:creationId xmlns:a16="http://schemas.microsoft.com/office/drawing/2014/main" id="{D65E03ED-7D70-4B5D-866B-5A8C1C99169B}"/>
                </a:ext>
              </a:extLst>
            </p:cNvPr>
            <p:cNvSpPr/>
            <p:nvPr/>
          </p:nvSpPr>
          <p:spPr>
            <a:xfrm>
              <a:off x="4107428" y="1343610"/>
              <a:ext cx="314549" cy="167685"/>
            </a:xfrm>
            <a:custGeom>
              <a:avLst/>
              <a:gdLst/>
              <a:ahLst/>
              <a:cxnLst/>
              <a:rect l="l" t="t" r="r" b="b"/>
              <a:pathLst>
                <a:path w="5590" h="2980" extrusionOk="0">
                  <a:moveTo>
                    <a:pt x="4724" y="1"/>
                  </a:moveTo>
                  <a:lnTo>
                    <a:pt x="0" y="481"/>
                  </a:lnTo>
                  <a:lnTo>
                    <a:pt x="817" y="2979"/>
                  </a:lnTo>
                  <a:lnTo>
                    <a:pt x="5589" y="1314"/>
                  </a:lnTo>
                  <a:lnTo>
                    <a:pt x="4724" y="1"/>
                  </a:lnTo>
                  <a:close/>
                </a:path>
              </a:pathLst>
            </a:custGeom>
            <a:solidFill>
              <a:srgbClr val="EB81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430;p54">
              <a:extLst>
                <a:ext uri="{FF2B5EF4-FFF2-40B4-BE49-F238E27FC236}">
                  <a16:creationId xmlns:a16="http://schemas.microsoft.com/office/drawing/2014/main" id="{20EB0F37-E0ED-4052-BCE2-D3D387D2AB8E}"/>
                </a:ext>
              </a:extLst>
            </p:cNvPr>
            <p:cNvSpPr/>
            <p:nvPr/>
          </p:nvSpPr>
          <p:spPr>
            <a:xfrm>
              <a:off x="3649670" y="1110423"/>
              <a:ext cx="953439" cy="645980"/>
            </a:xfrm>
            <a:custGeom>
              <a:avLst/>
              <a:gdLst/>
              <a:ahLst/>
              <a:cxnLst/>
              <a:rect l="l" t="t" r="r" b="b"/>
              <a:pathLst>
                <a:path w="16944" h="11480" extrusionOk="0">
                  <a:moveTo>
                    <a:pt x="10554" y="1"/>
                  </a:moveTo>
                  <a:cubicBezTo>
                    <a:pt x="9897" y="1"/>
                    <a:pt x="9201" y="61"/>
                    <a:pt x="8488" y="190"/>
                  </a:cubicBezTo>
                  <a:cubicBezTo>
                    <a:pt x="4244" y="958"/>
                    <a:pt x="1" y="3344"/>
                    <a:pt x="6214" y="11479"/>
                  </a:cubicBezTo>
                  <a:lnTo>
                    <a:pt x="8536" y="8933"/>
                  </a:lnTo>
                  <a:cubicBezTo>
                    <a:pt x="8536" y="8933"/>
                    <a:pt x="8909" y="9684"/>
                    <a:pt x="9143" y="9684"/>
                  </a:cubicBezTo>
                  <a:cubicBezTo>
                    <a:pt x="9368" y="9684"/>
                    <a:pt x="9463" y="8986"/>
                    <a:pt x="8968" y="6243"/>
                  </a:cubicBezTo>
                  <a:lnTo>
                    <a:pt x="8968" y="6243"/>
                  </a:lnTo>
                  <a:cubicBezTo>
                    <a:pt x="8968" y="6243"/>
                    <a:pt x="8999" y="6246"/>
                    <a:pt x="9056" y="6246"/>
                  </a:cubicBezTo>
                  <a:cubicBezTo>
                    <a:pt x="9377" y="6246"/>
                    <a:pt x="10519" y="6130"/>
                    <a:pt x="11418" y="4577"/>
                  </a:cubicBezTo>
                  <a:lnTo>
                    <a:pt x="11418" y="4577"/>
                  </a:lnTo>
                  <a:cubicBezTo>
                    <a:pt x="11418" y="4577"/>
                    <a:pt x="11269" y="5887"/>
                    <a:pt x="12104" y="5887"/>
                  </a:cubicBezTo>
                  <a:cubicBezTo>
                    <a:pt x="12521" y="5887"/>
                    <a:pt x="13185" y="5559"/>
                    <a:pt x="14237" y="4577"/>
                  </a:cubicBezTo>
                  <a:cubicBezTo>
                    <a:pt x="16944" y="2061"/>
                    <a:pt x="14397" y="1"/>
                    <a:pt x="10554" y="1"/>
                  </a:cubicBezTo>
                  <a:close/>
                </a:path>
              </a:pathLst>
            </a:custGeom>
            <a:solidFill>
              <a:srgbClr val="AC2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431;p54">
              <a:extLst>
                <a:ext uri="{FF2B5EF4-FFF2-40B4-BE49-F238E27FC236}">
                  <a16:creationId xmlns:a16="http://schemas.microsoft.com/office/drawing/2014/main" id="{FD940A8F-8590-4050-BBDA-2FC80212951B}"/>
                </a:ext>
              </a:extLst>
            </p:cNvPr>
            <p:cNvSpPr/>
            <p:nvPr/>
          </p:nvSpPr>
          <p:spPr>
            <a:xfrm>
              <a:off x="3856013" y="1509892"/>
              <a:ext cx="229863" cy="219622"/>
            </a:xfrm>
            <a:custGeom>
              <a:avLst/>
              <a:gdLst/>
              <a:ahLst/>
              <a:cxnLst/>
              <a:rect l="l" t="t" r="r" b="b"/>
              <a:pathLst>
                <a:path w="4085" h="3903" extrusionOk="0">
                  <a:moveTo>
                    <a:pt x="2091" y="0"/>
                  </a:moveTo>
                  <a:cubicBezTo>
                    <a:pt x="1974" y="0"/>
                    <a:pt x="1858" y="8"/>
                    <a:pt x="1746" y="24"/>
                  </a:cubicBezTo>
                  <a:cubicBezTo>
                    <a:pt x="577" y="201"/>
                    <a:pt x="1" y="809"/>
                    <a:pt x="161" y="1962"/>
                  </a:cubicBezTo>
                  <a:cubicBezTo>
                    <a:pt x="309" y="3055"/>
                    <a:pt x="1287" y="3902"/>
                    <a:pt x="2355" y="3902"/>
                  </a:cubicBezTo>
                  <a:cubicBezTo>
                    <a:pt x="2445" y="3902"/>
                    <a:pt x="2536" y="3896"/>
                    <a:pt x="2627" y="3884"/>
                  </a:cubicBezTo>
                  <a:cubicBezTo>
                    <a:pt x="3203" y="3804"/>
                    <a:pt x="3764" y="3403"/>
                    <a:pt x="4084" y="2971"/>
                  </a:cubicBezTo>
                  <a:cubicBezTo>
                    <a:pt x="4084" y="2971"/>
                    <a:pt x="3892" y="745"/>
                    <a:pt x="3732" y="521"/>
                  </a:cubicBezTo>
                  <a:cubicBezTo>
                    <a:pt x="3267" y="189"/>
                    <a:pt x="2659" y="0"/>
                    <a:pt x="2091" y="0"/>
                  </a:cubicBezTo>
                  <a:close/>
                </a:path>
              </a:pathLst>
            </a:custGeom>
            <a:solidFill>
              <a:srgbClr val="E9A3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432;p54">
              <a:extLst>
                <a:ext uri="{FF2B5EF4-FFF2-40B4-BE49-F238E27FC236}">
                  <a16:creationId xmlns:a16="http://schemas.microsoft.com/office/drawing/2014/main" id="{04318E63-87A0-41BB-A149-11408E9A2F4F}"/>
                </a:ext>
              </a:extLst>
            </p:cNvPr>
            <p:cNvSpPr/>
            <p:nvPr/>
          </p:nvSpPr>
          <p:spPr>
            <a:xfrm>
              <a:off x="4311069" y="1505559"/>
              <a:ext cx="46929" cy="80860"/>
            </a:xfrm>
            <a:custGeom>
              <a:avLst/>
              <a:gdLst/>
              <a:ahLst/>
              <a:cxnLst/>
              <a:rect l="l" t="t" r="r" b="b"/>
              <a:pathLst>
                <a:path w="834" h="1437" extrusionOk="0">
                  <a:moveTo>
                    <a:pt x="264" y="0"/>
                  </a:moveTo>
                  <a:cubicBezTo>
                    <a:pt x="251" y="0"/>
                    <a:pt x="238" y="2"/>
                    <a:pt x="225" y="5"/>
                  </a:cubicBezTo>
                  <a:cubicBezTo>
                    <a:pt x="49" y="53"/>
                    <a:pt x="0" y="406"/>
                    <a:pt x="113" y="806"/>
                  </a:cubicBezTo>
                  <a:cubicBezTo>
                    <a:pt x="216" y="1176"/>
                    <a:pt x="415" y="1436"/>
                    <a:pt x="571" y="1436"/>
                  </a:cubicBezTo>
                  <a:cubicBezTo>
                    <a:pt x="584" y="1436"/>
                    <a:pt x="597" y="1434"/>
                    <a:pt x="609" y="1431"/>
                  </a:cubicBezTo>
                  <a:cubicBezTo>
                    <a:pt x="785" y="1399"/>
                    <a:pt x="833" y="1030"/>
                    <a:pt x="737" y="646"/>
                  </a:cubicBezTo>
                  <a:cubicBezTo>
                    <a:pt x="633" y="275"/>
                    <a:pt x="433" y="0"/>
                    <a:pt x="264" y="0"/>
                  </a:cubicBezTo>
                  <a:close/>
                </a:path>
              </a:pathLst>
            </a:custGeom>
            <a:solidFill>
              <a:srgbClr val="AC2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433;p54">
              <a:extLst>
                <a:ext uri="{FF2B5EF4-FFF2-40B4-BE49-F238E27FC236}">
                  <a16:creationId xmlns:a16="http://schemas.microsoft.com/office/drawing/2014/main" id="{3363738F-9E52-4352-9995-0234F54F3722}"/>
                </a:ext>
              </a:extLst>
            </p:cNvPr>
            <p:cNvSpPr/>
            <p:nvPr/>
          </p:nvSpPr>
          <p:spPr>
            <a:xfrm>
              <a:off x="4264703" y="1453620"/>
              <a:ext cx="46423" cy="35169"/>
            </a:xfrm>
            <a:custGeom>
              <a:avLst/>
              <a:gdLst/>
              <a:ahLst/>
              <a:cxnLst/>
              <a:rect l="l" t="t" r="r" b="b"/>
              <a:pathLst>
                <a:path w="825" h="625" extrusionOk="0">
                  <a:moveTo>
                    <a:pt x="420" y="1"/>
                  </a:moveTo>
                  <a:cubicBezTo>
                    <a:pt x="0" y="1"/>
                    <a:pt x="104" y="624"/>
                    <a:pt x="104" y="624"/>
                  </a:cubicBezTo>
                  <a:lnTo>
                    <a:pt x="824" y="128"/>
                  </a:lnTo>
                  <a:cubicBezTo>
                    <a:pt x="653" y="37"/>
                    <a:pt x="521" y="1"/>
                    <a:pt x="420" y="1"/>
                  </a:cubicBezTo>
                  <a:close/>
                </a:path>
              </a:pathLst>
            </a:custGeom>
            <a:solidFill>
              <a:srgbClr val="AC2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434;p54">
              <a:extLst>
                <a:ext uri="{FF2B5EF4-FFF2-40B4-BE49-F238E27FC236}">
                  <a16:creationId xmlns:a16="http://schemas.microsoft.com/office/drawing/2014/main" id="{FC0ED8FE-309A-4A62-AA07-4EF2E53C98C4}"/>
                </a:ext>
              </a:extLst>
            </p:cNvPr>
            <p:cNvSpPr/>
            <p:nvPr/>
          </p:nvSpPr>
          <p:spPr>
            <a:xfrm>
              <a:off x="3872275" y="1755459"/>
              <a:ext cx="419943" cy="528938"/>
            </a:xfrm>
            <a:custGeom>
              <a:avLst/>
              <a:gdLst/>
              <a:ahLst/>
              <a:cxnLst/>
              <a:rect l="l" t="t" r="r" b="b"/>
              <a:pathLst>
                <a:path w="7463" h="9400" extrusionOk="0">
                  <a:moveTo>
                    <a:pt x="2242" y="0"/>
                  </a:moveTo>
                  <a:lnTo>
                    <a:pt x="496" y="625"/>
                  </a:lnTo>
                  <a:lnTo>
                    <a:pt x="769" y="1281"/>
                  </a:lnTo>
                  <a:lnTo>
                    <a:pt x="0" y="2194"/>
                  </a:lnTo>
                  <a:lnTo>
                    <a:pt x="5220" y="9400"/>
                  </a:lnTo>
                  <a:lnTo>
                    <a:pt x="6614" y="4212"/>
                  </a:lnTo>
                  <a:lnTo>
                    <a:pt x="7462" y="4468"/>
                  </a:lnTo>
                  <a:lnTo>
                    <a:pt x="7286" y="2546"/>
                  </a:lnTo>
                  <a:lnTo>
                    <a:pt x="224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435;p54">
              <a:extLst>
                <a:ext uri="{FF2B5EF4-FFF2-40B4-BE49-F238E27FC236}">
                  <a16:creationId xmlns:a16="http://schemas.microsoft.com/office/drawing/2014/main" id="{4CEFDF8C-1691-4FBD-8D16-F9F14C31C70F}"/>
                </a:ext>
              </a:extLst>
            </p:cNvPr>
            <p:cNvSpPr/>
            <p:nvPr/>
          </p:nvSpPr>
          <p:spPr>
            <a:xfrm>
              <a:off x="4127235" y="1898725"/>
              <a:ext cx="164984" cy="108151"/>
            </a:xfrm>
            <a:custGeom>
              <a:avLst/>
              <a:gdLst/>
              <a:ahLst/>
              <a:cxnLst/>
              <a:rect l="l" t="t" r="r" b="b"/>
              <a:pathLst>
                <a:path w="2932" h="1922" fill="none" extrusionOk="0">
                  <a:moveTo>
                    <a:pt x="1" y="897"/>
                  </a:moveTo>
                  <a:lnTo>
                    <a:pt x="2931" y="1922"/>
                  </a:lnTo>
                  <a:lnTo>
                    <a:pt x="2755" y="0"/>
                  </a:lnTo>
                </a:path>
              </a:pathLst>
            </a:custGeom>
            <a:noFill/>
            <a:ln w="5200" cap="flat" cmpd="sng">
              <a:solidFill>
                <a:srgbClr val="E9A394"/>
              </a:solidFill>
              <a:prstDash val="solid"/>
              <a:miter lim="1601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436;p54">
              <a:extLst>
                <a:ext uri="{FF2B5EF4-FFF2-40B4-BE49-F238E27FC236}">
                  <a16:creationId xmlns:a16="http://schemas.microsoft.com/office/drawing/2014/main" id="{7FBECF39-EA59-4E16-A581-AF8284B804B5}"/>
                </a:ext>
              </a:extLst>
            </p:cNvPr>
            <p:cNvSpPr/>
            <p:nvPr/>
          </p:nvSpPr>
          <p:spPr>
            <a:xfrm>
              <a:off x="4062355" y="1461667"/>
              <a:ext cx="442001" cy="494951"/>
            </a:xfrm>
            <a:custGeom>
              <a:avLst/>
              <a:gdLst/>
              <a:ahLst/>
              <a:cxnLst/>
              <a:rect l="l" t="t" r="r" b="b"/>
              <a:pathLst>
                <a:path w="7855" h="8796" extrusionOk="0">
                  <a:moveTo>
                    <a:pt x="1634" y="1"/>
                  </a:moveTo>
                  <a:cubicBezTo>
                    <a:pt x="1634" y="1"/>
                    <a:pt x="1" y="209"/>
                    <a:pt x="385" y="3572"/>
                  </a:cubicBezTo>
                  <a:cubicBezTo>
                    <a:pt x="834" y="7383"/>
                    <a:pt x="3860" y="8632"/>
                    <a:pt x="5862" y="8792"/>
                  </a:cubicBezTo>
                  <a:cubicBezTo>
                    <a:pt x="5892" y="8794"/>
                    <a:pt x="5921" y="8796"/>
                    <a:pt x="5950" y="8796"/>
                  </a:cubicBezTo>
                  <a:cubicBezTo>
                    <a:pt x="7854" y="8796"/>
                    <a:pt x="7841" y="3732"/>
                    <a:pt x="6378" y="3732"/>
                  </a:cubicBezTo>
                  <a:cubicBezTo>
                    <a:pt x="6372" y="3732"/>
                    <a:pt x="6365" y="3732"/>
                    <a:pt x="6358" y="3732"/>
                  </a:cubicBezTo>
                  <a:cubicBezTo>
                    <a:pt x="4310" y="3759"/>
                    <a:pt x="3594" y="4188"/>
                    <a:pt x="3245" y="4188"/>
                  </a:cubicBezTo>
                  <a:cubicBezTo>
                    <a:pt x="3177" y="4188"/>
                    <a:pt x="3123" y="4172"/>
                    <a:pt x="3075" y="4132"/>
                  </a:cubicBezTo>
                  <a:cubicBezTo>
                    <a:pt x="2227" y="3428"/>
                    <a:pt x="1634" y="1"/>
                    <a:pt x="1634" y="1"/>
                  </a:cubicBezTo>
                  <a:close/>
                </a:path>
              </a:pathLst>
            </a:custGeom>
            <a:solidFill>
              <a:srgbClr val="AC2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437;p54">
              <a:extLst>
                <a:ext uri="{FF2B5EF4-FFF2-40B4-BE49-F238E27FC236}">
                  <a16:creationId xmlns:a16="http://schemas.microsoft.com/office/drawing/2014/main" id="{527B8A56-F303-4DC8-A522-6AD81182DAD7}"/>
                </a:ext>
              </a:extLst>
            </p:cNvPr>
            <p:cNvSpPr/>
            <p:nvPr/>
          </p:nvSpPr>
          <p:spPr>
            <a:xfrm>
              <a:off x="4292163" y="1728392"/>
              <a:ext cx="84743" cy="53231"/>
            </a:xfrm>
            <a:custGeom>
              <a:avLst/>
              <a:gdLst/>
              <a:ahLst/>
              <a:cxnLst/>
              <a:rect l="l" t="t" r="r" b="b"/>
              <a:pathLst>
                <a:path w="1506" h="946" fill="none" extrusionOk="0">
                  <a:moveTo>
                    <a:pt x="0" y="1"/>
                  </a:moveTo>
                  <a:cubicBezTo>
                    <a:pt x="0" y="1"/>
                    <a:pt x="497" y="945"/>
                    <a:pt x="1505" y="305"/>
                  </a:cubicBezTo>
                </a:path>
              </a:pathLst>
            </a:custGeom>
            <a:noFill/>
            <a:ln w="5200" cap="flat" cmpd="sng">
              <a:solidFill>
                <a:srgbClr val="AB97C7"/>
              </a:solidFill>
              <a:prstDash val="solid"/>
              <a:miter lim="1601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438;p54">
              <a:extLst>
                <a:ext uri="{FF2B5EF4-FFF2-40B4-BE49-F238E27FC236}">
                  <a16:creationId xmlns:a16="http://schemas.microsoft.com/office/drawing/2014/main" id="{2251DCE8-3D8D-4619-996E-B5427E97C926}"/>
                </a:ext>
              </a:extLst>
            </p:cNvPr>
            <p:cNvSpPr/>
            <p:nvPr/>
          </p:nvSpPr>
          <p:spPr>
            <a:xfrm>
              <a:off x="3987573" y="2830407"/>
              <a:ext cx="998455" cy="121712"/>
            </a:xfrm>
            <a:custGeom>
              <a:avLst/>
              <a:gdLst/>
              <a:ahLst/>
              <a:cxnLst/>
              <a:rect l="l" t="t" r="r" b="b"/>
              <a:pathLst>
                <a:path w="17744" h="2163" extrusionOk="0">
                  <a:moveTo>
                    <a:pt x="1" y="1"/>
                  </a:moveTo>
                  <a:lnTo>
                    <a:pt x="1" y="1234"/>
                  </a:lnTo>
                  <a:cubicBezTo>
                    <a:pt x="1" y="1746"/>
                    <a:pt x="401" y="2163"/>
                    <a:pt x="929" y="2163"/>
                  </a:cubicBezTo>
                  <a:lnTo>
                    <a:pt x="16815" y="2163"/>
                  </a:lnTo>
                  <a:cubicBezTo>
                    <a:pt x="17327" y="2163"/>
                    <a:pt x="17743" y="1762"/>
                    <a:pt x="17743" y="1234"/>
                  </a:cubicBezTo>
                  <a:lnTo>
                    <a:pt x="17743" y="898"/>
                  </a:lnTo>
                  <a:cubicBezTo>
                    <a:pt x="17727" y="401"/>
                    <a:pt x="17327" y="1"/>
                    <a:pt x="16815" y="1"/>
                  </a:cubicBezTo>
                  <a:close/>
                </a:path>
              </a:pathLst>
            </a:custGeom>
            <a:solidFill>
              <a:srgbClr val="7331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439;p54">
              <a:extLst>
                <a:ext uri="{FF2B5EF4-FFF2-40B4-BE49-F238E27FC236}">
                  <a16:creationId xmlns:a16="http://schemas.microsoft.com/office/drawing/2014/main" id="{EA3FCBDF-A3F8-49BA-82AE-66C6DCB1D23A}"/>
                </a:ext>
              </a:extLst>
            </p:cNvPr>
            <p:cNvSpPr/>
            <p:nvPr/>
          </p:nvSpPr>
          <p:spPr>
            <a:xfrm>
              <a:off x="4442629" y="2127580"/>
              <a:ext cx="1328197" cy="823624"/>
            </a:xfrm>
            <a:custGeom>
              <a:avLst/>
              <a:gdLst/>
              <a:ahLst/>
              <a:cxnLst/>
              <a:rect l="l" t="t" r="r" b="b"/>
              <a:pathLst>
                <a:path w="23604" h="14637" extrusionOk="0">
                  <a:moveTo>
                    <a:pt x="2803" y="1"/>
                  </a:moveTo>
                  <a:cubicBezTo>
                    <a:pt x="2226" y="1"/>
                    <a:pt x="1730" y="433"/>
                    <a:pt x="1666" y="993"/>
                  </a:cubicBezTo>
                  <a:lnTo>
                    <a:pt x="80" y="13324"/>
                  </a:lnTo>
                  <a:cubicBezTo>
                    <a:pt x="0" y="14012"/>
                    <a:pt x="529" y="14637"/>
                    <a:pt x="1233" y="14637"/>
                  </a:cubicBezTo>
                  <a:lnTo>
                    <a:pt x="20786" y="14637"/>
                  </a:lnTo>
                  <a:cubicBezTo>
                    <a:pt x="21362" y="14637"/>
                    <a:pt x="21859" y="14188"/>
                    <a:pt x="21923" y="13628"/>
                  </a:cubicBezTo>
                  <a:lnTo>
                    <a:pt x="23508" y="1298"/>
                  </a:lnTo>
                  <a:cubicBezTo>
                    <a:pt x="23604" y="593"/>
                    <a:pt x="23060" y="1"/>
                    <a:pt x="22371" y="1"/>
                  </a:cubicBezTo>
                  <a:close/>
                </a:path>
              </a:pathLst>
            </a:custGeom>
            <a:solidFill>
              <a:srgbClr val="7331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440;p54">
              <a:extLst>
                <a:ext uri="{FF2B5EF4-FFF2-40B4-BE49-F238E27FC236}">
                  <a16:creationId xmlns:a16="http://schemas.microsoft.com/office/drawing/2014/main" id="{1182ED40-470F-4F7C-AD12-4989FD3FC51F}"/>
                </a:ext>
              </a:extLst>
            </p:cNvPr>
            <p:cNvSpPr/>
            <p:nvPr/>
          </p:nvSpPr>
          <p:spPr>
            <a:xfrm>
              <a:off x="4496705" y="2127580"/>
              <a:ext cx="1327297" cy="823624"/>
            </a:xfrm>
            <a:custGeom>
              <a:avLst/>
              <a:gdLst/>
              <a:ahLst/>
              <a:cxnLst/>
              <a:rect l="l" t="t" r="r" b="b"/>
              <a:pathLst>
                <a:path w="23588" h="14637" extrusionOk="0">
                  <a:moveTo>
                    <a:pt x="2803" y="1"/>
                  </a:moveTo>
                  <a:cubicBezTo>
                    <a:pt x="2226" y="1"/>
                    <a:pt x="1730" y="433"/>
                    <a:pt x="1666" y="993"/>
                  </a:cubicBezTo>
                  <a:lnTo>
                    <a:pt x="80" y="13324"/>
                  </a:lnTo>
                  <a:cubicBezTo>
                    <a:pt x="0" y="14012"/>
                    <a:pt x="529" y="14637"/>
                    <a:pt x="1233" y="14637"/>
                  </a:cubicBezTo>
                  <a:lnTo>
                    <a:pt x="20785" y="14637"/>
                  </a:lnTo>
                  <a:cubicBezTo>
                    <a:pt x="21362" y="14637"/>
                    <a:pt x="21858" y="14188"/>
                    <a:pt x="21922" y="13628"/>
                  </a:cubicBezTo>
                  <a:lnTo>
                    <a:pt x="23508" y="1298"/>
                  </a:lnTo>
                  <a:cubicBezTo>
                    <a:pt x="23588" y="593"/>
                    <a:pt x="23043" y="1"/>
                    <a:pt x="22371" y="1"/>
                  </a:cubicBezTo>
                  <a:close/>
                </a:path>
              </a:pathLst>
            </a:custGeom>
            <a:solidFill>
              <a:srgbClr val="D34E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441;p54">
              <a:extLst>
                <a:ext uri="{FF2B5EF4-FFF2-40B4-BE49-F238E27FC236}">
                  <a16:creationId xmlns:a16="http://schemas.microsoft.com/office/drawing/2014/main" id="{0F6227D5-B3A9-4C4B-8DAB-CBF0DDDF972D}"/>
                </a:ext>
              </a:extLst>
            </p:cNvPr>
            <p:cNvSpPr/>
            <p:nvPr/>
          </p:nvSpPr>
          <p:spPr>
            <a:xfrm>
              <a:off x="5038248" y="2430994"/>
              <a:ext cx="244212" cy="216977"/>
            </a:xfrm>
            <a:custGeom>
              <a:avLst/>
              <a:gdLst/>
              <a:ahLst/>
              <a:cxnLst/>
              <a:rect l="l" t="t" r="r" b="b"/>
              <a:pathLst>
                <a:path w="4340" h="3856" extrusionOk="0">
                  <a:moveTo>
                    <a:pt x="2393" y="0"/>
                  </a:moveTo>
                  <a:cubicBezTo>
                    <a:pt x="1878" y="0"/>
                    <a:pt x="1339" y="205"/>
                    <a:pt x="913" y="614"/>
                  </a:cubicBezTo>
                  <a:cubicBezTo>
                    <a:pt x="96" y="1382"/>
                    <a:pt x="0" y="2599"/>
                    <a:pt x="689" y="3336"/>
                  </a:cubicBezTo>
                  <a:cubicBezTo>
                    <a:pt x="1020" y="3683"/>
                    <a:pt x="1477" y="3855"/>
                    <a:pt x="1954" y="3855"/>
                  </a:cubicBezTo>
                  <a:cubicBezTo>
                    <a:pt x="2468" y="3855"/>
                    <a:pt x="3003" y="3655"/>
                    <a:pt x="3427" y="3256"/>
                  </a:cubicBezTo>
                  <a:cubicBezTo>
                    <a:pt x="4244" y="2471"/>
                    <a:pt x="4340" y="1254"/>
                    <a:pt x="3651" y="517"/>
                  </a:cubicBezTo>
                  <a:cubicBezTo>
                    <a:pt x="3322" y="172"/>
                    <a:pt x="2867" y="0"/>
                    <a:pt x="23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442;p54">
              <a:extLst>
                <a:ext uri="{FF2B5EF4-FFF2-40B4-BE49-F238E27FC236}">
                  <a16:creationId xmlns:a16="http://schemas.microsoft.com/office/drawing/2014/main" id="{D183F6D9-5CA0-4BB8-ABE0-9AE3F50FA3AD}"/>
                </a:ext>
              </a:extLst>
            </p:cNvPr>
            <p:cNvSpPr/>
            <p:nvPr/>
          </p:nvSpPr>
          <p:spPr>
            <a:xfrm>
              <a:off x="4361544" y="2944862"/>
              <a:ext cx="1368768" cy="56"/>
            </a:xfrm>
            <a:custGeom>
              <a:avLst/>
              <a:gdLst/>
              <a:ahLst/>
              <a:cxnLst/>
              <a:rect l="l" t="t" r="r" b="b"/>
              <a:pathLst>
                <a:path w="24325" h="1" fill="none" extrusionOk="0">
                  <a:moveTo>
                    <a:pt x="24324" y="1"/>
                  </a:moveTo>
                  <a:lnTo>
                    <a:pt x="0" y="1"/>
                  </a:lnTo>
                </a:path>
              </a:pathLst>
            </a:custGeom>
            <a:noFill/>
            <a:ln w="5200" cap="flat" cmpd="sng">
              <a:solidFill>
                <a:srgbClr val="7331A2"/>
              </a:solidFill>
              <a:prstDash val="solid"/>
              <a:miter lim="1601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" name="Google Shape;2402;p54">
            <a:extLst>
              <a:ext uri="{FF2B5EF4-FFF2-40B4-BE49-F238E27FC236}">
                <a16:creationId xmlns:a16="http://schemas.microsoft.com/office/drawing/2014/main" id="{1444470E-1FDB-46D3-BDD0-EF85016AEF1D}"/>
              </a:ext>
            </a:extLst>
          </p:cNvPr>
          <p:cNvGrpSpPr/>
          <p:nvPr/>
        </p:nvGrpSpPr>
        <p:grpSpPr>
          <a:xfrm>
            <a:off x="847625" y="3375846"/>
            <a:ext cx="3759247" cy="2397708"/>
            <a:chOff x="88828" y="2057307"/>
            <a:chExt cx="3759247" cy="2129535"/>
          </a:xfrm>
        </p:grpSpPr>
        <p:sp>
          <p:nvSpPr>
            <p:cNvPr id="54" name="Google Shape;2404;p54">
              <a:extLst>
                <a:ext uri="{FF2B5EF4-FFF2-40B4-BE49-F238E27FC236}">
                  <a16:creationId xmlns:a16="http://schemas.microsoft.com/office/drawing/2014/main" id="{F34812C3-E37E-43F5-BDB6-36D94372CFB5}"/>
                </a:ext>
              </a:extLst>
            </p:cNvPr>
            <p:cNvSpPr txBox="1"/>
            <p:nvPr/>
          </p:nvSpPr>
          <p:spPr>
            <a:xfrm flipH="1">
              <a:off x="88828" y="3757242"/>
              <a:ext cx="3518877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 dirty="0">
                  <a:solidFill>
                    <a:schemeClr val="dk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Lenguaje de programación R</a:t>
              </a:r>
              <a:endParaRPr sz="2400" b="1" dirty="0">
                <a:solidFill>
                  <a:schemeClr val="dk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2" name="Google Shape;2406;p54">
              <a:extLst>
                <a:ext uri="{FF2B5EF4-FFF2-40B4-BE49-F238E27FC236}">
                  <a16:creationId xmlns:a16="http://schemas.microsoft.com/office/drawing/2014/main" id="{E93484D0-C18E-447B-A2DB-B5DFF3FCF8A9}"/>
                </a:ext>
              </a:extLst>
            </p:cNvPr>
            <p:cNvSpPr/>
            <p:nvPr/>
          </p:nvSpPr>
          <p:spPr>
            <a:xfrm>
              <a:off x="1350574" y="2907274"/>
              <a:ext cx="957385" cy="772432"/>
            </a:xfrm>
            <a:prstGeom prst="roundRect">
              <a:avLst>
                <a:gd name="adj" fmla="val 28542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cxnSp>
          <p:nvCxnSpPr>
            <p:cNvPr id="53" name="Google Shape;2407;p54">
              <a:extLst>
                <a:ext uri="{FF2B5EF4-FFF2-40B4-BE49-F238E27FC236}">
                  <a16:creationId xmlns:a16="http://schemas.microsoft.com/office/drawing/2014/main" id="{51613C2B-85CA-4D7E-9D88-ECE1C6D59D31}"/>
                </a:ext>
              </a:extLst>
            </p:cNvPr>
            <p:cNvCxnSpPr>
              <a:cxnSpLocks/>
              <a:stCxn id="52" idx="0"/>
            </p:cNvCxnSpPr>
            <p:nvPr/>
          </p:nvCxnSpPr>
          <p:spPr>
            <a:xfrm rot="5400000" flipH="1" flipV="1">
              <a:off x="2413687" y="1472887"/>
              <a:ext cx="849967" cy="2018808"/>
            </a:xfrm>
            <a:prstGeom prst="bentConnector2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6" name="Google Shape;2225;p52">
            <a:extLst>
              <a:ext uri="{FF2B5EF4-FFF2-40B4-BE49-F238E27FC236}">
                <a16:creationId xmlns:a16="http://schemas.microsoft.com/office/drawing/2014/main" id="{87B7050F-E055-4600-9A87-D59860C192CE}"/>
              </a:ext>
            </a:extLst>
          </p:cNvPr>
          <p:cNvGrpSpPr/>
          <p:nvPr/>
        </p:nvGrpSpPr>
        <p:grpSpPr>
          <a:xfrm>
            <a:off x="2366779" y="4535494"/>
            <a:ext cx="442569" cy="502907"/>
            <a:chOff x="-48237000" y="2342650"/>
            <a:chExt cx="256800" cy="300225"/>
          </a:xfrm>
        </p:grpSpPr>
        <p:sp>
          <p:nvSpPr>
            <p:cNvPr id="57" name="Google Shape;2226;p52">
              <a:extLst>
                <a:ext uri="{FF2B5EF4-FFF2-40B4-BE49-F238E27FC236}">
                  <a16:creationId xmlns:a16="http://schemas.microsoft.com/office/drawing/2014/main" id="{5B127FB1-FFF6-4A33-95BC-F7B736F3B023}"/>
                </a:ext>
              </a:extLst>
            </p:cNvPr>
            <p:cNvSpPr/>
            <p:nvPr/>
          </p:nvSpPr>
          <p:spPr>
            <a:xfrm>
              <a:off x="-48237000" y="2342650"/>
              <a:ext cx="256800" cy="300225"/>
            </a:xfrm>
            <a:custGeom>
              <a:avLst/>
              <a:gdLst/>
              <a:ahLst/>
              <a:cxnLst/>
              <a:rect l="l" t="t" r="r" b="b"/>
              <a:pathLst>
                <a:path w="10272" h="12009" extrusionOk="0">
                  <a:moveTo>
                    <a:pt x="4507" y="679"/>
                  </a:moveTo>
                  <a:cubicBezTo>
                    <a:pt x="4774" y="679"/>
                    <a:pt x="5048" y="706"/>
                    <a:pt x="5325" y="762"/>
                  </a:cubicBezTo>
                  <a:cubicBezTo>
                    <a:pt x="6774" y="1077"/>
                    <a:pt x="7940" y="2274"/>
                    <a:pt x="8255" y="3723"/>
                  </a:cubicBezTo>
                  <a:cubicBezTo>
                    <a:pt x="8381" y="4227"/>
                    <a:pt x="8381" y="4763"/>
                    <a:pt x="8318" y="5267"/>
                  </a:cubicBezTo>
                  <a:cubicBezTo>
                    <a:pt x="8318" y="5330"/>
                    <a:pt x="8318" y="5424"/>
                    <a:pt x="8350" y="5487"/>
                  </a:cubicBezTo>
                  <a:lnTo>
                    <a:pt x="9263" y="7220"/>
                  </a:lnTo>
                  <a:cubicBezTo>
                    <a:pt x="9389" y="7441"/>
                    <a:pt x="9232" y="7756"/>
                    <a:pt x="8980" y="7756"/>
                  </a:cubicBezTo>
                  <a:lnTo>
                    <a:pt x="8034" y="7756"/>
                  </a:lnTo>
                  <a:cubicBezTo>
                    <a:pt x="7845" y="7756"/>
                    <a:pt x="7688" y="7913"/>
                    <a:pt x="7688" y="8102"/>
                  </a:cubicBezTo>
                  <a:lnTo>
                    <a:pt x="7688" y="9867"/>
                  </a:lnTo>
                  <a:lnTo>
                    <a:pt x="5892" y="9867"/>
                  </a:lnTo>
                  <a:cubicBezTo>
                    <a:pt x="5703" y="9867"/>
                    <a:pt x="5546" y="10024"/>
                    <a:pt x="5546" y="10213"/>
                  </a:cubicBezTo>
                  <a:lnTo>
                    <a:pt x="5546" y="11284"/>
                  </a:lnTo>
                  <a:lnTo>
                    <a:pt x="2049" y="11284"/>
                  </a:lnTo>
                  <a:lnTo>
                    <a:pt x="2049" y="7693"/>
                  </a:lnTo>
                  <a:cubicBezTo>
                    <a:pt x="2049" y="7598"/>
                    <a:pt x="2017" y="7504"/>
                    <a:pt x="1923" y="7441"/>
                  </a:cubicBezTo>
                  <a:cubicBezTo>
                    <a:pt x="1103" y="6685"/>
                    <a:pt x="631" y="5645"/>
                    <a:pt x="631" y="4542"/>
                  </a:cubicBezTo>
                  <a:cubicBezTo>
                    <a:pt x="631" y="2387"/>
                    <a:pt x="2372" y="679"/>
                    <a:pt x="4507" y="679"/>
                  </a:cubicBezTo>
                  <a:close/>
                  <a:moveTo>
                    <a:pt x="4570" y="0"/>
                  </a:moveTo>
                  <a:cubicBezTo>
                    <a:pt x="2059" y="0"/>
                    <a:pt x="1" y="1999"/>
                    <a:pt x="1" y="4542"/>
                  </a:cubicBezTo>
                  <a:cubicBezTo>
                    <a:pt x="1" y="5802"/>
                    <a:pt x="505" y="7000"/>
                    <a:pt x="1418" y="7850"/>
                  </a:cubicBezTo>
                  <a:lnTo>
                    <a:pt x="1418" y="11631"/>
                  </a:lnTo>
                  <a:cubicBezTo>
                    <a:pt x="1418" y="11851"/>
                    <a:pt x="1576" y="12009"/>
                    <a:pt x="1765" y="12009"/>
                  </a:cubicBezTo>
                  <a:lnTo>
                    <a:pt x="5987" y="12009"/>
                  </a:lnTo>
                  <a:cubicBezTo>
                    <a:pt x="6176" y="12009"/>
                    <a:pt x="6333" y="11851"/>
                    <a:pt x="6333" y="11631"/>
                  </a:cubicBezTo>
                  <a:lnTo>
                    <a:pt x="6333" y="10591"/>
                  </a:lnTo>
                  <a:lnTo>
                    <a:pt x="8097" y="10591"/>
                  </a:lnTo>
                  <a:cubicBezTo>
                    <a:pt x="8287" y="10591"/>
                    <a:pt x="8444" y="10434"/>
                    <a:pt x="8444" y="10213"/>
                  </a:cubicBezTo>
                  <a:lnTo>
                    <a:pt x="8444" y="8449"/>
                  </a:lnTo>
                  <a:lnTo>
                    <a:pt x="9043" y="8449"/>
                  </a:lnTo>
                  <a:cubicBezTo>
                    <a:pt x="9799" y="8417"/>
                    <a:pt x="10271" y="7598"/>
                    <a:pt x="9925" y="6874"/>
                  </a:cubicBezTo>
                  <a:lnTo>
                    <a:pt x="9043" y="5267"/>
                  </a:lnTo>
                  <a:cubicBezTo>
                    <a:pt x="9137" y="4700"/>
                    <a:pt x="9137" y="4164"/>
                    <a:pt x="9011" y="3597"/>
                  </a:cubicBezTo>
                  <a:cubicBezTo>
                    <a:pt x="8665" y="1864"/>
                    <a:pt x="7247" y="510"/>
                    <a:pt x="5546" y="100"/>
                  </a:cubicBezTo>
                  <a:cubicBezTo>
                    <a:pt x="5215" y="33"/>
                    <a:pt x="4889" y="0"/>
                    <a:pt x="45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227;p52">
              <a:extLst>
                <a:ext uri="{FF2B5EF4-FFF2-40B4-BE49-F238E27FC236}">
                  <a16:creationId xmlns:a16="http://schemas.microsoft.com/office/drawing/2014/main" id="{FEBFAD78-6255-4E7D-B038-357E777DFD80}"/>
                </a:ext>
              </a:extLst>
            </p:cNvPr>
            <p:cNvSpPr/>
            <p:nvPr/>
          </p:nvSpPr>
          <p:spPr>
            <a:xfrm>
              <a:off x="-48195250" y="2377425"/>
              <a:ext cx="144150" cy="140225"/>
            </a:xfrm>
            <a:custGeom>
              <a:avLst/>
              <a:gdLst/>
              <a:ahLst/>
              <a:cxnLst/>
              <a:rect l="l" t="t" r="r" b="b"/>
              <a:pathLst>
                <a:path w="5766" h="5609" extrusionOk="0">
                  <a:moveTo>
                    <a:pt x="3214" y="757"/>
                  </a:moveTo>
                  <a:lnTo>
                    <a:pt x="3214" y="883"/>
                  </a:lnTo>
                  <a:cubicBezTo>
                    <a:pt x="3214" y="1040"/>
                    <a:pt x="3277" y="1135"/>
                    <a:pt x="3435" y="1198"/>
                  </a:cubicBezTo>
                  <a:cubicBezTo>
                    <a:pt x="3624" y="1261"/>
                    <a:pt x="3844" y="1387"/>
                    <a:pt x="4002" y="1513"/>
                  </a:cubicBezTo>
                  <a:cubicBezTo>
                    <a:pt x="4061" y="1553"/>
                    <a:pt x="4146" y="1593"/>
                    <a:pt x="4233" y="1593"/>
                  </a:cubicBezTo>
                  <a:cubicBezTo>
                    <a:pt x="4283" y="1593"/>
                    <a:pt x="4333" y="1579"/>
                    <a:pt x="4380" y="1545"/>
                  </a:cubicBezTo>
                  <a:lnTo>
                    <a:pt x="4506" y="1482"/>
                  </a:lnTo>
                  <a:lnTo>
                    <a:pt x="4852" y="2049"/>
                  </a:lnTo>
                  <a:lnTo>
                    <a:pt x="4726" y="2143"/>
                  </a:lnTo>
                  <a:cubicBezTo>
                    <a:pt x="4632" y="2206"/>
                    <a:pt x="4537" y="2364"/>
                    <a:pt x="4569" y="2490"/>
                  </a:cubicBezTo>
                  <a:cubicBezTo>
                    <a:pt x="4632" y="2710"/>
                    <a:pt x="4632" y="2899"/>
                    <a:pt x="4569" y="3120"/>
                  </a:cubicBezTo>
                  <a:cubicBezTo>
                    <a:pt x="4537" y="3277"/>
                    <a:pt x="4632" y="3403"/>
                    <a:pt x="4726" y="3466"/>
                  </a:cubicBezTo>
                  <a:lnTo>
                    <a:pt x="4852" y="3561"/>
                  </a:lnTo>
                  <a:lnTo>
                    <a:pt x="4506" y="4159"/>
                  </a:lnTo>
                  <a:lnTo>
                    <a:pt x="4380" y="4065"/>
                  </a:lnTo>
                  <a:cubicBezTo>
                    <a:pt x="4323" y="4037"/>
                    <a:pt x="4260" y="4021"/>
                    <a:pt x="4199" y="4021"/>
                  </a:cubicBezTo>
                  <a:cubicBezTo>
                    <a:pt x="4125" y="4021"/>
                    <a:pt x="4054" y="4044"/>
                    <a:pt x="4002" y="4096"/>
                  </a:cubicBezTo>
                  <a:cubicBezTo>
                    <a:pt x="3844" y="4254"/>
                    <a:pt x="3624" y="4348"/>
                    <a:pt x="3435" y="4411"/>
                  </a:cubicBezTo>
                  <a:cubicBezTo>
                    <a:pt x="3277" y="4475"/>
                    <a:pt x="3214" y="4632"/>
                    <a:pt x="3214" y="4727"/>
                  </a:cubicBezTo>
                  <a:lnTo>
                    <a:pt x="3214" y="4853"/>
                  </a:lnTo>
                  <a:lnTo>
                    <a:pt x="2489" y="4853"/>
                  </a:lnTo>
                  <a:lnTo>
                    <a:pt x="2489" y="4727"/>
                  </a:lnTo>
                  <a:cubicBezTo>
                    <a:pt x="2489" y="4569"/>
                    <a:pt x="2426" y="4475"/>
                    <a:pt x="2269" y="4411"/>
                  </a:cubicBezTo>
                  <a:cubicBezTo>
                    <a:pt x="2048" y="4348"/>
                    <a:pt x="1859" y="4222"/>
                    <a:pt x="1702" y="4096"/>
                  </a:cubicBezTo>
                  <a:cubicBezTo>
                    <a:pt x="1622" y="4057"/>
                    <a:pt x="1530" y="4017"/>
                    <a:pt x="1449" y="4017"/>
                  </a:cubicBezTo>
                  <a:cubicBezTo>
                    <a:pt x="1402" y="4017"/>
                    <a:pt x="1358" y="4030"/>
                    <a:pt x="1324" y="4065"/>
                  </a:cubicBezTo>
                  <a:lnTo>
                    <a:pt x="1198" y="4159"/>
                  </a:lnTo>
                  <a:lnTo>
                    <a:pt x="851" y="3561"/>
                  </a:lnTo>
                  <a:lnTo>
                    <a:pt x="946" y="3466"/>
                  </a:lnTo>
                  <a:cubicBezTo>
                    <a:pt x="1072" y="3403"/>
                    <a:pt x="1166" y="3246"/>
                    <a:pt x="1103" y="3120"/>
                  </a:cubicBezTo>
                  <a:cubicBezTo>
                    <a:pt x="1072" y="2899"/>
                    <a:pt x="1072" y="2710"/>
                    <a:pt x="1103" y="2490"/>
                  </a:cubicBezTo>
                  <a:cubicBezTo>
                    <a:pt x="1166" y="2332"/>
                    <a:pt x="1072" y="2206"/>
                    <a:pt x="946" y="2143"/>
                  </a:cubicBezTo>
                  <a:lnTo>
                    <a:pt x="851" y="2049"/>
                  </a:lnTo>
                  <a:lnTo>
                    <a:pt x="1198" y="1482"/>
                  </a:lnTo>
                  <a:lnTo>
                    <a:pt x="1324" y="1545"/>
                  </a:lnTo>
                  <a:cubicBezTo>
                    <a:pt x="1366" y="1573"/>
                    <a:pt x="1421" y="1588"/>
                    <a:pt x="1481" y="1588"/>
                  </a:cubicBezTo>
                  <a:cubicBezTo>
                    <a:pt x="1553" y="1588"/>
                    <a:pt x="1632" y="1565"/>
                    <a:pt x="1702" y="1513"/>
                  </a:cubicBezTo>
                  <a:cubicBezTo>
                    <a:pt x="1859" y="1356"/>
                    <a:pt x="2048" y="1261"/>
                    <a:pt x="2269" y="1198"/>
                  </a:cubicBezTo>
                  <a:cubicBezTo>
                    <a:pt x="2426" y="1135"/>
                    <a:pt x="2489" y="977"/>
                    <a:pt x="2489" y="883"/>
                  </a:cubicBezTo>
                  <a:lnTo>
                    <a:pt x="2489" y="757"/>
                  </a:lnTo>
                  <a:close/>
                  <a:moveTo>
                    <a:pt x="2174" y="1"/>
                  </a:moveTo>
                  <a:cubicBezTo>
                    <a:pt x="1985" y="1"/>
                    <a:pt x="1828" y="158"/>
                    <a:pt x="1828" y="379"/>
                  </a:cubicBezTo>
                  <a:lnTo>
                    <a:pt x="1828" y="599"/>
                  </a:lnTo>
                  <a:cubicBezTo>
                    <a:pt x="1702" y="631"/>
                    <a:pt x="1576" y="725"/>
                    <a:pt x="1513" y="788"/>
                  </a:cubicBezTo>
                  <a:lnTo>
                    <a:pt x="1324" y="694"/>
                  </a:lnTo>
                  <a:cubicBezTo>
                    <a:pt x="1265" y="658"/>
                    <a:pt x="1192" y="641"/>
                    <a:pt x="1122" y="641"/>
                  </a:cubicBezTo>
                  <a:cubicBezTo>
                    <a:pt x="1004" y="641"/>
                    <a:pt x="890" y="690"/>
                    <a:pt x="851" y="788"/>
                  </a:cubicBezTo>
                  <a:lnTo>
                    <a:pt x="126" y="2017"/>
                  </a:lnTo>
                  <a:cubicBezTo>
                    <a:pt x="63" y="2175"/>
                    <a:pt x="95" y="2427"/>
                    <a:pt x="253" y="2490"/>
                  </a:cubicBezTo>
                  <a:lnTo>
                    <a:pt x="442" y="2616"/>
                  </a:lnTo>
                  <a:lnTo>
                    <a:pt x="442" y="2994"/>
                  </a:lnTo>
                  <a:lnTo>
                    <a:pt x="253" y="3120"/>
                  </a:lnTo>
                  <a:cubicBezTo>
                    <a:pt x="95" y="3214"/>
                    <a:pt x="0" y="3435"/>
                    <a:pt x="126" y="3592"/>
                  </a:cubicBezTo>
                  <a:lnTo>
                    <a:pt x="851" y="4821"/>
                  </a:lnTo>
                  <a:cubicBezTo>
                    <a:pt x="894" y="4928"/>
                    <a:pt x="1024" y="4991"/>
                    <a:pt x="1152" y="4991"/>
                  </a:cubicBezTo>
                  <a:cubicBezTo>
                    <a:pt x="1213" y="4991"/>
                    <a:pt x="1273" y="4977"/>
                    <a:pt x="1324" y="4947"/>
                  </a:cubicBezTo>
                  <a:lnTo>
                    <a:pt x="1513" y="4821"/>
                  </a:lnTo>
                  <a:cubicBezTo>
                    <a:pt x="1639" y="4884"/>
                    <a:pt x="1733" y="4979"/>
                    <a:pt x="1828" y="5010"/>
                  </a:cubicBezTo>
                  <a:lnTo>
                    <a:pt x="1828" y="5262"/>
                  </a:lnTo>
                  <a:cubicBezTo>
                    <a:pt x="1828" y="5451"/>
                    <a:pt x="1985" y="5609"/>
                    <a:pt x="2174" y="5609"/>
                  </a:cubicBezTo>
                  <a:lnTo>
                    <a:pt x="3592" y="5609"/>
                  </a:lnTo>
                  <a:cubicBezTo>
                    <a:pt x="3781" y="5609"/>
                    <a:pt x="3939" y="5451"/>
                    <a:pt x="3939" y="5262"/>
                  </a:cubicBezTo>
                  <a:lnTo>
                    <a:pt x="3939" y="5010"/>
                  </a:lnTo>
                  <a:cubicBezTo>
                    <a:pt x="4065" y="4979"/>
                    <a:pt x="4191" y="4884"/>
                    <a:pt x="4254" y="4821"/>
                  </a:cubicBezTo>
                  <a:lnTo>
                    <a:pt x="4474" y="4947"/>
                  </a:lnTo>
                  <a:cubicBezTo>
                    <a:pt x="4524" y="4967"/>
                    <a:pt x="4580" y="4978"/>
                    <a:pt x="4637" y="4978"/>
                  </a:cubicBezTo>
                  <a:cubicBezTo>
                    <a:pt x="4759" y="4978"/>
                    <a:pt x="4882" y="4929"/>
                    <a:pt x="4947" y="4821"/>
                  </a:cubicBezTo>
                  <a:lnTo>
                    <a:pt x="5640" y="3592"/>
                  </a:lnTo>
                  <a:cubicBezTo>
                    <a:pt x="5734" y="3435"/>
                    <a:pt x="5671" y="3214"/>
                    <a:pt x="5514" y="3120"/>
                  </a:cubicBezTo>
                  <a:lnTo>
                    <a:pt x="5325" y="2994"/>
                  </a:lnTo>
                  <a:lnTo>
                    <a:pt x="5325" y="2616"/>
                  </a:lnTo>
                  <a:lnTo>
                    <a:pt x="5514" y="2490"/>
                  </a:lnTo>
                  <a:cubicBezTo>
                    <a:pt x="5671" y="2427"/>
                    <a:pt x="5766" y="2206"/>
                    <a:pt x="5640" y="2017"/>
                  </a:cubicBezTo>
                  <a:lnTo>
                    <a:pt x="4947" y="788"/>
                  </a:lnTo>
                  <a:cubicBezTo>
                    <a:pt x="4887" y="689"/>
                    <a:pt x="4777" y="627"/>
                    <a:pt x="4664" y="627"/>
                  </a:cubicBezTo>
                  <a:cubicBezTo>
                    <a:pt x="4598" y="627"/>
                    <a:pt x="4532" y="648"/>
                    <a:pt x="4474" y="694"/>
                  </a:cubicBezTo>
                  <a:lnTo>
                    <a:pt x="4254" y="788"/>
                  </a:lnTo>
                  <a:cubicBezTo>
                    <a:pt x="4159" y="725"/>
                    <a:pt x="4033" y="631"/>
                    <a:pt x="3939" y="599"/>
                  </a:cubicBezTo>
                  <a:lnTo>
                    <a:pt x="3939" y="379"/>
                  </a:lnTo>
                  <a:cubicBezTo>
                    <a:pt x="3939" y="158"/>
                    <a:pt x="3781" y="1"/>
                    <a:pt x="35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228;p52">
              <a:extLst>
                <a:ext uri="{FF2B5EF4-FFF2-40B4-BE49-F238E27FC236}">
                  <a16:creationId xmlns:a16="http://schemas.microsoft.com/office/drawing/2014/main" id="{D2A41960-543A-4282-AF5C-56FDEBCD8DF9}"/>
                </a:ext>
              </a:extLst>
            </p:cNvPr>
            <p:cNvSpPr/>
            <p:nvPr/>
          </p:nvSpPr>
          <p:spPr>
            <a:xfrm>
              <a:off x="-48150350" y="2422325"/>
              <a:ext cx="52775" cy="52800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" name="Google Shape;2414;p54">
            <a:extLst>
              <a:ext uri="{FF2B5EF4-FFF2-40B4-BE49-F238E27FC236}">
                <a16:creationId xmlns:a16="http://schemas.microsoft.com/office/drawing/2014/main" id="{97224D24-A6C3-4C0F-BE6A-0A4F6DEDFEC6}"/>
              </a:ext>
            </a:extLst>
          </p:cNvPr>
          <p:cNvGrpSpPr/>
          <p:nvPr/>
        </p:nvGrpSpPr>
        <p:grpSpPr>
          <a:xfrm>
            <a:off x="4920680" y="3488106"/>
            <a:ext cx="2464800" cy="2473198"/>
            <a:chOff x="3368862" y="2190806"/>
            <a:chExt cx="2464800" cy="2473198"/>
          </a:xfrm>
        </p:grpSpPr>
        <p:sp>
          <p:nvSpPr>
            <p:cNvPr id="65" name="Google Shape;2416;p54">
              <a:extLst>
                <a:ext uri="{FF2B5EF4-FFF2-40B4-BE49-F238E27FC236}">
                  <a16:creationId xmlns:a16="http://schemas.microsoft.com/office/drawing/2014/main" id="{8C16A2BA-083A-4577-B549-08A0EE25378D}"/>
                </a:ext>
              </a:extLst>
            </p:cNvPr>
            <p:cNvSpPr txBox="1"/>
            <p:nvPr/>
          </p:nvSpPr>
          <p:spPr>
            <a:xfrm flipH="1">
              <a:off x="3368862" y="4234404"/>
              <a:ext cx="24648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 dirty="0">
                  <a:solidFill>
                    <a:schemeClr val="dk2"/>
                  </a:solidFill>
                  <a:latin typeface="Fira Sans Extra Condensed"/>
                  <a:sym typeface="Fira Sans Extra Condensed"/>
                </a:rPr>
                <a:t>RStudio</a:t>
              </a:r>
              <a:endParaRPr sz="2400" b="1" dirty="0">
                <a:solidFill>
                  <a:schemeClr val="dk2"/>
                </a:solidFill>
                <a:latin typeface="Fira Sans Extra Condensed"/>
                <a:sym typeface="Fira Sans Extra Condensed"/>
              </a:endParaRPr>
            </a:p>
          </p:txBody>
        </p:sp>
        <p:cxnSp>
          <p:nvCxnSpPr>
            <p:cNvPr id="64" name="Google Shape;2419;p54">
              <a:extLst>
                <a:ext uri="{FF2B5EF4-FFF2-40B4-BE49-F238E27FC236}">
                  <a16:creationId xmlns:a16="http://schemas.microsoft.com/office/drawing/2014/main" id="{FC3578C5-997B-4302-BC62-EE41555C3612}"/>
                </a:ext>
              </a:extLst>
            </p:cNvPr>
            <p:cNvCxnSpPr>
              <a:cxnSpLocks/>
            </p:cNvCxnSpPr>
            <p:nvPr/>
          </p:nvCxnSpPr>
          <p:spPr>
            <a:xfrm rot="-5400000">
              <a:off x="4171050" y="2591756"/>
              <a:ext cx="802500" cy="6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7" name="Google Shape;2406;p54">
            <a:extLst>
              <a:ext uri="{FF2B5EF4-FFF2-40B4-BE49-F238E27FC236}">
                <a16:creationId xmlns:a16="http://schemas.microsoft.com/office/drawing/2014/main" id="{2D9EFDBE-CD43-4EB9-B0A1-6A96348324CA}"/>
              </a:ext>
            </a:extLst>
          </p:cNvPr>
          <p:cNvSpPr/>
          <p:nvPr/>
        </p:nvSpPr>
        <p:spPr>
          <a:xfrm>
            <a:off x="5617307" y="4322550"/>
            <a:ext cx="957385" cy="869705"/>
          </a:xfrm>
          <a:prstGeom prst="roundRect">
            <a:avLst>
              <a:gd name="adj" fmla="val 28542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68" name="Google Shape;2470;p55">
            <a:extLst>
              <a:ext uri="{FF2B5EF4-FFF2-40B4-BE49-F238E27FC236}">
                <a16:creationId xmlns:a16="http://schemas.microsoft.com/office/drawing/2014/main" id="{9F130279-8067-4819-850D-169B3E0F4CCB}"/>
              </a:ext>
            </a:extLst>
          </p:cNvPr>
          <p:cNvGrpSpPr/>
          <p:nvPr/>
        </p:nvGrpSpPr>
        <p:grpSpPr>
          <a:xfrm>
            <a:off x="5861379" y="4524898"/>
            <a:ext cx="469240" cy="457194"/>
            <a:chOff x="-22859750" y="2335900"/>
            <a:chExt cx="296950" cy="294375"/>
          </a:xfrm>
        </p:grpSpPr>
        <p:sp>
          <p:nvSpPr>
            <p:cNvPr id="69" name="Google Shape;2471;p55">
              <a:extLst>
                <a:ext uri="{FF2B5EF4-FFF2-40B4-BE49-F238E27FC236}">
                  <a16:creationId xmlns:a16="http://schemas.microsoft.com/office/drawing/2014/main" id="{6DD95B26-4F60-42AA-8AAE-D81FF6B6D8EB}"/>
                </a:ext>
              </a:extLst>
            </p:cNvPr>
            <p:cNvSpPr/>
            <p:nvPr/>
          </p:nvSpPr>
          <p:spPr>
            <a:xfrm>
              <a:off x="-22859750" y="2335900"/>
              <a:ext cx="296950" cy="294375"/>
            </a:xfrm>
            <a:custGeom>
              <a:avLst/>
              <a:gdLst/>
              <a:ahLst/>
              <a:cxnLst/>
              <a:rect l="l" t="t" r="r" b="b"/>
              <a:pathLst>
                <a:path w="11878" h="11775" extrusionOk="0">
                  <a:moveTo>
                    <a:pt x="7306" y="663"/>
                  </a:moveTo>
                  <a:cubicBezTo>
                    <a:pt x="7389" y="663"/>
                    <a:pt x="7475" y="671"/>
                    <a:pt x="7562" y="685"/>
                  </a:cubicBezTo>
                  <a:cubicBezTo>
                    <a:pt x="7814" y="780"/>
                    <a:pt x="8034" y="937"/>
                    <a:pt x="8192" y="1126"/>
                  </a:cubicBezTo>
                  <a:cubicBezTo>
                    <a:pt x="7908" y="1189"/>
                    <a:pt x="7656" y="1347"/>
                    <a:pt x="7467" y="1567"/>
                  </a:cubicBezTo>
                  <a:cubicBezTo>
                    <a:pt x="7341" y="1662"/>
                    <a:pt x="7341" y="1914"/>
                    <a:pt x="7467" y="2008"/>
                  </a:cubicBezTo>
                  <a:cubicBezTo>
                    <a:pt x="7530" y="2071"/>
                    <a:pt x="7617" y="2103"/>
                    <a:pt x="7703" y="2103"/>
                  </a:cubicBezTo>
                  <a:cubicBezTo>
                    <a:pt x="7790" y="2103"/>
                    <a:pt x="7877" y="2071"/>
                    <a:pt x="7940" y="2008"/>
                  </a:cubicBezTo>
                  <a:cubicBezTo>
                    <a:pt x="8129" y="1819"/>
                    <a:pt x="8412" y="1693"/>
                    <a:pt x="8696" y="1693"/>
                  </a:cubicBezTo>
                  <a:cubicBezTo>
                    <a:pt x="8979" y="1693"/>
                    <a:pt x="9231" y="1819"/>
                    <a:pt x="9452" y="2008"/>
                  </a:cubicBezTo>
                  <a:cubicBezTo>
                    <a:pt x="9767" y="2355"/>
                    <a:pt x="9830" y="2764"/>
                    <a:pt x="9673" y="3174"/>
                  </a:cubicBezTo>
                  <a:cubicBezTo>
                    <a:pt x="9389" y="3237"/>
                    <a:pt x="9137" y="3395"/>
                    <a:pt x="8885" y="3584"/>
                  </a:cubicBezTo>
                  <a:cubicBezTo>
                    <a:pt x="8759" y="3710"/>
                    <a:pt x="8759" y="3962"/>
                    <a:pt x="8885" y="4056"/>
                  </a:cubicBezTo>
                  <a:cubicBezTo>
                    <a:pt x="8948" y="4119"/>
                    <a:pt x="9035" y="4151"/>
                    <a:pt x="9121" y="4151"/>
                  </a:cubicBezTo>
                  <a:cubicBezTo>
                    <a:pt x="9208" y="4151"/>
                    <a:pt x="9294" y="4119"/>
                    <a:pt x="9358" y="4056"/>
                  </a:cubicBezTo>
                  <a:cubicBezTo>
                    <a:pt x="9547" y="3867"/>
                    <a:pt x="9830" y="3741"/>
                    <a:pt x="10114" y="3741"/>
                  </a:cubicBezTo>
                  <a:cubicBezTo>
                    <a:pt x="10397" y="3741"/>
                    <a:pt x="10649" y="3867"/>
                    <a:pt x="10870" y="4056"/>
                  </a:cubicBezTo>
                  <a:cubicBezTo>
                    <a:pt x="11059" y="4277"/>
                    <a:pt x="11185" y="4529"/>
                    <a:pt x="11185" y="4812"/>
                  </a:cubicBezTo>
                  <a:cubicBezTo>
                    <a:pt x="11185" y="5096"/>
                    <a:pt x="11059" y="5379"/>
                    <a:pt x="10870" y="5568"/>
                  </a:cubicBezTo>
                  <a:cubicBezTo>
                    <a:pt x="10649" y="5757"/>
                    <a:pt x="10397" y="5883"/>
                    <a:pt x="10114" y="5883"/>
                  </a:cubicBezTo>
                  <a:cubicBezTo>
                    <a:pt x="9925" y="5883"/>
                    <a:pt x="9767" y="6041"/>
                    <a:pt x="9767" y="6230"/>
                  </a:cubicBezTo>
                  <a:cubicBezTo>
                    <a:pt x="9767" y="6451"/>
                    <a:pt x="9925" y="6608"/>
                    <a:pt x="10114" y="6608"/>
                  </a:cubicBezTo>
                  <a:cubicBezTo>
                    <a:pt x="10429" y="6608"/>
                    <a:pt x="10712" y="6514"/>
                    <a:pt x="10964" y="6356"/>
                  </a:cubicBezTo>
                  <a:cubicBezTo>
                    <a:pt x="11090" y="6514"/>
                    <a:pt x="11122" y="6703"/>
                    <a:pt x="11122" y="6955"/>
                  </a:cubicBezTo>
                  <a:cubicBezTo>
                    <a:pt x="11122" y="7270"/>
                    <a:pt x="11027" y="7553"/>
                    <a:pt x="10807" y="7742"/>
                  </a:cubicBezTo>
                  <a:cubicBezTo>
                    <a:pt x="10618" y="7931"/>
                    <a:pt x="10366" y="8057"/>
                    <a:pt x="10082" y="8057"/>
                  </a:cubicBezTo>
                  <a:cubicBezTo>
                    <a:pt x="9799" y="8057"/>
                    <a:pt x="9515" y="7931"/>
                    <a:pt x="9326" y="7742"/>
                  </a:cubicBezTo>
                  <a:cubicBezTo>
                    <a:pt x="9137" y="7553"/>
                    <a:pt x="9011" y="7270"/>
                    <a:pt x="9011" y="6986"/>
                  </a:cubicBezTo>
                  <a:cubicBezTo>
                    <a:pt x="9011" y="6703"/>
                    <a:pt x="9137" y="6419"/>
                    <a:pt x="9326" y="6230"/>
                  </a:cubicBezTo>
                  <a:cubicBezTo>
                    <a:pt x="9452" y="6104"/>
                    <a:pt x="9452" y="5883"/>
                    <a:pt x="9326" y="5757"/>
                  </a:cubicBezTo>
                  <a:cubicBezTo>
                    <a:pt x="9263" y="5694"/>
                    <a:pt x="9176" y="5663"/>
                    <a:pt x="9090" y="5663"/>
                  </a:cubicBezTo>
                  <a:cubicBezTo>
                    <a:pt x="9003" y="5663"/>
                    <a:pt x="8916" y="5694"/>
                    <a:pt x="8853" y="5757"/>
                  </a:cubicBezTo>
                  <a:cubicBezTo>
                    <a:pt x="8538" y="6072"/>
                    <a:pt x="8349" y="6514"/>
                    <a:pt x="8349" y="6986"/>
                  </a:cubicBezTo>
                  <a:cubicBezTo>
                    <a:pt x="8349" y="7112"/>
                    <a:pt x="8349" y="7207"/>
                    <a:pt x="8381" y="7333"/>
                  </a:cubicBezTo>
                  <a:cubicBezTo>
                    <a:pt x="7562" y="7459"/>
                    <a:pt x="6932" y="8215"/>
                    <a:pt x="6932" y="9034"/>
                  </a:cubicBezTo>
                  <a:cubicBezTo>
                    <a:pt x="6932" y="9223"/>
                    <a:pt x="7089" y="9381"/>
                    <a:pt x="7278" y="9381"/>
                  </a:cubicBezTo>
                  <a:cubicBezTo>
                    <a:pt x="7467" y="9381"/>
                    <a:pt x="7625" y="9223"/>
                    <a:pt x="7625" y="9034"/>
                  </a:cubicBezTo>
                  <a:cubicBezTo>
                    <a:pt x="7625" y="8435"/>
                    <a:pt x="8097" y="8026"/>
                    <a:pt x="8664" y="8026"/>
                  </a:cubicBezTo>
                  <a:lnTo>
                    <a:pt x="8696" y="8026"/>
                  </a:lnTo>
                  <a:cubicBezTo>
                    <a:pt x="8727" y="8089"/>
                    <a:pt x="8822" y="8120"/>
                    <a:pt x="8853" y="8215"/>
                  </a:cubicBezTo>
                  <a:cubicBezTo>
                    <a:pt x="9074" y="8435"/>
                    <a:pt x="9326" y="8561"/>
                    <a:pt x="9641" y="8656"/>
                  </a:cubicBezTo>
                  <a:cubicBezTo>
                    <a:pt x="9673" y="8750"/>
                    <a:pt x="9704" y="8908"/>
                    <a:pt x="9704" y="9034"/>
                  </a:cubicBezTo>
                  <a:cubicBezTo>
                    <a:pt x="9704" y="9507"/>
                    <a:pt x="9452" y="9853"/>
                    <a:pt x="9011" y="10011"/>
                  </a:cubicBezTo>
                  <a:cubicBezTo>
                    <a:pt x="8979" y="9853"/>
                    <a:pt x="8853" y="9759"/>
                    <a:pt x="8664" y="9759"/>
                  </a:cubicBezTo>
                  <a:cubicBezTo>
                    <a:pt x="8444" y="9759"/>
                    <a:pt x="8286" y="9916"/>
                    <a:pt x="8286" y="10105"/>
                  </a:cubicBezTo>
                  <a:cubicBezTo>
                    <a:pt x="8286" y="10704"/>
                    <a:pt x="7814" y="11113"/>
                    <a:pt x="7278" y="11113"/>
                  </a:cubicBezTo>
                  <a:cubicBezTo>
                    <a:pt x="6711" y="11113"/>
                    <a:pt x="6239" y="10641"/>
                    <a:pt x="6239" y="10105"/>
                  </a:cubicBezTo>
                  <a:lnTo>
                    <a:pt x="6239" y="6640"/>
                  </a:lnTo>
                  <a:cubicBezTo>
                    <a:pt x="6522" y="6860"/>
                    <a:pt x="6932" y="6986"/>
                    <a:pt x="7278" y="6986"/>
                  </a:cubicBezTo>
                  <a:cubicBezTo>
                    <a:pt x="7467" y="6986"/>
                    <a:pt x="7625" y="6829"/>
                    <a:pt x="7625" y="6640"/>
                  </a:cubicBezTo>
                  <a:cubicBezTo>
                    <a:pt x="7625" y="6451"/>
                    <a:pt x="7467" y="6293"/>
                    <a:pt x="7278" y="6293"/>
                  </a:cubicBezTo>
                  <a:cubicBezTo>
                    <a:pt x="6680" y="6293"/>
                    <a:pt x="6239" y="5820"/>
                    <a:pt x="6239" y="5253"/>
                  </a:cubicBezTo>
                  <a:lnTo>
                    <a:pt x="6239" y="1788"/>
                  </a:lnTo>
                  <a:lnTo>
                    <a:pt x="6239" y="1756"/>
                  </a:lnTo>
                  <a:lnTo>
                    <a:pt x="6239" y="1725"/>
                  </a:lnTo>
                  <a:cubicBezTo>
                    <a:pt x="6239" y="1441"/>
                    <a:pt x="6365" y="1158"/>
                    <a:pt x="6554" y="969"/>
                  </a:cubicBezTo>
                  <a:cubicBezTo>
                    <a:pt x="6772" y="750"/>
                    <a:pt x="7027" y="663"/>
                    <a:pt x="7306" y="663"/>
                  </a:cubicBezTo>
                  <a:close/>
                  <a:moveTo>
                    <a:pt x="4492" y="726"/>
                  </a:moveTo>
                  <a:cubicBezTo>
                    <a:pt x="4756" y="726"/>
                    <a:pt x="5012" y="813"/>
                    <a:pt x="5230" y="1032"/>
                  </a:cubicBezTo>
                  <a:cubicBezTo>
                    <a:pt x="5419" y="1221"/>
                    <a:pt x="5545" y="1504"/>
                    <a:pt x="5545" y="1788"/>
                  </a:cubicBezTo>
                  <a:lnTo>
                    <a:pt x="5545" y="1819"/>
                  </a:lnTo>
                  <a:lnTo>
                    <a:pt x="5545" y="5285"/>
                  </a:lnTo>
                  <a:cubicBezTo>
                    <a:pt x="5545" y="5883"/>
                    <a:pt x="5073" y="6325"/>
                    <a:pt x="4506" y="6325"/>
                  </a:cubicBezTo>
                  <a:cubicBezTo>
                    <a:pt x="4317" y="6325"/>
                    <a:pt x="4159" y="6482"/>
                    <a:pt x="4159" y="6671"/>
                  </a:cubicBezTo>
                  <a:cubicBezTo>
                    <a:pt x="4159" y="6860"/>
                    <a:pt x="4317" y="7018"/>
                    <a:pt x="4506" y="7018"/>
                  </a:cubicBezTo>
                  <a:cubicBezTo>
                    <a:pt x="4915" y="7018"/>
                    <a:pt x="5262" y="6892"/>
                    <a:pt x="5545" y="6671"/>
                  </a:cubicBezTo>
                  <a:lnTo>
                    <a:pt x="5545" y="10105"/>
                  </a:lnTo>
                  <a:lnTo>
                    <a:pt x="5545" y="10137"/>
                  </a:lnTo>
                  <a:cubicBezTo>
                    <a:pt x="5545" y="10704"/>
                    <a:pt x="5073" y="11176"/>
                    <a:pt x="4506" y="11176"/>
                  </a:cubicBezTo>
                  <a:cubicBezTo>
                    <a:pt x="3939" y="11176"/>
                    <a:pt x="3498" y="10704"/>
                    <a:pt x="3498" y="10137"/>
                  </a:cubicBezTo>
                  <a:cubicBezTo>
                    <a:pt x="3498" y="9948"/>
                    <a:pt x="3340" y="9790"/>
                    <a:pt x="3151" y="9790"/>
                  </a:cubicBezTo>
                  <a:cubicBezTo>
                    <a:pt x="2994" y="9790"/>
                    <a:pt x="2836" y="9916"/>
                    <a:pt x="2773" y="10074"/>
                  </a:cubicBezTo>
                  <a:cubicBezTo>
                    <a:pt x="2395" y="9916"/>
                    <a:pt x="2080" y="9538"/>
                    <a:pt x="2080" y="9065"/>
                  </a:cubicBezTo>
                  <a:cubicBezTo>
                    <a:pt x="2080" y="8908"/>
                    <a:pt x="2111" y="8813"/>
                    <a:pt x="2143" y="8687"/>
                  </a:cubicBezTo>
                  <a:cubicBezTo>
                    <a:pt x="2426" y="8593"/>
                    <a:pt x="2710" y="8435"/>
                    <a:pt x="2930" y="8246"/>
                  </a:cubicBezTo>
                  <a:cubicBezTo>
                    <a:pt x="2994" y="8215"/>
                    <a:pt x="3057" y="8120"/>
                    <a:pt x="3088" y="8057"/>
                  </a:cubicBezTo>
                  <a:lnTo>
                    <a:pt x="3151" y="8057"/>
                  </a:lnTo>
                  <a:cubicBezTo>
                    <a:pt x="3718" y="8057"/>
                    <a:pt x="4159" y="8530"/>
                    <a:pt x="4159" y="9065"/>
                  </a:cubicBezTo>
                  <a:cubicBezTo>
                    <a:pt x="4159" y="9286"/>
                    <a:pt x="4317" y="9444"/>
                    <a:pt x="4506" y="9444"/>
                  </a:cubicBezTo>
                  <a:cubicBezTo>
                    <a:pt x="4726" y="9444"/>
                    <a:pt x="4884" y="9286"/>
                    <a:pt x="4884" y="9065"/>
                  </a:cubicBezTo>
                  <a:cubicBezTo>
                    <a:pt x="4884" y="8215"/>
                    <a:pt x="4254" y="7490"/>
                    <a:pt x="3403" y="7396"/>
                  </a:cubicBezTo>
                  <a:cubicBezTo>
                    <a:pt x="3466" y="7270"/>
                    <a:pt x="3466" y="7144"/>
                    <a:pt x="3466" y="7018"/>
                  </a:cubicBezTo>
                  <a:cubicBezTo>
                    <a:pt x="3466" y="6545"/>
                    <a:pt x="3246" y="6104"/>
                    <a:pt x="2930" y="5820"/>
                  </a:cubicBezTo>
                  <a:cubicBezTo>
                    <a:pt x="2883" y="5757"/>
                    <a:pt x="2797" y="5726"/>
                    <a:pt x="2706" y="5726"/>
                  </a:cubicBezTo>
                  <a:cubicBezTo>
                    <a:pt x="2615" y="5726"/>
                    <a:pt x="2521" y="5757"/>
                    <a:pt x="2458" y="5820"/>
                  </a:cubicBezTo>
                  <a:cubicBezTo>
                    <a:pt x="2363" y="5915"/>
                    <a:pt x="2363" y="6167"/>
                    <a:pt x="2458" y="6262"/>
                  </a:cubicBezTo>
                  <a:cubicBezTo>
                    <a:pt x="2678" y="6482"/>
                    <a:pt x="2773" y="6734"/>
                    <a:pt x="2773" y="7018"/>
                  </a:cubicBezTo>
                  <a:cubicBezTo>
                    <a:pt x="2773" y="7301"/>
                    <a:pt x="2678" y="7585"/>
                    <a:pt x="2458" y="7774"/>
                  </a:cubicBezTo>
                  <a:cubicBezTo>
                    <a:pt x="2269" y="7963"/>
                    <a:pt x="1985" y="8089"/>
                    <a:pt x="1733" y="8089"/>
                  </a:cubicBezTo>
                  <a:cubicBezTo>
                    <a:pt x="1450" y="8089"/>
                    <a:pt x="1166" y="7963"/>
                    <a:pt x="977" y="7774"/>
                  </a:cubicBezTo>
                  <a:cubicBezTo>
                    <a:pt x="788" y="7585"/>
                    <a:pt x="662" y="7301"/>
                    <a:pt x="662" y="7018"/>
                  </a:cubicBezTo>
                  <a:cubicBezTo>
                    <a:pt x="662" y="6829"/>
                    <a:pt x="725" y="6640"/>
                    <a:pt x="820" y="6419"/>
                  </a:cubicBezTo>
                  <a:cubicBezTo>
                    <a:pt x="1103" y="6608"/>
                    <a:pt x="1355" y="6671"/>
                    <a:pt x="1670" y="6671"/>
                  </a:cubicBezTo>
                  <a:cubicBezTo>
                    <a:pt x="1891" y="6671"/>
                    <a:pt x="2048" y="6514"/>
                    <a:pt x="2048" y="6325"/>
                  </a:cubicBezTo>
                  <a:cubicBezTo>
                    <a:pt x="2048" y="6104"/>
                    <a:pt x="1891" y="5946"/>
                    <a:pt x="1670" y="5946"/>
                  </a:cubicBezTo>
                  <a:cubicBezTo>
                    <a:pt x="1418" y="5946"/>
                    <a:pt x="1135" y="5852"/>
                    <a:pt x="946" y="5631"/>
                  </a:cubicBezTo>
                  <a:cubicBezTo>
                    <a:pt x="725" y="5442"/>
                    <a:pt x="631" y="5159"/>
                    <a:pt x="631" y="4907"/>
                  </a:cubicBezTo>
                  <a:cubicBezTo>
                    <a:pt x="631" y="4623"/>
                    <a:pt x="725" y="4340"/>
                    <a:pt x="946" y="4151"/>
                  </a:cubicBezTo>
                  <a:cubicBezTo>
                    <a:pt x="1135" y="3962"/>
                    <a:pt x="1418" y="3836"/>
                    <a:pt x="1670" y="3836"/>
                  </a:cubicBezTo>
                  <a:cubicBezTo>
                    <a:pt x="1954" y="3836"/>
                    <a:pt x="2237" y="3962"/>
                    <a:pt x="2426" y="4151"/>
                  </a:cubicBezTo>
                  <a:cubicBezTo>
                    <a:pt x="2489" y="4214"/>
                    <a:pt x="2576" y="4245"/>
                    <a:pt x="2663" y="4245"/>
                  </a:cubicBezTo>
                  <a:cubicBezTo>
                    <a:pt x="2749" y="4245"/>
                    <a:pt x="2836" y="4214"/>
                    <a:pt x="2899" y="4151"/>
                  </a:cubicBezTo>
                  <a:cubicBezTo>
                    <a:pt x="3025" y="4025"/>
                    <a:pt x="3025" y="3804"/>
                    <a:pt x="2899" y="3678"/>
                  </a:cubicBezTo>
                  <a:cubicBezTo>
                    <a:pt x="2678" y="3426"/>
                    <a:pt x="2426" y="3332"/>
                    <a:pt x="2111" y="3237"/>
                  </a:cubicBezTo>
                  <a:cubicBezTo>
                    <a:pt x="1954" y="2859"/>
                    <a:pt x="2048" y="2418"/>
                    <a:pt x="2363" y="2103"/>
                  </a:cubicBezTo>
                  <a:cubicBezTo>
                    <a:pt x="2552" y="1914"/>
                    <a:pt x="2836" y="1788"/>
                    <a:pt x="3088" y="1788"/>
                  </a:cubicBezTo>
                  <a:cubicBezTo>
                    <a:pt x="3372" y="1788"/>
                    <a:pt x="3655" y="1914"/>
                    <a:pt x="3844" y="2103"/>
                  </a:cubicBezTo>
                  <a:cubicBezTo>
                    <a:pt x="3907" y="2166"/>
                    <a:pt x="3994" y="2197"/>
                    <a:pt x="4080" y="2197"/>
                  </a:cubicBezTo>
                  <a:cubicBezTo>
                    <a:pt x="4167" y="2197"/>
                    <a:pt x="4254" y="2166"/>
                    <a:pt x="4317" y="2103"/>
                  </a:cubicBezTo>
                  <a:cubicBezTo>
                    <a:pt x="4443" y="1977"/>
                    <a:pt x="4443" y="1756"/>
                    <a:pt x="4317" y="1630"/>
                  </a:cubicBezTo>
                  <a:cubicBezTo>
                    <a:pt x="4128" y="1441"/>
                    <a:pt x="3876" y="1284"/>
                    <a:pt x="3624" y="1189"/>
                  </a:cubicBezTo>
                  <a:cubicBezTo>
                    <a:pt x="3781" y="969"/>
                    <a:pt x="3970" y="811"/>
                    <a:pt x="4254" y="748"/>
                  </a:cubicBezTo>
                  <a:cubicBezTo>
                    <a:pt x="4333" y="734"/>
                    <a:pt x="4413" y="726"/>
                    <a:pt x="4492" y="726"/>
                  </a:cubicBezTo>
                  <a:close/>
                  <a:moveTo>
                    <a:pt x="7254" y="0"/>
                  </a:moveTo>
                  <a:cubicBezTo>
                    <a:pt x="6817" y="0"/>
                    <a:pt x="6387" y="190"/>
                    <a:pt x="6049" y="528"/>
                  </a:cubicBezTo>
                  <a:cubicBezTo>
                    <a:pt x="6018" y="559"/>
                    <a:pt x="5923" y="654"/>
                    <a:pt x="5892" y="717"/>
                  </a:cubicBezTo>
                  <a:cubicBezTo>
                    <a:pt x="5860" y="654"/>
                    <a:pt x="5766" y="622"/>
                    <a:pt x="5734" y="528"/>
                  </a:cubicBezTo>
                  <a:cubicBezTo>
                    <a:pt x="5391" y="185"/>
                    <a:pt x="4972" y="13"/>
                    <a:pt x="4521" y="13"/>
                  </a:cubicBezTo>
                  <a:cubicBezTo>
                    <a:pt x="4392" y="13"/>
                    <a:pt x="4261" y="27"/>
                    <a:pt x="4128" y="55"/>
                  </a:cubicBezTo>
                  <a:cubicBezTo>
                    <a:pt x="3561" y="181"/>
                    <a:pt x="3151" y="559"/>
                    <a:pt x="2899" y="1126"/>
                  </a:cubicBezTo>
                  <a:cubicBezTo>
                    <a:pt x="2552" y="1158"/>
                    <a:pt x="2206" y="1347"/>
                    <a:pt x="1922" y="1599"/>
                  </a:cubicBezTo>
                  <a:cubicBezTo>
                    <a:pt x="1481" y="2040"/>
                    <a:pt x="1324" y="2607"/>
                    <a:pt x="1450" y="3206"/>
                  </a:cubicBezTo>
                  <a:cubicBezTo>
                    <a:pt x="1103" y="3237"/>
                    <a:pt x="788" y="3458"/>
                    <a:pt x="505" y="3678"/>
                  </a:cubicBezTo>
                  <a:cubicBezTo>
                    <a:pt x="190" y="3993"/>
                    <a:pt x="1" y="4434"/>
                    <a:pt x="1" y="4907"/>
                  </a:cubicBezTo>
                  <a:cubicBezTo>
                    <a:pt x="1" y="5285"/>
                    <a:pt x="127" y="5663"/>
                    <a:pt x="347" y="5915"/>
                  </a:cubicBezTo>
                  <a:cubicBezTo>
                    <a:pt x="127" y="6230"/>
                    <a:pt x="1" y="6608"/>
                    <a:pt x="1" y="6955"/>
                  </a:cubicBezTo>
                  <a:cubicBezTo>
                    <a:pt x="1" y="7427"/>
                    <a:pt x="190" y="7868"/>
                    <a:pt x="505" y="8183"/>
                  </a:cubicBezTo>
                  <a:cubicBezTo>
                    <a:pt x="788" y="8435"/>
                    <a:pt x="1103" y="8593"/>
                    <a:pt x="1450" y="8624"/>
                  </a:cubicBezTo>
                  <a:cubicBezTo>
                    <a:pt x="1418" y="8750"/>
                    <a:pt x="1418" y="8876"/>
                    <a:pt x="1418" y="9002"/>
                  </a:cubicBezTo>
                  <a:cubicBezTo>
                    <a:pt x="1418" y="9916"/>
                    <a:pt x="2080" y="10609"/>
                    <a:pt x="2962" y="10735"/>
                  </a:cubicBezTo>
                  <a:cubicBezTo>
                    <a:pt x="3214" y="11365"/>
                    <a:pt x="3813" y="11775"/>
                    <a:pt x="4569" y="11775"/>
                  </a:cubicBezTo>
                  <a:cubicBezTo>
                    <a:pt x="5104" y="11775"/>
                    <a:pt x="5640" y="11523"/>
                    <a:pt x="5955" y="11082"/>
                  </a:cubicBezTo>
                  <a:cubicBezTo>
                    <a:pt x="6270" y="11523"/>
                    <a:pt x="6774" y="11775"/>
                    <a:pt x="7310" y="11775"/>
                  </a:cubicBezTo>
                  <a:cubicBezTo>
                    <a:pt x="8034" y="11775"/>
                    <a:pt x="8664" y="11365"/>
                    <a:pt x="8948" y="10735"/>
                  </a:cubicBezTo>
                  <a:cubicBezTo>
                    <a:pt x="9799" y="10609"/>
                    <a:pt x="10460" y="9916"/>
                    <a:pt x="10460" y="9002"/>
                  </a:cubicBezTo>
                  <a:cubicBezTo>
                    <a:pt x="10460" y="8876"/>
                    <a:pt x="10460" y="8750"/>
                    <a:pt x="10429" y="8624"/>
                  </a:cubicBezTo>
                  <a:cubicBezTo>
                    <a:pt x="10775" y="8593"/>
                    <a:pt x="11090" y="8404"/>
                    <a:pt x="11374" y="8183"/>
                  </a:cubicBezTo>
                  <a:cubicBezTo>
                    <a:pt x="11689" y="7837"/>
                    <a:pt x="11878" y="7427"/>
                    <a:pt x="11878" y="6955"/>
                  </a:cubicBezTo>
                  <a:cubicBezTo>
                    <a:pt x="11878" y="6545"/>
                    <a:pt x="11783" y="6199"/>
                    <a:pt x="11531" y="5915"/>
                  </a:cubicBezTo>
                  <a:cubicBezTo>
                    <a:pt x="11689" y="5663"/>
                    <a:pt x="11815" y="5285"/>
                    <a:pt x="11815" y="4907"/>
                  </a:cubicBezTo>
                  <a:cubicBezTo>
                    <a:pt x="11815" y="4434"/>
                    <a:pt x="11594" y="3993"/>
                    <a:pt x="11279" y="3678"/>
                  </a:cubicBezTo>
                  <a:cubicBezTo>
                    <a:pt x="11027" y="3395"/>
                    <a:pt x="10712" y="3237"/>
                    <a:pt x="10334" y="3206"/>
                  </a:cubicBezTo>
                  <a:cubicBezTo>
                    <a:pt x="10460" y="2670"/>
                    <a:pt x="10303" y="2040"/>
                    <a:pt x="9862" y="1599"/>
                  </a:cubicBezTo>
                  <a:cubicBezTo>
                    <a:pt x="9610" y="1315"/>
                    <a:pt x="9231" y="1158"/>
                    <a:pt x="8885" y="1126"/>
                  </a:cubicBezTo>
                  <a:cubicBezTo>
                    <a:pt x="8664" y="559"/>
                    <a:pt x="8223" y="181"/>
                    <a:pt x="7656" y="55"/>
                  </a:cubicBezTo>
                  <a:cubicBezTo>
                    <a:pt x="7523" y="18"/>
                    <a:pt x="7388" y="0"/>
                    <a:pt x="7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472;p55">
              <a:extLst>
                <a:ext uri="{FF2B5EF4-FFF2-40B4-BE49-F238E27FC236}">
                  <a16:creationId xmlns:a16="http://schemas.microsoft.com/office/drawing/2014/main" id="{5E6364D4-0CD3-4495-B210-0A3956313D06}"/>
                </a:ext>
              </a:extLst>
            </p:cNvPr>
            <p:cNvSpPr/>
            <p:nvPr/>
          </p:nvSpPr>
          <p:spPr>
            <a:xfrm>
              <a:off x="-22685675" y="2408150"/>
              <a:ext cx="27575" cy="66175"/>
            </a:xfrm>
            <a:custGeom>
              <a:avLst/>
              <a:gdLst/>
              <a:ahLst/>
              <a:cxnLst/>
              <a:rect l="l" t="t" r="r" b="b"/>
              <a:pathLst>
                <a:path w="1103" h="2647" extrusionOk="0">
                  <a:moveTo>
                    <a:pt x="740" y="1"/>
                  </a:moveTo>
                  <a:cubicBezTo>
                    <a:pt x="654" y="1"/>
                    <a:pt x="567" y="32"/>
                    <a:pt x="504" y="95"/>
                  </a:cubicBezTo>
                  <a:cubicBezTo>
                    <a:pt x="189" y="410"/>
                    <a:pt x="0" y="820"/>
                    <a:pt x="0" y="1292"/>
                  </a:cubicBezTo>
                  <a:cubicBezTo>
                    <a:pt x="0" y="1765"/>
                    <a:pt x="189" y="2206"/>
                    <a:pt x="504" y="2521"/>
                  </a:cubicBezTo>
                  <a:cubicBezTo>
                    <a:pt x="599" y="2584"/>
                    <a:pt x="662" y="2647"/>
                    <a:pt x="756" y="2647"/>
                  </a:cubicBezTo>
                  <a:cubicBezTo>
                    <a:pt x="819" y="2647"/>
                    <a:pt x="945" y="2615"/>
                    <a:pt x="977" y="2521"/>
                  </a:cubicBezTo>
                  <a:cubicBezTo>
                    <a:pt x="1103" y="2395"/>
                    <a:pt x="1103" y="2174"/>
                    <a:pt x="977" y="2048"/>
                  </a:cubicBezTo>
                  <a:cubicBezTo>
                    <a:pt x="788" y="1859"/>
                    <a:pt x="662" y="1576"/>
                    <a:pt x="662" y="1292"/>
                  </a:cubicBezTo>
                  <a:cubicBezTo>
                    <a:pt x="662" y="1040"/>
                    <a:pt x="788" y="757"/>
                    <a:pt x="977" y="536"/>
                  </a:cubicBezTo>
                  <a:cubicBezTo>
                    <a:pt x="1103" y="442"/>
                    <a:pt x="1103" y="253"/>
                    <a:pt x="977" y="95"/>
                  </a:cubicBezTo>
                  <a:cubicBezTo>
                    <a:pt x="914" y="32"/>
                    <a:pt x="827" y="1"/>
                    <a:pt x="7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473;p55">
              <a:extLst>
                <a:ext uri="{FF2B5EF4-FFF2-40B4-BE49-F238E27FC236}">
                  <a16:creationId xmlns:a16="http://schemas.microsoft.com/office/drawing/2014/main" id="{738A6AA7-D172-43A5-9B13-BD8A7AF5FFA5}"/>
                </a:ext>
              </a:extLst>
            </p:cNvPr>
            <p:cNvSpPr/>
            <p:nvPr/>
          </p:nvSpPr>
          <p:spPr>
            <a:xfrm>
              <a:off x="-22766800" y="2408950"/>
              <a:ext cx="27575" cy="66175"/>
            </a:xfrm>
            <a:custGeom>
              <a:avLst/>
              <a:gdLst/>
              <a:ahLst/>
              <a:cxnLst/>
              <a:rect l="l" t="t" r="r" b="b"/>
              <a:pathLst>
                <a:path w="1103" h="2647" extrusionOk="0">
                  <a:moveTo>
                    <a:pt x="362" y="0"/>
                  </a:moveTo>
                  <a:cubicBezTo>
                    <a:pt x="276" y="0"/>
                    <a:pt x="189" y="32"/>
                    <a:pt x="126" y="95"/>
                  </a:cubicBezTo>
                  <a:cubicBezTo>
                    <a:pt x="0" y="221"/>
                    <a:pt x="0" y="441"/>
                    <a:pt x="126" y="567"/>
                  </a:cubicBezTo>
                  <a:cubicBezTo>
                    <a:pt x="315" y="756"/>
                    <a:pt x="441" y="1040"/>
                    <a:pt x="441" y="1323"/>
                  </a:cubicBezTo>
                  <a:cubicBezTo>
                    <a:pt x="441" y="1575"/>
                    <a:pt x="315" y="1859"/>
                    <a:pt x="126" y="2048"/>
                  </a:cubicBezTo>
                  <a:cubicBezTo>
                    <a:pt x="0" y="2174"/>
                    <a:pt x="0" y="2426"/>
                    <a:pt x="126" y="2520"/>
                  </a:cubicBezTo>
                  <a:cubicBezTo>
                    <a:pt x="221" y="2615"/>
                    <a:pt x="284" y="2646"/>
                    <a:pt x="378" y="2646"/>
                  </a:cubicBezTo>
                  <a:cubicBezTo>
                    <a:pt x="441" y="2646"/>
                    <a:pt x="567" y="2615"/>
                    <a:pt x="599" y="2520"/>
                  </a:cubicBezTo>
                  <a:cubicBezTo>
                    <a:pt x="977" y="2174"/>
                    <a:pt x="1103" y="1733"/>
                    <a:pt x="1103" y="1323"/>
                  </a:cubicBezTo>
                  <a:cubicBezTo>
                    <a:pt x="1103" y="851"/>
                    <a:pt x="914" y="410"/>
                    <a:pt x="599" y="95"/>
                  </a:cubicBezTo>
                  <a:cubicBezTo>
                    <a:pt x="536" y="32"/>
                    <a:pt x="449" y="0"/>
                    <a:pt x="3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72" name="Google Shape;2413;p54">
            <a:extLst>
              <a:ext uri="{FF2B5EF4-FFF2-40B4-BE49-F238E27FC236}">
                <a16:creationId xmlns:a16="http://schemas.microsoft.com/office/drawing/2014/main" id="{D73B54D8-12DB-4CE0-BC86-84F89C0A0C3B}"/>
              </a:ext>
            </a:extLst>
          </p:cNvPr>
          <p:cNvCxnSpPr/>
          <p:nvPr/>
        </p:nvCxnSpPr>
        <p:spPr>
          <a:xfrm rot="5400000" flipH="1">
            <a:off x="8610443" y="2650206"/>
            <a:ext cx="936000" cy="2344800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3" name="Google Shape;2406;p54">
            <a:extLst>
              <a:ext uri="{FF2B5EF4-FFF2-40B4-BE49-F238E27FC236}">
                <a16:creationId xmlns:a16="http://schemas.microsoft.com/office/drawing/2014/main" id="{B3150681-4236-471C-B46C-9BB221B36B72}"/>
              </a:ext>
            </a:extLst>
          </p:cNvPr>
          <p:cNvSpPr/>
          <p:nvPr/>
        </p:nvSpPr>
        <p:spPr>
          <a:xfrm>
            <a:off x="9772150" y="4352093"/>
            <a:ext cx="957385" cy="869705"/>
          </a:xfrm>
          <a:prstGeom prst="roundRect">
            <a:avLst>
              <a:gd name="adj" fmla="val 28542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74" name="Google Shape;2474;p55">
            <a:extLst>
              <a:ext uri="{FF2B5EF4-FFF2-40B4-BE49-F238E27FC236}">
                <a16:creationId xmlns:a16="http://schemas.microsoft.com/office/drawing/2014/main" id="{DF8A94D4-3B60-4787-9B0C-5DE2CAB46E21}"/>
              </a:ext>
            </a:extLst>
          </p:cNvPr>
          <p:cNvSpPr/>
          <p:nvPr/>
        </p:nvSpPr>
        <p:spPr>
          <a:xfrm>
            <a:off x="9997338" y="4558341"/>
            <a:ext cx="469245" cy="457211"/>
          </a:xfrm>
          <a:custGeom>
            <a:avLst/>
            <a:gdLst/>
            <a:ahLst/>
            <a:cxnLst/>
            <a:rect l="l" t="t" r="r" b="b"/>
            <a:pathLst>
              <a:path w="12005" h="11815" extrusionOk="0">
                <a:moveTo>
                  <a:pt x="6003" y="693"/>
                </a:moveTo>
                <a:cubicBezTo>
                  <a:pt x="6089" y="693"/>
                  <a:pt x="6176" y="725"/>
                  <a:pt x="6239" y="788"/>
                </a:cubicBezTo>
                <a:lnTo>
                  <a:pt x="8444" y="2993"/>
                </a:lnTo>
                <a:lnTo>
                  <a:pt x="7972" y="3466"/>
                </a:lnTo>
                <a:lnTo>
                  <a:pt x="7751" y="3214"/>
                </a:lnTo>
                <a:cubicBezTo>
                  <a:pt x="7562" y="3025"/>
                  <a:pt x="7279" y="2899"/>
                  <a:pt x="6995" y="2899"/>
                </a:cubicBezTo>
                <a:cubicBezTo>
                  <a:pt x="6711" y="2899"/>
                  <a:pt x="6459" y="3025"/>
                  <a:pt x="6239" y="3214"/>
                </a:cubicBezTo>
                <a:cubicBezTo>
                  <a:pt x="5861" y="3623"/>
                  <a:pt x="5861" y="4285"/>
                  <a:pt x="6239" y="4663"/>
                </a:cubicBezTo>
                <a:lnTo>
                  <a:pt x="6491" y="4915"/>
                </a:lnTo>
                <a:lnTo>
                  <a:pt x="6018" y="5388"/>
                </a:lnTo>
                <a:lnTo>
                  <a:pt x="5262" y="4631"/>
                </a:lnTo>
                <a:cubicBezTo>
                  <a:pt x="5199" y="4568"/>
                  <a:pt x="5113" y="4537"/>
                  <a:pt x="5026" y="4537"/>
                </a:cubicBezTo>
                <a:cubicBezTo>
                  <a:pt x="4939" y="4537"/>
                  <a:pt x="4853" y="4568"/>
                  <a:pt x="4790" y="4631"/>
                </a:cubicBezTo>
                <a:lnTo>
                  <a:pt x="4317" y="5104"/>
                </a:lnTo>
                <a:cubicBezTo>
                  <a:pt x="4254" y="5167"/>
                  <a:pt x="4167" y="5198"/>
                  <a:pt x="4081" y="5198"/>
                </a:cubicBezTo>
                <a:cubicBezTo>
                  <a:pt x="3994" y="5198"/>
                  <a:pt x="3907" y="5167"/>
                  <a:pt x="3844" y="5104"/>
                </a:cubicBezTo>
                <a:cubicBezTo>
                  <a:pt x="3718" y="4978"/>
                  <a:pt x="3718" y="4757"/>
                  <a:pt x="3844" y="4631"/>
                </a:cubicBezTo>
                <a:lnTo>
                  <a:pt x="4317" y="4159"/>
                </a:lnTo>
                <a:cubicBezTo>
                  <a:pt x="4443" y="4033"/>
                  <a:pt x="4443" y="3812"/>
                  <a:pt x="4317" y="3686"/>
                </a:cubicBezTo>
                <a:lnTo>
                  <a:pt x="3624" y="2993"/>
                </a:lnTo>
                <a:lnTo>
                  <a:pt x="5766" y="788"/>
                </a:lnTo>
                <a:cubicBezTo>
                  <a:pt x="5829" y="725"/>
                  <a:pt x="5916" y="693"/>
                  <a:pt x="6003" y="693"/>
                </a:cubicBezTo>
                <a:close/>
                <a:moveTo>
                  <a:pt x="3088" y="3466"/>
                </a:moveTo>
                <a:lnTo>
                  <a:pt x="3561" y="3938"/>
                </a:lnTo>
                <a:lnTo>
                  <a:pt x="3340" y="4159"/>
                </a:lnTo>
                <a:cubicBezTo>
                  <a:pt x="2931" y="4568"/>
                  <a:pt x="2931" y="5230"/>
                  <a:pt x="3340" y="5608"/>
                </a:cubicBezTo>
                <a:cubicBezTo>
                  <a:pt x="3529" y="5813"/>
                  <a:pt x="3797" y="5915"/>
                  <a:pt x="4065" y="5915"/>
                </a:cubicBezTo>
                <a:cubicBezTo>
                  <a:pt x="4333" y="5915"/>
                  <a:pt x="4601" y="5813"/>
                  <a:pt x="4790" y="5608"/>
                </a:cubicBezTo>
                <a:lnTo>
                  <a:pt x="5042" y="5388"/>
                </a:lnTo>
                <a:lnTo>
                  <a:pt x="5514" y="5860"/>
                </a:lnTo>
                <a:lnTo>
                  <a:pt x="4758" y="6616"/>
                </a:lnTo>
                <a:cubicBezTo>
                  <a:pt x="4632" y="6711"/>
                  <a:pt x="4632" y="6963"/>
                  <a:pt x="4758" y="7089"/>
                </a:cubicBezTo>
                <a:lnTo>
                  <a:pt x="5231" y="7561"/>
                </a:lnTo>
                <a:cubicBezTo>
                  <a:pt x="5357" y="7656"/>
                  <a:pt x="5357" y="7908"/>
                  <a:pt x="5231" y="8002"/>
                </a:cubicBezTo>
                <a:cubicBezTo>
                  <a:pt x="5168" y="8065"/>
                  <a:pt x="5081" y="8097"/>
                  <a:pt x="4994" y="8097"/>
                </a:cubicBezTo>
                <a:cubicBezTo>
                  <a:pt x="4908" y="8097"/>
                  <a:pt x="4821" y="8065"/>
                  <a:pt x="4758" y="8002"/>
                </a:cubicBezTo>
                <a:lnTo>
                  <a:pt x="4286" y="7561"/>
                </a:lnTo>
                <a:cubicBezTo>
                  <a:pt x="4223" y="7498"/>
                  <a:pt x="4136" y="7467"/>
                  <a:pt x="4049" y="7467"/>
                </a:cubicBezTo>
                <a:cubicBezTo>
                  <a:pt x="3963" y="7467"/>
                  <a:pt x="3876" y="7498"/>
                  <a:pt x="3813" y="7561"/>
                </a:cubicBezTo>
                <a:lnTo>
                  <a:pt x="3088" y="8254"/>
                </a:lnTo>
                <a:lnTo>
                  <a:pt x="883" y="6049"/>
                </a:lnTo>
                <a:cubicBezTo>
                  <a:pt x="789" y="6018"/>
                  <a:pt x="789" y="5829"/>
                  <a:pt x="883" y="5671"/>
                </a:cubicBezTo>
                <a:lnTo>
                  <a:pt x="3088" y="3466"/>
                </a:lnTo>
                <a:close/>
                <a:moveTo>
                  <a:pt x="8917" y="3529"/>
                </a:moveTo>
                <a:lnTo>
                  <a:pt x="11122" y="5671"/>
                </a:lnTo>
                <a:cubicBezTo>
                  <a:pt x="11248" y="5766"/>
                  <a:pt x="11248" y="6018"/>
                  <a:pt x="11122" y="6144"/>
                </a:cubicBezTo>
                <a:lnTo>
                  <a:pt x="8917" y="8349"/>
                </a:lnTo>
                <a:lnTo>
                  <a:pt x="8444" y="7876"/>
                </a:lnTo>
                <a:lnTo>
                  <a:pt x="8696" y="7624"/>
                </a:lnTo>
                <a:cubicBezTo>
                  <a:pt x="9074" y="7246"/>
                  <a:pt x="9074" y="6553"/>
                  <a:pt x="8696" y="6175"/>
                </a:cubicBezTo>
                <a:cubicBezTo>
                  <a:pt x="8491" y="5970"/>
                  <a:pt x="8224" y="5868"/>
                  <a:pt x="7956" y="5868"/>
                </a:cubicBezTo>
                <a:cubicBezTo>
                  <a:pt x="7688" y="5868"/>
                  <a:pt x="7420" y="5970"/>
                  <a:pt x="7216" y="6175"/>
                </a:cubicBezTo>
                <a:lnTo>
                  <a:pt x="6995" y="6396"/>
                </a:lnTo>
                <a:lnTo>
                  <a:pt x="6522" y="5923"/>
                </a:lnTo>
                <a:lnTo>
                  <a:pt x="7279" y="5198"/>
                </a:lnTo>
                <a:cubicBezTo>
                  <a:pt x="7373" y="5072"/>
                  <a:pt x="7373" y="4820"/>
                  <a:pt x="7279" y="4726"/>
                </a:cubicBezTo>
                <a:lnTo>
                  <a:pt x="6806" y="4222"/>
                </a:lnTo>
                <a:cubicBezTo>
                  <a:pt x="6680" y="4127"/>
                  <a:pt x="6680" y="3875"/>
                  <a:pt x="6806" y="3749"/>
                </a:cubicBezTo>
                <a:cubicBezTo>
                  <a:pt x="6869" y="3686"/>
                  <a:pt x="6963" y="3655"/>
                  <a:pt x="7026" y="3655"/>
                </a:cubicBezTo>
                <a:cubicBezTo>
                  <a:pt x="7121" y="3655"/>
                  <a:pt x="7216" y="3686"/>
                  <a:pt x="7279" y="3749"/>
                </a:cubicBezTo>
                <a:lnTo>
                  <a:pt x="7751" y="4222"/>
                </a:lnTo>
                <a:cubicBezTo>
                  <a:pt x="7798" y="4285"/>
                  <a:pt x="7885" y="4316"/>
                  <a:pt x="7976" y="4316"/>
                </a:cubicBezTo>
                <a:cubicBezTo>
                  <a:pt x="8066" y="4316"/>
                  <a:pt x="8161" y="4285"/>
                  <a:pt x="8224" y="4222"/>
                </a:cubicBezTo>
                <a:lnTo>
                  <a:pt x="8917" y="3529"/>
                </a:lnTo>
                <a:close/>
                <a:moveTo>
                  <a:pt x="5987" y="6396"/>
                </a:moveTo>
                <a:lnTo>
                  <a:pt x="6711" y="7152"/>
                </a:lnTo>
                <a:cubicBezTo>
                  <a:pt x="6774" y="7215"/>
                  <a:pt x="6869" y="7246"/>
                  <a:pt x="6960" y="7246"/>
                </a:cubicBezTo>
                <a:cubicBezTo>
                  <a:pt x="7050" y="7246"/>
                  <a:pt x="7137" y="7215"/>
                  <a:pt x="7184" y="7152"/>
                </a:cubicBezTo>
                <a:lnTo>
                  <a:pt x="7657" y="6679"/>
                </a:lnTo>
                <a:cubicBezTo>
                  <a:pt x="7720" y="6616"/>
                  <a:pt x="7814" y="6585"/>
                  <a:pt x="7905" y="6585"/>
                </a:cubicBezTo>
                <a:cubicBezTo>
                  <a:pt x="7995" y="6585"/>
                  <a:pt x="8082" y="6616"/>
                  <a:pt x="8129" y="6679"/>
                </a:cubicBezTo>
                <a:cubicBezTo>
                  <a:pt x="8255" y="6805"/>
                  <a:pt x="8255" y="7026"/>
                  <a:pt x="8129" y="7152"/>
                </a:cubicBezTo>
                <a:lnTo>
                  <a:pt x="7657" y="7624"/>
                </a:lnTo>
                <a:cubicBezTo>
                  <a:pt x="7562" y="7750"/>
                  <a:pt x="7562" y="7971"/>
                  <a:pt x="7657" y="8097"/>
                </a:cubicBezTo>
                <a:lnTo>
                  <a:pt x="8381" y="8822"/>
                </a:lnTo>
                <a:lnTo>
                  <a:pt x="6239" y="11027"/>
                </a:lnTo>
                <a:cubicBezTo>
                  <a:pt x="6192" y="11074"/>
                  <a:pt x="6105" y="11098"/>
                  <a:pt x="6014" y="11098"/>
                </a:cubicBezTo>
                <a:cubicBezTo>
                  <a:pt x="5924" y="11098"/>
                  <a:pt x="5829" y="11074"/>
                  <a:pt x="5766" y="11027"/>
                </a:cubicBezTo>
                <a:lnTo>
                  <a:pt x="3561" y="8822"/>
                </a:lnTo>
                <a:lnTo>
                  <a:pt x="4034" y="8349"/>
                </a:lnTo>
                <a:lnTo>
                  <a:pt x="4286" y="8570"/>
                </a:lnTo>
                <a:cubicBezTo>
                  <a:pt x="4475" y="8774"/>
                  <a:pt x="4742" y="8877"/>
                  <a:pt x="5010" y="8877"/>
                </a:cubicBezTo>
                <a:cubicBezTo>
                  <a:pt x="5278" y="8877"/>
                  <a:pt x="5546" y="8774"/>
                  <a:pt x="5735" y="8570"/>
                </a:cubicBezTo>
                <a:cubicBezTo>
                  <a:pt x="6144" y="8191"/>
                  <a:pt x="6144" y="7498"/>
                  <a:pt x="5735" y="7120"/>
                </a:cubicBezTo>
                <a:lnTo>
                  <a:pt x="5514" y="6868"/>
                </a:lnTo>
                <a:lnTo>
                  <a:pt x="5987" y="6396"/>
                </a:lnTo>
                <a:close/>
                <a:moveTo>
                  <a:pt x="5999" y="0"/>
                </a:moveTo>
                <a:cubicBezTo>
                  <a:pt x="5735" y="0"/>
                  <a:pt x="5467" y="95"/>
                  <a:pt x="5262" y="284"/>
                </a:cubicBezTo>
                <a:lnTo>
                  <a:pt x="379" y="5167"/>
                </a:lnTo>
                <a:cubicBezTo>
                  <a:pt x="1" y="5577"/>
                  <a:pt x="1" y="6238"/>
                  <a:pt x="379" y="6648"/>
                </a:cubicBezTo>
                <a:lnTo>
                  <a:pt x="5262" y="11531"/>
                </a:lnTo>
                <a:cubicBezTo>
                  <a:pt x="5467" y="11720"/>
                  <a:pt x="5735" y="11814"/>
                  <a:pt x="5999" y="11814"/>
                </a:cubicBezTo>
                <a:cubicBezTo>
                  <a:pt x="6262" y="11814"/>
                  <a:pt x="6522" y="11720"/>
                  <a:pt x="6711" y="11531"/>
                </a:cubicBezTo>
                <a:lnTo>
                  <a:pt x="11595" y="6648"/>
                </a:lnTo>
                <a:cubicBezTo>
                  <a:pt x="12004" y="6238"/>
                  <a:pt x="12004" y="5577"/>
                  <a:pt x="11595" y="5167"/>
                </a:cubicBezTo>
                <a:lnTo>
                  <a:pt x="6711" y="284"/>
                </a:lnTo>
                <a:cubicBezTo>
                  <a:pt x="6522" y="95"/>
                  <a:pt x="6262" y="0"/>
                  <a:pt x="599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2416;p54">
            <a:extLst>
              <a:ext uri="{FF2B5EF4-FFF2-40B4-BE49-F238E27FC236}">
                <a16:creationId xmlns:a16="http://schemas.microsoft.com/office/drawing/2014/main" id="{14676E25-EFF5-48F0-ADC9-96695BFD544E}"/>
              </a:ext>
            </a:extLst>
          </p:cNvPr>
          <p:cNvSpPr txBox="1"/>
          <p:nvPr/>
        </p:nvSpPr>
        <p:spPr>
          <a:xfrm flipH="1">
            <a:off x="8999560" y="5428046"/>
            <a:ext cx="24648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dk2"/>
                </a:solidFill>
                <a:latin typeface="Fira Sans Extra Condensed"/>
                <a:sym typeface="Fira Sans Extra Condensed"/>
              </a:rPr>
              <a:t>RMarkdown</a:t>
            </a:r>
            <a:endParaRPr sz="2400" b="1" dirty="0">
              <a:solidFill>
                <a:schemeClr val="dk2"/>
              </a:solidFill>
              <a:latin typeface="Fira Sans Extra Condensed"/>
              <a:sym typeface="Fira Sans Extra Condensed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D09612F-E5AB-459C-A903-BF086E0874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9675" y="1173382"/>
            <a:ext cx="860478" cy="1128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883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73" grpId="0" animBg="1"/>
      <p:bldP spid="7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2476;p55">
            <a:extLst>
              <a:ext uri="{FF2B5EF4-FFF2-40B4-BE49-F238E27FC236}">
                <a16:creationId xmlns:a16="http://schemas.microsoft.com/office/drawing/2014/main" id="{ADD53BFA-B1B8-491C-A5D5-509A3E980F20}"/>
              </a:ext>
            </a:extLst>
          </p:cNvPr>
          <p:cNvGrpSpPr/>
          <p:nvPr/>
        </p:nvGrpSpPr>
        <p:grpSpPr>
          <a:xfrm>
            <a:off x="1392001" y="1549590"/>
            <a:ext cx="3391515" cy="3650628"/>
            <a:chOff x="-1482767" y="2313852"/>
            <a:chExt cx="1171064" cy="1260531"/>
          </a:xfrm>
        </p:grpSpPr>
        <p:sp>
          <p:nvSpPr>
            <p:cNvPr id="5" name="Google Shape;2477;p55">
              <a:extLst>
                <a:ext uri="{FF2B5EF4-FFF2-40B4-BE49-F238E27FC236}">
                  <a16:creationId xmlns:a16="http://schemas.microsoft.com/office/drawing/2014/main" id="{332F9283-D52E-4BE9-8280-D43867D77763}"/>
                </a:ext>
              </a:extLst>
            </p:cNvPr>
            <p:cNvSpPr/>
            <p:nvPr/>
          </p:nvSpPr>
          <p:spPr>
            <a:xfrm>
              <a:off x="-787713" y="2384787"/>
              <a:ext cx="208378" cy="237004"/>
            </a:xfrm>
            <a:custGeom>
              <a:avLst/>
              <a:gdLst/>
              <a:ahLst/>
              <a:cxnLst/>
              <a:rect l="l" t="t" r="r" b="b"/>
              <a:pathLst>
                <a:path w="5969" h="6789" extrusionOk="0">
                  <a:moveTo>
                    <a:pt x="4667" y="0"/>
                  </a:moveTo>
                  <a:lnTo>
                    <a:pt x="4667" y="0"/>
                  </a:lnTo>
                  <a:cubicBezTo>
                    <a:pt x="4045" y="127"/>
                    <a:pt x="3446" y="334"/>
                    <a:pt x="2858" y="576"/>
                  </a:cubicBezTo>
                  <a:cubicBezTo>
                    <a:pt x="2950" y="692"/>
                    <a:pt x="3054" y="818"/>
                    <a:pt x="3158" y="968"/>
                  </a:cubicBezTo>
                  <a:cubicBezTo>
                    <a:pt x="3930" y="2189"/>
                    <a:pt x="3572" y="3814"/>
                    <a:pt x="2351" y="4597"/>
                  </a:cubicBezTo>
                  <a:cubicBezTo>
                    <a:pt x="1913" y="4872"/>
                    <a:pt x="1417" y="5008"/>
                    <a:pt x="931" y="5008"/>
                  </a:cubicBezTo>
                  <a:cubicBezTo>
                    <a:pt x="664" y="5008"/>
                    <a:pt x="400" y="4967"/>
                    <a:pt x="151" y="4885"/>
                  </a:cubicBezTo>
                  <a:cubicBezTo>
                    <a:pt x="59" y="5484"/>
                    <a:pt x="1" y="6083"/>
                    <a:pt x="47" y="6694"/>
                  </a:cubicBezTo>
                  <a:cubicBezTo>
                    <a:pt x="346" y="6757"/>
                    <a:pt x="651" y="6789"/>
                    <a:pt x="956" y="6789"/>
                  </a:cubicBezTo>
                  <a:cubicBezTo>
                    <a:pt x="1767" y="6789"/>
                    <a:pt x="2583" y="6563"/>
                    <a:pt x="3319" y="6095"/>
                  </a:cubicBezTo>
                  <a:cubicBezTo>
                    <a:pt x="5358" y="4781"/>
                    <a:pt x="5969" y="2039"/>
                    <a:pt x="46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478;p55">
              <a:extLst>
                <a:ext uri="{FF2B5EF4-FFF2-40B4-BE49-F238E27FC236}">
                  <a16:creationId xmlns:a16="http://schemas.microsoft.com/office/drawing/2014/main" id="{831F63E7-BA04-408E-8371-53D49F08F722}"/>
                </a:ext>
              </a:extLst>
            </p:cNvPr>
            <p:cNvSpPr/>
            <p:nvPr/>
          </p:nvSpPr>
          <p:spPr>
            <a:xfrm>
              <a:off x="-930456" y="2313852"/>
              <a:ext cx="300051" cy="302635"/>
            </a:xfrm>
            <a:custGeom>
              <a:avLst/>
              <a:gdLst/>
              <a:ahLst/>
              <a:cxnLst/>
              <a:rect l="l" t="t" r="r" b="b"/>
              <a:pathLst>
                <a:path w="8595" h="8669" extrusionOk="0">
                  <a:moveTo>
                    <a:pt x="5020" y="0"/>
                  </a:moveTo>
                  <a:cubicBezTo>
                    <a:pt x="4205" y="0"/>
                    <a:pt x="3382" y="225"/>
                    <a:pt x="2650" y="696"/>
                  </a:cubicBezTo>
                  <a:cubicBezTo>
                    <a:pt x="588" y="1998"/>
                    <a:pt x="0" y="4740"/>
                    <a:pt x="1290" y="6779"/>
                  </a:cubicBezTo>
                  <a:cubicBezTo>
                    <a:pt x="1913" y="7747"/>
                    <a:pt x="2857" y="8380"/>
                    <a:pt x="3871" y="8668"/>
                  </a:cubicBezTo>
                  <a:cubicBezTo>
                    <a:pt x="3836" y="8046"/>
                    <a:pt x="3906" y="7436"/>
                    <a:pt x="3986" y="6825"/>
                  </a:cubicBezTo>
                  <a:cubicBezTo>
                    <a:pt x="3514" y="6629"/>
                    <a:pt x="3111" y="6295"/>
                    <a:pt x="2811" y="5834"/>
                  </a:cubicBezTo>
                  <a:cubicBezTo>
                    <a:pt x="2028" y="4613"/>
                    <a:pt x="2396" y="2977"/>
                    <a:pt x="3618" y="2205"/>
                  </a:cubicBezTo>
                  <a:cubicBezTo>
                    <a:pt x="4054" y="1929"/>
                    <a:pt x="4540" y="1797"/>
                    <a:pt x="5022" y="1797"/>
                  </a:cubicBezTo>
                  <a:cubicBezTo>
                    <a:pt x="5647" y="1797"/>
                    <a:pt x="6263" y="2019"/>
                    <a:pt x="6751" y="2435"/>
                  </a:cubicBezTo>
                  <a:cubicBezTo>
                    <a:pt x="7339" y="2171"/>
                    <a:pt x="7961" y="1963"/>
                    <a:pt x="8595" y="1813"/>
                  </a:cubicBezTo>
                  <a:cubicBezTo>
                    <a:pt x="7748" y="641"/>
                    <a:pt x="6396" y="0"/>
                    <a:pt x="502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479;p55">
              <a:extLst>
                <a:ext uri="{FF2B5EF4-FFF2-40B4-BE49-F238E27FC236}">
                  <a16:creationId xmlns:a16="http://schemas.microsoft.com/office/drawing/2014/main" id="{CF958300-DAED-4DFD-9375-F9E870B59FFD}"/>
                </a:ext>
              </a:extLst>
            </p:cNvPr>
            <p:cNvSpPr/>
            <p:nvPr/>
          </p:nvSpPr>
          <p:spPr>
            <a:xfrm>
              <a:off x="-1461493" y="3014920"/>
              <a:ext cx="78917" cy="203261"/>
            </a:xfrm>
            <a:custGeom>
              <a:avLst/>
              <a:gdLst/>
              <a:ahLst/>
              <a:cxnLst/>
              <a:rect l="l" t="t" r="r" b="b"/>
              <a:pathLst>
                <a:path w="2823" h="7271" fill="none" extrusionOk="0">
                  <a:moveTo>
                    <a:pt x="2823" y="7270"/>
                  </a:moveTo>
                  <a:cubicBezTo>
                    <a:pt x="2823" y="7270"/>
                    <a:pt x="0" y="5658"/>
                    <a:pt x="1118" y="1"/>
                  </a:cubicBezTo>
                </a:path>
              </a:pathLst>
            </a:custGeom>
            <a:noFill/>
            <a:ln w="6625" cap="flat" cmpd="sng">
              <a:solidFill>
                <a:srgbClr val="D34E11"/>
              </a:solidFill>
              <a:prstDash val="solid"/>
              <a:miter lim="1152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480;p55">
              <a:extLst>
                <a:ext uri="{FF2B5EF4-FFF2-40B4-BE49-F238E27FC236}">
                  <a16:creationId xmlns:a16="http://schemas.microsoft.com/office/drawing/2014/main" id="{92EBA7D5-F5A2-4FC8-A7D4-ACA3A46F4F09}"/>
                </a:ext>
              </a:extLst>
            </p:cNvPr>
            <p:cNvSpPr/>
            <p:nvPr/>
          </p:nvSpPr>
          <p:spPr>
            <a:xfrm>
              <a:off x="-1428646" y="2740206"/>
              <a:ext cx="38019" cy="307924"/>
            </a:xfrm>
            <a:custGeom>
              <a:avLst/>
              <a:gdLst/>
              <a:ahLst/>
              <a:cxnLst/>
              <a:rect l="l" t="t" r="r" b="b"/>
              <a:pathLst>
                <a:path w="1360" h="11015" extrusionOk="0">
                  <a:moveTo>
                    <a:pt x="0" y="1"/>
                  </a:moveTo>
                  <a:lnTo>
                    <a:pt x="0" y="11015"/>
                  </a:lnTo>
                  <a:lnTo>
                    <a:pt x="1360" y="11015"/>
                  </a:lnTo>
                  <a:lnTo>
                    <a:pt x="1360" y="1"/>
                  </a:lnTo>
                  <a:close/>
                </a:path>
              </a:pathLst>
            </a:custGeom>
            <a:solidFill>
              <a:srgbClr val="7331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481;p55">
              <a:extLst>
                <a:ext uri="{FF2B5EF4-FFF2-40B4-BE49-F238E27FC236}">
                  <a16:creationId xmlns:a16="http://schemas.microsoft.com/office/drawing/2014/main" id="{B17BD9AF-EC39-470E-A382-F678A1FC751D}"/>
                </a:ext>
              </a:extLst>
            </p:cNvPr>
            <p:cNvSpPr/>
            <p:nvPr/>
          </p:nvSpPr>
          <p:spPr>
            <a:xfrm>
              <a:off x="-1482767" y="2739898"/>
              <a:ext cx="116628" cy="308567"/>
            </a:xfrm>
            <a:custGeom>
              <a:avLst/>
              <a:gdLst/>
              <a:ahLst/>
              <a:cxnLst/>
              <a:rect l="l" t="t" r="r" b="b"/>
              <a:pathLst>
                <a:path w="4172" h="11038" extrusionOk="0">
                  <a:moveTo>
                    <a:pt x="2086" y="0"/>
                  </a:moveTo>
                  <a:cubicBezTo>
                    <a:pt x="934" y="0"/>
                    <a:pt x="1" y="933"/>
                    <a:pt x="1" y="2085"/>
                  </a:cubicBezTo>
                  <a:lnTo>
                    <a:pt x="1" y="8940"/>
                  </a:lnTo>
                  <a:cubicBezTo>
                    <a:pt x="1" y="10092"/>
                    <a:pt x="934" y="11037"/>
                    <a:pt x="2086" y="11037"/>
                  </a:cubicBezTo>
                  <a:cubicBezTo>
                    <a:pt x="3238" y="11037"/>
                    <a:pt x="4171" y="10092"/>
                    <a:pt x="4171" y="8940"/>
                  </a:cubicBezTo>
                  <a:lnTo>
                    <a:pt x="4171" y="2085"/>
                  </a:lnTo>
                  <a:cubicBezTo>
                    <a:pt x="4171" y="933"/>
                    <a:pt x="3238" y="0"/>
                    <a:pt x="208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482;p55">
              <a:extLst>
                <a:ext uri="{FF2B5EF4-FFF2-40B4-BE49-F238E27FC236}">
                  <a16:creationId xmlns:a16="http://schemas.microsoft.com/office/drawing/2014/main" id="{8F965AFA-8F54-40D4-823B-4745EC8198D3}"/>
                </a:ext>
              </a:extLst>
            </p:cNvPr>
            <p:cNvSpPr/>
            <p:nvPr/>
          </p:nvSpPr>
          <p:spPr>
            <a:xfrm>
              <a:off x="-1448606" y="2740206"/>
              <a:ext cx="103070" cy="308260"/>
            </a:xfrm>
            <a:custGeom>
              <a:avLst/>
              <a:gdLst/>
              <a:ahLst/>
              <a:cxnLst/>
              <a:rect l="l" t="t" r="r" b="b"/>
              <a:pathLst>
                <a:path w="3687" h="11027" extrusionOk="0">
                  <a:moveTo>
                    <a:pt x="1843" y="1"/>
                  </a:moveTo>
                  <a:cubicBezTo>
                    <a:pt x="818" y="1"/>
                    <a:pt x="0" y="830"/>
                    <a:pt x="0" y="1844"/>
                  </a:cubicBezTo>
                  <a:lnTo>
                    <a:pt x="0" y="9183"/>
                  </a:lnTo>
                  <a:cubicBezTo>
                    <a:pt x="0" y="10197"/>
                    <a:pt x="818" y="11026"/>
                    <a:pt x="1843" y="11026"/>
                  </a:cubicBezTo>
                  <a:cubicBezTo>
                    <a:pt x="2857" y="11026"/>
                    <a:pt x="3687" y="10197"/>
                    <a:pt x="3687" y="9183"/>
                  </a:cubicBezTo>
                  <a:lnTo>
                    <a:pt x="3687" y="1844"/>
                  </a:lnTo>
                  <a:cubicBezTo>
                    <a:pt x="3687" y="830"/>
                    <a:pt x="2857" y="1"/>
                    <a:pt x="1843" y="1"/>
                  </a:cubicBezTo>
                  <a:close/>
                </a:path>
              </a:pathLst>
            </a:custGeom>
            <a:solidFill>
              <a:srgbClr val="D34E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483;p55">
              <a:extLst>
                <a:ext uri="{FF2B5EF4-FFF2-40B4-BE49-F238E27FC236}">
                  <a16:creationId xmlns:a16="http://schemas.microsoft.com/office/drawing/2014/main" id="{DCCD66C5-6A95-424A-B671-45BEA2E9A3F8}"/>
                </a:ext>
              </a:extLst>
            </p:cNvPr>
            <p:cNvSpPr/>
            <p:nvPr/>
          </p:nvSpPr>
          <p:spPr>
            <a:xfrm>
              <a:off x="-1296922" y="3226539"/>
              <a:ext cx="43833" cy="242538"/>
            </a:xfrm>
            <a:custGeom>
              <a:avLst/>
              <a:gdLst/>
              <a:ahLst/>
              <a:cxnLst/>
              <a:rect l="l" t="t" r="r" b="b"/>
              <a:pathLst>
                <a:path w="1568" h="8676" extrusionOk="0">
                  <a:moveTo>
                    <a:pt x="0" y="0"/>
                  </a:moveTo>
                  <a:lnTo>
                    <a:pt x="0" y="8675"/>
                  </a:lnTo>
                  <a:lnTo>
                    <a:pt x="1567" y="8675"/>
                  </a:lnTo>
                  <a:lnTo>
                    <a:pt x="156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484;p55">
              <a:extLst>
                <a:ext uri="{FF2B5EF4-FFF2-40B4-BE49-F238E27FC236}">
                  <a16:creationId xmlns:a16="http://schemas.microsoft.com/office/drawing/2014/main" id="{662F143E-0FB3-4EFF-BD7B-7BD6BEA32074}"/>
                </a:ext>
              </a:extLst>
            </p:cNvPr>
            <p:cNvSpPr/>
            <p:nvPr/>
          </p:nvSpPr>
          <p:spPr>
            <a:xfrm>
              <a:off x="-1271483" y="3438438"/>
              <a:ext cx="133373" cy="73130"/>
            </a:xfrm>
            <a:custGeom>
              <a:avLst/>
              <a:gdLst/>
              <a:ahLst/>
              <a:cxnLst/>
              <a:rect l="l" t="t" r="r" b="b"/>
              <a:pathLst>
                <a:path w="4771" h="2616" extrusionOk="0">
                  <a:moveTo>
                    <a:pt x="254" y="1"/>
                  </a:moveTo>
                  <a:lnTo>
                    <a:pt x="1" y="1107"/>
                  </a:lnTo>
                  <a:lnTo>
                    <a:pt x="4713" y="2616"/>
                  </a:lnTo>
                  <a:lnTo>
                    <a:pt x="4770" y="2040"/>
                  </a:lnTo>
                  <a:lnTo>
                    <a:pt x="25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485;p55">
              <a:extLst>
                <a:ext uri="{FF2B5EF4-FFF2-40B4-BE49-F238E27FC236}">
                  <a16:creationId xmlns:a16="http://schemas.microsoft.com/office/drawing/2014/main" id="{AC7BFB14-44BE-4816-9BD4-C8B8C5BE25D6}"/>
                </a:ext>
              </a:extLst>
            </p:cNvPr>
            <p:cNvSpPr/>
            <p:nvPr/>
          </p:nvSpPr>
          <p:spPr>
            <a:xfrm>
              <a:off x="-1411901" y="3438438"/>
              <a:ext cx="133038" cy="73130"/>
            </a:xfrm>
            <a:custGeom>
              <a:avLst/>
              <a:gdLst/>
              <a:ahLst/>
              <a:cxnLst/>
              <a:rect l="l" t="t" r="r" b="b"/>
              <a:pathLst>
                <a:path w="4759" h="2616" extrusionOk="0">
                  <a:moveTo>
                    <a:pt x="4505" y="1"/>
                  </a:moveTo>
                  <a:lnTo>
                    <a:pt x="0" y="2040"/>
                  </a:lnTo>
                  <a:lnTo>
                    <a:pt x="58" y="2616"/>
                  </a:lnTo>
                  <a:lnTo>
                    <a:pt x="4759" y="1107"/>
                  </a:lnTo>
                  <a:lnTo>
                    <a:pt x="450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486;p55">
              <a:extLst>
                <a:ext uri="{FF2B5EF4-FFF2-40B4-BE49-F238E27FC236}">
                  <a16:creationId xmlns:a16="http://schemas.microsoft.com/office/drawing/2014/main" id="{BAE3FC7E-7AE0-4769-9E8D-0DC5D738064C}"/>
                </a:ext>
              </a:extLst>
            </p:cNvPr>
            <p:cNvSpPr/>
            <p:nvPr/>
          </p:nvSpPr>
          <p:spPr>
            <a:xfrm>
              <a:off x="-1174227" y="3510590"/>
              <a:ext cx="60578" cy="60243"/>
            </a:xfrm>
            <a:custGeom>
              <a:avLst/>
              <a:gdLst/>
              <a:ahLst/>
              <a:cxnLst/>
              <a:rect l="l" t="t" r="r" b="b"/>
              <a:pathLst>
                <a:path w="2167" h="2155" extrusionOk="0">
                  <a:moveTo>
                    <a:pt x="1084" y="0"/>
                  </a:moveTo>
                  <a:cubicBezTo>
                    <a:pt x="496" y="0"/>
                    <a:pt x="1" y="473"/>
                    <a:pt x="1" y="1072"/>
                  </a:cubicBezTo>
                  <a:cubicBezTo>
                    <a:pt x="1" y="1671"/>
                    <a:pt x="496" y="2155"/>
                    <a:pt x="1084" y="2155"/>
                  </a:cubicBezTo>
                  <a:cubicBezTo>
                    <a:pt x="1671" y="2155"/>
                    <a:pt x="2167" y="1671"/>
                    <a:pt x="2167" y="1072"/>
                  </a:cubicBezTo>
                  <a:cubicBezTo>
                    <a:pt x="2167" y="484"/>
                    <a:pt x="1671" y="0"/>
                    <a:pt x="10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487;p55">
              <a:extLst>
                <a:ext uri="{FF2B5EF4-FFF2-40B4-BE49-F238E27FC236}">
                  <a16:creationId xmlns:a16="http://schemas.microsoft.com/office/drawing/2014/main" id="{098AF66A-6DD4-4042-A130-CE4E0493485F}"/>
                </a:ext>
              </a:extLst>
            </p:cNvPr>
            <p:cNvSpPr/>
            <p:nvPr/>
          </p:nvSpPr>
          <p:spPr>
            <a:xfrm>
              <a:off x="-1442176" y="3510590"/>
              <a:ext cx="60243" cy="60243"/>
            </a:xfrm>
            <a:custGeom>
              <a:avLst/>
              <a:gdLst/>
              <a:ahLst/>
              <a:cxnLst/>
              <a:rect l="l" t="t" r="r" b="b"/>
              <a:pathLst>
                <a:path w="2155" h="2155" extrusionOk="0">
                  <a:moveTo>
                    <a:pt x="1083" y="0"/>
                  </a:moveTo>
                  <a:cubicBezTo>
                    <a:pt x="473" y="0"/>
                    <a:pt x="1" y="473"/>
                    <a:pt x="1" y="1072"/>
                  </a:cubicBezTo>
                  <a:cubicBezTo>
                    <a:pt x="1" y="1671"/>
                    <a:pt x="484" y="2155"/>
                    <a:pt x="1083" y="2155"/>
                  </a:cubicBezTo>
                  <a:cubicBezTo>
                    <a:pt x="1671" y="2155"/>
                    <a:pt x="2155" y="1671"/>
                    <a:pt x="2155" y="1072"/>
                  </a:cubicBezTo>
                  <a:cubicBezTo>
                    <a:pt x="2155" y="484"/>
                    <a:pt x="1671" y="0"/>
                    <a:pt x="108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488;p55">
              <a:extLst>
                <a:ext uri="{FF2B5EF4-FFF2-40B4-BE49-F238E27FC236}">
                  <a16:creationId xmlns:a16="http://schemas.microsoft.com/office/drawing/2014/main" id="{D99C836A-C793-441C-8723-4652424FCFC5}"/>
                </a:ext>
              </a:extLst>
            </p:cNvPr>
            <p:cNvSpPr/>
            <p:nvPr/>
          </p:nvSpPr>
          <p:spPr>
            <a:xfrm>
              <a:off x="-1424453" y="3193357"/>
              <a:ext cx="305325" cy="50599"/>
            </a:xfrm>
            <a:custGeom>
              <a:avLst/>
              <a:gdLst/>
              <a:ahLst/>
              <a:cxnLst/>
              <a:rect l="l" t="t" r="r" b="b"/>
              <a:pathLst>
                <a:path w="10922" h="1810" extrusionOk="0">
                  <a:moveTo>
                    <a:pt x="910" y="0"/>
                  </a:moveTo>
                  <a:cubicBezTo>
                    <a:pt x="403" y="0"/>
                    <a:pt x="0" y="404"/>
                    <a:pt x="0" y="899"/>
                  </a:cubicBezTo>
                  <a:cubicBezTo>
                    <a:pt x="0" y="1394"/>
                    <a:pt x="403" y="1809"/>
                    <a:pt x="910" y="1809"/>
                  </a:cubicBezTo>
                  <a:lnTo>
                    <a:pt x="10023" y="1809"/>
                  </a:lnTo>
                  <a:cubicBezTo>
                    <a:pt x="10530" y="1809"/>
                    <a:pt x="10922" y="1406"/>
                    <a:pt x="10922" y="899"/>
                  </a:cubicBezTo>
                  <a:cubicBezTo>
                    <a:pt x="10922" y="404"/>
                    <a:pt x="10530" y="0"/>
                    <a:pt x="100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489;p55">
              <a:extLst>
                <a:ext uri="{FF2B5EF4-FFF2-40B4-BE49-F238E27FC236}">
                  <a16:creationId xmlns:a16="http://schemas.microsoft.com/office/drawing/2014/main" id="{E622B414-E427-45C7-ADA9-1ECCB8238F97}"/>
                </a:ext>
              </a:extLst>
            </p:cNvPr>
            <p:cNvSpPr/>
            <p:nvPr/>
          </p:nvSpPr>
          <p:spPr>
            <a:xfrm>
              <a:off x="-1207717" y="2604624"/>
              <a:ext cx="106648" cy="143018"/>
            </a:xfrm>
            <a:custGeom>
              <a:avLst/>
              <a:gdLst/>
              <a:ahLst/>
              <a:cxnLst/>
              <a:rect l="l" t="t" r="r" b="b"/>
              <a:pathLst>
                <a:path w="3815" h="5116" extrusionOk="0">
                  <a:moveTo>
                    <a:pt x="2881" y="0"/>
                  </a:moveTo>
                  <a:lnTo>
                    <a:pt x="1" y="3169"/>
                  </a:lnTo>
                  <a:lnTo>
                    <a:pt x="1890" y="5116"/>
                  </a:lnTo>
                  <a:lnTo>
                    <a:pt x="3814" y="2984"/>
                  </a:lnTo>
                  <a:lnTo>
                    <a:pt x="2881" y="0"/>
                  </a:lnTo>
                  <a:close/>
                </a:path>
              </a:pathLst>
            </a:custGeom>
            <a:solidFill>
              <a:srgbClr val="8A5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490;p55">
              <a:extLst>
                <a:ext uri="{FF2B5EF4-FFF2-40B4-BE49-F238E27FC236}">
                  <a16:creationId xmlns:a16="http://schemas.microsoft.com/office/drawing/2014/main" id="{97B3A013-5F68-4F04-B45F-2E915D735C32}"/>
                </a:ext>
              </a:extLst>
            </p:cNvPr>
            <p:cNvSpPr/>
            <p:nvPr/>
          </p:nvSpPr>
          <p:spPr>
            <a:xfrm>
              <a:off x="-1132658" y="2674176"/>
              <a:ext cx="25467" cy="49005"/>
            </a:xfrm>
            <a:custGeom>
              <a:avLst/>
              <a:gdLst/>
              <a:ahLst/>
              <a:cxnLst/>
              <a:rect l="l" t="t" r="r" b="b"/>
              <a:pathLst>
                <a:path w="911" h="1753" extrusionOk="0">
                  <a:moveTo>
                    <a:pt x="242" y="1"/>
                  </a:moveTo>
                  <a:cubicBezTo>
                    <a:pt x="242" y="1"/>
                    <a:pt x="35" y="1706"/>
                    <a:pt x="0" y="1752"/>
                  </a:cubicBezTo>
                  <a:lnTo>
                    <a:pt x="910" y="738"/>
                  </a:lnTo>
                  <a:lnTo>
                    <a:pt x="242" y="1"/>
                  </a:lnTo>
                  <a:close/>
                </a:path>
              </a:pathLst>
            </a:custGeom>
            <a:solidFill>
              <a:srgbClr val="0406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491;p55">
              <a:extLst>
                <a:ext uri="{FF2B5EF4-FFF2-40B4-BE49-F238E27FC236}">
                  <a16:creationId xmlns:a16="http://schemas.microsoft.com/office/drawing/2014/main" id="{8CF60927-D46E-48AF-A77E-5ED1C4ADE423}"/>
                </a:ext>
              </a:extLst>
            </p:cNvPr>
            <p:cNvSpPr/>
            <p:nvPr/>
          </p:nvSpPr>
          <p:spPr>
            <a:xfrm>
              <a:off x="-1157231" y="2536722"/>
              <a:ext cx="167898" cy="176452"/>
            </a:xfrm>
            <a:custGeom>
              <a:avLst/>
              <a:gdLst/>
              <a:ahLst/>
              <a:cxnLst/>
              <a:rect l="l" t="t" r="r" b="b"/>
              <a:pathLst>
                <a:path w="6006" h="6312" extrusionOk="0">
                  <a:moveTo>
                    <a:pt x="3340" y="0"/>
                  </a:moveTo>
                  <a:cubicBezTo>
                    <a:pt x="1551" y="0"/>
                    <a:pt x="1" y="1803"/>
                    <a:pt x="649" y="3766"/>
                  </a:cubicBezTo>
                  <a:lnTo>
                    <a:pt x="1052" y="4711"/>
                  </a:lnTo>
                  <a:cubicBezTo>
                    <a:pt x="1363" y="5298"/>
                    <a:pt x="1835" y="5747"/>
                    <a:pt x="2273" y="6058"/>
                  </a:cubicBezTo>
                  <a:cubicBezTo>
                    <a:pt x="2510" y="6231"/>
                    <a:pt x="2780" y="6311"/>
                    <a:pt x="3048" y="6311"/>
                  </a:cubicBezTo>
                  <a:cubicBezTo>
                    <a:pt x="3600" y="6311"/>
                    <a:pt x="4141" y="5972"/>
                    <a:pt x="4358" y="5413"/>
                  </a:cubicBezTo>
                  <a:cubicBezTo>
                    <a:pt x="5003" y="3846"/>
                    <a:pt x="5430" y="2752"/>
                    <a:pt x="5430" y="2752"/>
                  </a:cubicBezTo>
                  <a:cubicBezTo>
                    <a:pt x="6006" y="1220"/>
                    <a:pt x="4911" y="517"/>
                    <a:pt x="4911" y="517"/>
                  </a:cubicBezTo>
                  <a:cubicBezTo>
                    <a:pt x="4865" y="482"/>
                    <a:pt x="4808" y="448"/>
                    <a:pt x="4762" y="402"/>
                  </a:cubicBezTo>
                  <a:cubicBezTo>
                    <a:pt x="4295" y="124"/>
                    <a:pt x="3809" y="0"/>
                    <a:pt x="3340" y="0"/>
                  </a:cubicBezTo>
                  <a:close/>
                </a:path>
              </a:pathLst>
            </a:custGeom>
            <a:solidFill>
              <a:srgbClr val="8A5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492;p55">
              <a:extLst>
                <a:ext uri="{FF2B5EF4-FFF2-40B4-BE49-F238E27FC236}">
                  <a16:creationId xmlns:a16="http://schemas.microsoft.com/office/drawing/2014/main" id="{7164FBCE-7DA4-440A-88BA-4A2EB55B5812}"/>
                </a:ext>
              </a:extLst>
            </p:cNvPr>
            <p:cNvSpPr/>
            <p:nvPr/>
          </p:nvSpPr>
          <p:spPr>
            <a:xfrm>
              <a:off x="-1035095" y="2646165"/>
              <a:ext cx="21078" cy="26082"/>
            </a:xfrm>
            <a:custGeom>
              <a:avLst/>
              <a:gdLst/>
              <a:ahLst/>
              <a:cxnLst/>
              <a:rect l="l" t="t" r="r" b="b"/>
              <a:pathLst>
                <a:path w="754" h="933" extrusionOk="0">
                  <a:moveTo>
                    <a:pt x="404" y="1"/>
                  </a:moveTo>
                  <a:lnTo>
                    <a:pt x="1" y="749"/>
                  </a:lnTo>
                  <a:lnTo>
                    <a:pt x="554" y="922"/>
                  </a:lnTo>
                  <a:cubicBezTo>
                    <a:pt x="570" y="929"/>
                    <a:pt x="586" y="933"/>
                    <a:pt x="602" y="933"/>
                  </a:cubicBezTo>
                  <a:cubicBezTo>
                    <a:pt x="686" y="933"/>
                    <a:pt x="754" y="837"/>
                    <a:pt x="715" y="749"/>
                  </a:cubicBezTo>
                  <a:lnTo>
                    <a:pt x="404" y="1"/>
                  </a:lnTo>
                  <a:close/>
                </a:path>
              </a:pathLst>
            </a:custGeom>
            <a:solidFill>
              <a:srgbClr val="8A5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493;p55">
              <a:extLst>
                <a:ext uri="{FF2B5EF4-FFF2-40B4-BE49-F238E27FC236}">
                  <a16:creationId xmlns:a16="http://schemas.microsoft.com/office/drawing/2014/main" id="{44AC815B-3CBB-4B65-8E19-0B1E89C72803}"/>
                </a:ext>
              </a:extLst>
            </p:cNvPr>
            <p:cNvSpPr/>
            <p:nvPr/>
          </p:nvSpPr>
          <p:spPr>
            <a:xfrm>
              <a:off x="-1038478" y="2606190"/>
              <a:ext cx="24992" cy="12105"/>
            </a:xfrm>
            <a:custGeom>
              <a:avLst/>
              <a:gdLst/>
              <a:ahLst/>
              <a:cxnLst/>
              <a:rect l="l" t="t" r="r" b="b"/>
              <a:pathLst>
                <a:path w="894" h="433" extrusionOk="0">
                  <a:moveTo>
                    <a:pt x="173" y="1"/>
                  </a:moveTo>
                  <a:cubicBezTo>
                    <a:pt x="74" y="1"/>
                    <a:pt x="1" y="29"/>
                    <a:pt x="7" y="106"/>
                  </a:cubicBezTo>
                  <a:cubicBezTo>
                    <a:pt x="7" y="232"/>
                    <a:pt x="87" y="290"/>
                    <a:pt x="444" y="394"/>
                  </a:cubicBezTo>
                  <a:cubicBezTo>
                    <a:pt x="548" y="422"/>
                    <a:pt x="625" y="432"/>
                    <a:pt x="683" y="432"/>
                  </a:cubicBezTo>
                  <a:cubicBezTo>
                    <a:pt x="835" y="432"/>
                    <a:pt x="848" y="359"/>
                    <a:pt x="848" y="359"/>
                  </a:cubicBezTo>
                  <a:cubicBezTo>
                    <a:pt x="894" y="163"/>
                    <a:pt x="479" y="60"/>
                    <a:pt x="479" y="60"/>
                  </a:cubicBezTo>
                  <a:cubicBezTo>
                    <a:pt x="384" y="26"/>
                    <a:pt x="266" y="1"/>
                    <a:pt x="173" y="1"/>
                  </a:cubicBezTo>
                  <a:close/>
                </a:path>
              </a:pathLst>
            </a:custGeom>
            <a:solidFill>
              <a:srgbClr val="0406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494;p55">
              <a:extLst>
                <a:ext uri="{FF2B5EF4-FFF2-40B4-BE49-F238E27FC236}">
                  <a16:creationId xmlns:a16="http://schemas.microsoft.com/office/drawing/2014/main" id="{8FA85478-740B-4694-B51A-2662083B0014}"/>
                </a:ext>
              </a:extLst>
            </p:cNvPr>
            <p:cNvSpPr/>
            <p:nvPr/>
          </p:nvSpPr>
          <p:spPr>
            <a:xfrm>
              <a:off x="-1175513" y="2506362"/>
              <a:ext cx="174914" cy="139495"/>
            </a:xfrm>
            <a:custGeom>
              <a:avLst/>
              <a:gdLst/>
              <a:ahLst/>
              <a:cxnLst/>
              <a:rect l="l" t="t" r="r" b="b"/>
              <a:pathLst>
                <a:path w="6257" h="4990" extrusionOk="0">
                  <a:moveTo>
                    <a:pt x="2684" y="0"/>
                  </a:moveTo>
                  <a:cubicBezTo>
                    <a:pt x="2646" y="0"/>
                    <a:pt x="2608" y="1"/>
                    <a:pt x="2570" y="2"/>
                  </a:cubicBezTo>
                  <a:cubicBezTo>
                    <a:pt x="1890" y="13"/>
                    <a:pt x="980" y="451"/>
                    <a:pt x="611" y="1027"/>
                  </a:cubicBezTo>
                  <a:cubicBezTo>
                    <a:pt x="1" y="1949"/>
                    <a:pt x="277" y="2974"/>
                    <a:pt x="496" y="4944"/>
                  </a:cubicBezTo>
                  <a:cubicBezTo>
                    <a:pt x="496" y="4944"/>
                    <a:pt x="601" y="4990"/>
                    <a:pt x="774" y="4990"/>
                  </a:cubicBezTo>
                  <a:cubicBezTo>
                    <a:pt x="1052" y="4990"/>
                    <a:pt x="1506" y="4871"/>
                    <a:pt x="1982" y="4253"/>
                  </a:cubicBezTo>
                  <a:cubicBezTo>
                    <a:pt x="2155" y="4022"/>
                    <a:pt x="2846" y="3608"/>
                    <a:pt x="2846" y="3608"/>
                  </a:cubicBezTo>
                  <a:cubicBezTo>
                    <a:pt x="2846" y="3608"/>
                    <a:pt x="2734" y="1539"/>
                    <a:pt x="4113" y="1539"/>
                  </a:cubicBezTo>
                  <a:cubicBezTo>
                    <a:pt x="4610" y="1539"/>
                    <a:pt x="5299" y="1807"/>
                    <a:pt x="6257" y="2536"/>
                  </a:cubicBezTo>
                  <a:cubicBezTo>
                    <a:pt x="6257" y="2536"/>
                    <a:pt x="5527" y="0"/>
                    <a:pt x="2684" y="0"/>
                  </a:cubicBezTo>
                  <a:close/>
                </a:path>
              </a:pathLst>
            </a:custGeom>
            <a:solidFill>
              <a:srgbClr val="D34E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495;p55">
              <a:extLst>
                <a:ext uri="{FF2B5EF4-FFF2-40B4-BE49-F238E27FC236}">
                  <a16:creationId xmlns:a16="http://schemas.microsoft.com/office/drawing/2014/main" id="{46AC409D-B199-42E1-A315-4E0C83AE8BF5}"/>
                </a:ext>
              </a:extLst>
            </p:cNvPr>
            <p:cNvSpPr/>
            <p:nvPr/>
          </p:nvSpPr>
          <p:spPr>
            <a:xfrm>
              <a:off x="-1036046" y="2637108"/>
              <a:ext cx="10958" cy="10399"/>
            </a:xfrm>
            <a:custGeom>
              <a:avLst/>
              <a:gdLst/>
              <a:ahLst/>
              <a:cxnLst/>
              <a:rect l="l" t="t" r="r" b="b"/>
              <a:pathLst>
                <a:path w="392" h="372" extrusionOk="0">
                  <a:moveTo>
                    <a:pt x="197" y="1"/>
                  </a:moveTo>
                  <a:cubicBezTo>
                    <a:pt x="104" y="1"/>
                    <a:pt x="33" y="67"/>
                    <a:pt x="12" y="163"/>
                  </a:cubicBezTo>
                  <a:cubicBezTo>
                    <a:pt x="0" y="267"/>
                    <a:pt x="69" y="348"/>
                    <a:pt x="173" y="371"/>
                  </a:cubicBezTo>
                  <a:cubicBezTo>
                    <a:pt x="181" y="372"/>
                    <a:pt x="188" y="372"/>
                    <a:pt x="195" y="372"/>
                  </a:cubicBezTo>
                  <a:cubicBezTo>
                    <a:pt x="288" y="372"/>
                    <a:pt x="359" y="305"/>
                    <a:pt x="380" y="209"/>
                  </a:cubicBezTo>
                  <a:cubicBezTo>
                    <a:pt x="392" y="106"/>
                    <a:pt x="311" y="25"/>
                    <a:pt x="219" y="2"/>
                  </a:cubicBezTo>
                  <a:cubicBezTo>
                    <a:pt x="212" y="1"/>
                    <a:pt x="204" y="1"/>
                    <a:pt x="197" y="1"/>
                  </a:cubicBezTo>
                  <a:close/>
                </a:path>
              </a:pathLst>
            </a:custGeom>
            <a:solidFill>
              <a:srgbClr val="0406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96;p55">
              <a:extLst>
                <a:ext uri="{FF2B5EF4-FFF2-40B4-BE49-F238E27FC236}">
                  <a16:creationId xmlns:a16="http://schemas.microsoft.com/office/drawing/2014/main" id="{A6905129-EF5E-4F95-969D-44B98C27451D}"/>
                </a:ext>
              </a:extLst>
            </p:cNvPr>
            <p:cNvSpPr/>
            <p:nvPr/>
          </p:nvSpPr>
          <p:spPr>
            <a:xfrm>
              <a:off x="-1048290" y="2669368"/>
              <a:ext cx="10986" cy="7744"/>
            </a:xfrm>
            <a:custGeom>
              <a:avLst/>
              <a:gdLst/>
              <a:ahLst/>
              <a:cxnLst/>
              <a:rect l="l" t="t" r="r" b="b"/>
              <a:pathLst>
                <a:path w="393" h="277" fill="none" extrusionOk="0">
                  <a:moveTo>
                    <a:pt x="392" y="277"/>
                  </a:moveTo>
                  <a:lnTo>
                    <a:pt x="0" y="0"/>
                  </a:lnTo>
                </a:path>
              </a:pathLst>
            </a:custGeom>
            <a:noFill/>
            <a:ln w="3750" cap="rnd" cmpd="sng">
              <a:solidFill>
                <a:srgbClr val="04060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497;p55">
              <a:extLst>
                <a:ext uri="{FF2B5EF4-FFF2-40B4-BE49-F238E27FC236}">
                  <a16:creationId xmlns:a16="http://schemas.microsoft.com/office/drawing/2014/main" id="{6AF65246-9D18-4502-AC6F-98899A250028}"/>
                </a:ext>
              </a:extLst>
            </p:cNvPr>
            <p:cNvSpPr/>
            <p:nvPr/>
          </p:nvSpPr>
          <p:spPr>
            <a:xfrm>
              <a:off x="-1186108" y="2476115"/>
              <a:ext cx="238959" cy="168792"/>
            </a:xfrm>
            <a:custGeom>
              <a:avLst/>
              <a:gdLst/>
              <a:ahLst/>
              <a:cxnLst/>
              <a:rect l="l" t="t" r="r" b="b"/>
              <a:pathLst>
                <a:path w="8548" h="6038" extrusionOk="0">
                  <a:moveTo>
                    <a:pt x="3559" y="1"/>
                  </a:moveTo>
                  <a:cubicBezTo>
                    <a:pt x="3133" y="1"/>
                    <a:pt x="2926" y="496"/>
                    <a:pt x="2926" y="496"/>
                  </a:cubicBezTo>
                  <a:cubicBezTo>
                    <a:pt x="2926" y="496"/>
                    <a:pt x="2762" y="469"/>
                    <a:pt x="2515" y="469"/>
                  </a:cubicBezTo>
                  <a:cubicBezTo>
                    <a:pt x="1704" y="469"/>
                    <a:pt x="0" y="767"/>
                    <a:pt x="345" y="3330"/>
                  </a:cubicBezTo>
                  <a:lnTo>
                    <a:pt x="864" y="6037"/>
                  </a:lnTo>
                  <a:lnTo>
                    <a:pt x="2626" y="4713"/>
                  </a:lnTo>
                  <a:lnTo>
                    <a:pt x="3122" y="5173"/>
                  </a:lnTo>
                  <a:cubicBezTo>
                    <a:pt x="3152" y="5177"/>
                    <a:pt x="3182" y="5178"/>
                    <a:pt x="3212" y="5178"/>
                  </a:cubicBezTo>
                  <a:cubicBezTo>
                    <a:pt x="3591" y="5178"/>
                    <a:pt x="3924" y="4914"/>
                    <a:pt x="4020" y="4540"/>
                  </a:cubicBezTo>
                  <a:lnTo>
                    <a:pt x="4285" y="3319"/>
                  </a:lnTo>
                  <a:cubicBezTo>
                    <a:pt x="4285" y="3319"/>
                    <a:pt x="4866" y="3986"/>
                    <a:pt x="5446" y="3986"/>
                  </a:cubicBezTo>
                  <a:cubicBezTo>
                    <a:pt x="5683" y="3986"/>
                    <a:pt x="5920" y="3875"/>
                    <a:pt x="6117" y="3561"/>
                  </a:cubicBezTo>
                  <a:cubicBezTo>
                    <a:pt x="6117" y="3561"/>
                    <a:pt x="6763" y="3927"/>
                    <a:pt x="7345" y="3927"/>
                  </a:cubicBezTo>
                  <a:cubicBezTo>
                    <a:pt x="7710" y="3927"/>
                    <a:pt x="8049" y="3784"/>
                    <a:pt x="8191" y="3319"/>
                  </a:cubicBezTo>
                  <a:cubicBezTo>
                    <a:pt x="8548" y="2120"/>
                    <a:pt x="7430" y="1809"/>
                    <a:pt x="5000" y="1061"/>
                  </a:cubicBezTo>
                  <a:cubicBezTo>
                    <a:pt x="5000" y="1061"/>
                    <a:pt x="5483" y="634"/>
                    <a:pt x="5115" y="427"/>
                  </a:cubicBezTo>
                  <a:cubicBezTo>
                    <a:pt x="5051" y="389"/>
                    <a:pt x="4974" y="373"/>
                    <a:pt x="4892" y="373"/>
                  </a:cubicBezTo>
                  <a:cubicBezTo>
                    <a:pt x="4504" y="373"/>
                    <a:pt x="3986" y="726"/>
                    <a:pt x="3986" y="726"/>
                  </a:cubicBezTo>
                  <a:cubicBezTo>
                    <a:pt x="3986" y="726"/>
                    <a:pt x="3974" y="1"/>
                    <a:pt x="3559" y="1"/>
                  </a:cubicBezTo>
                  <a:close/>
                </a:path>
              </a:pathLst>
            </a:custGeom>
            <a:solidFill>
              <a:srgbClr val="D34E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498;p55">
              <a:extLst>
                <a:ext uri="{FF2B5EF4-FFF2-40B4-BE49-F238E27FC236}">
                  <a16:creationId xmlns:a16="http://schemas.microsoft.com/office/drawing/2014/main" id="{441B426D-FDFE-4AD8-A009-ADAD9489DB26}"/>
                </a:ext>
              </a:extLst>
            </p:cNvPr>
            <p:cNvSpPr/>
            <p:nvPr/>
          </p:nvSpPr>
          <p:spPr>
            <a:xfrm>
              <a:off x="-1144595" y="2588997"/>
              <a:ext cx="55435" cy="48474"/>
            </a:xfrm>
            <a:custGeom>
              <a:avLst/>
              <a:gdLst/>
              <a:ahLst/>
              <a:cxnLst/>
              <a:rect l="l" t="t" r="r" b="b"/>
              <a:pathLst>
                <a:path w="1983" h="1734" extrusionOk="0">
                  <a:moveTo>
                    <a:pt x="1000" y="1"/>
                  </a:moveTo>
                  <a:cubicBezTo>
                    <a:pt x="692" y="1"/>
                    <a:pt x="392" y="167"/>
                    <a:pt x="231" y="456"/>
                  </a:cubicBezTo>
                  <a:cubicBezTo>
                    <a:pt x="1" y="882"/>
                    <a:pt x="162" y="1400"/>
                    <a:pt x="588" y="1631"/>
                  </a:cubicBezTo>
                  <a:cubicBezTo>
                    <a:pt x="714" y="1701"/>
                    <a:pt x="849" y="1733"/>
                    <a:pt x="983" y="1733"/>
                  </a:cubicBezTo>
                  <a:cubicBezTo>
                    <a:pt x="1291" y="1733"/>
                    <a:pt x="1591" y="1559"/>
                    <a:pt x="1752" y="1262"/>
                  </a:cubicBezTo>
                  <a:cubicBezTo>
                    <a:pt x="1982" y="847"/>
                    <a:pt x="1810" y="329"/>
                    <a:pt x="1395" y="99"/>
                  </a:cubicBezTo>
                  <a:cubicBezTo>
                    <a:pt x="1269" y="32"/>
                    <a:pt x="1134" y="1"/>
                    <a:pt x="1000" y="1"/>
                  </a:cubicBezTo>
                  <a:close/>
                </a:path>
              </a:pathLst>
            </a:custGeom>
            <a:solidFill>
              <a:srgbClr val="8A5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499;p55">
              <a:extLst>
                <a:ext uri="{FF2B5EF4-FFF2-40B4-BE49-F238E27FC236}">
                  <a16:creationId xmlns:a16="http://schemas.microsoft.com/office/drawing/2014/main" id="{72EB58B6-4A73-4180-9420-56AA6E425B82}"/>
                </a:ext>
              </a:extLst>
            </p:cNvPr>
            <p:cNvSpPr/>
            <p:nvPr/>
          </p:nvSpPr>
          <p:spPr>
            <a:xfrm>
              <a:off x="-1117199" y="2601409"/>
              <a:ext cx="15459" cy="20966"/>
            </a:xfrm>
            <a:custGeom>
              <a:avLst/>
              <a:gdLst/>
              <a:ahLst/>
              <a:cxnLst/>
              <a:rect l="l" t="t" r="r" b="b"/>
              <a:pathLst>
                <a:path w="553" h="750" fill="none" extrusionOk="0">
                  <a:moveTo>
                    <a:pt x="265" y="749"/>
                  </a:moveTo>
                  <a:cubicBezTo>
                    <a:pt x="265" y="749"/>
                    <a:pt x="553" y="208"/>
                    <a:pt x="0" y="0"/>
                  </a:cubicBezTo>
                </a:path>
              </a:pathLst>
            </a:custGeom>
            <a:noFill/>
            <a:ln w="3750" cap="rnd" cmpd="sng">
              <a:solidFill>
                <a:srgbClr val="04060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500;p55">
              <a:extLst>
                <a:ext uri="{FF2B5EF4-FFF2-40B4-BE49-F238E27FC236}">
                  <a16:creationId xmlns:a16="http://schemas.microsoft.com/office/drawing/2014/main" id="{6D362F67-F91F-46DC-A5B0-ACAC49DD0347}"/>
                </a:ext>
              </a:extLst>
            </p:cNvPr>
            <p:cNvSpPr/>
            <p:nvPr/>
          </p:nvSpPr>
          <p:spPr>
            <a:xfrm>
              <a:off x="-1403514" y="2690474"/>
              <a:ext cx="255089" cy="402440"/>
            </a:xfrm>
            <a:custGeom>
              <a:avLst/>
              <a:gdLst/>
              <a:ahLst/>
              <a:cxnLst/>
              <a:rect l="l" t="t" r="r" b="b"/>
              <a:pathLst>
                <a:path w="9125" h="14396" extrusionOk="0">
                  <a:moveTo>
                    <a:pt x="6895" y="0"/>
                  </a:moveTo>
                  <a:cubicBezTo>
                    <a:pt x="6232" y="0"/>
                    <a:pt x="3616" y="217"/>
                    <a:pt x="2016" y="3508"/>
                  </a:cubicBezTo>
                  <a:cubicBezTo>
                    <a:pt x="0" y="7655"/>
                    <a:pt x="438" y="14395"/>
                    <a:pt x="438" y="14395"/>
                  </a:cubicBezTo>
                  <a:cubicBezTo>
                    <a:pt x="501" y="14396"/>
                    <a:pt x="565" y="14396"/>
                    <a:pt x="628" y="14396"/>
                  </a:cubicBezTo>
                  <a:cubicBezTo>
                    <a:pt x="4750" y="14396"/>
                    <a:pt x="7489" y="12932"/>
                    <a:pt x="7489" y="12932"/>
                  </a:cubicBezTo>
                  <a:cubicBezTo>
                    <a:pt x="7489" y="12932"/>
                    <a:pt x="7108" y="8600"/>
                    <a:pt x="8122" y="6100"/>
                  </a:cubicBezTo>
                  <a:cubicBezTo>
                    <a:pt x="9124" y="3611"/>
                    <a:pt x="9113" y="2091"/>
                    <a:pt x="9113" y="2091"/>
                  </a:cubicBezTo>
                  <a:lnTo>
                    <a:pt x="7051" y="5"/>
                  </a:lnTo>
                  <a:cubicBezTo>
                    <a:pt x="7051" y="5"/>
                    <a:pt x="6995" y="0"/>
                    <a:pt x="6895" y="0"/>
                  </a:cubicBezTo>
                  <a:close/>
                </a:path>
              </a:pathLst>
            </a:custGeom>
            <a:solidFill>
              <a:srgbClr val="D8CE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501;p55">
              <a:extLst>
                <a:ext uri="{FF2B5EF4-FFF2-40B4-BE49-F238E27FC236}">
                  <a16:creationId xmlns:a16="http://schemas.microsoft.com/office/drawing/2014/main" id="{9761FC15-1BEC-4ED0-8EE6-CC2030612204}"/>
                </a:ext>
              </a:extLst>
            </p:cNvPr>
            <p:cNvSpPr/>
            <p:nvPr/>
          </p:nvSpPr>
          <p:spPr>
            <a:xfrm>
              <a:off x="-843464" y="2982073"/>
              <a:ext cx="167814" cy="18394"/>
            </a:xfrm>
            <a:custGeom>
              <a:avLst/>
              <a:gdLst/>
              <a:ahLst/>
              <a:cxnLst/>
              <a:rect l="l" t="t" r="r" b="b"/>
              <a:pathLst>
                <a:path w="6003" h="658" extrusionOk="0">
                  <a:moveTo>
                    <a:pt x="1" y="1"/>
                  </a:moveTo>
                  <a:lnTo>
                    <a:pt x="1" y="657"/>
                  </a:lnTo>
                  <a:lnTo>
                    <a:pt x="6003" y="657"/>
                  </a:lnTo>
                  <a:lnTo>
                    <a:pt x="6003" y="1"/>
                  </a:lnTo>
                  <a:close/>
                </a:path>
              </a:pathLst>
            </a:custGeom>
            <a:solidFill>
              <a:srgbClr val="7331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502;p55">
              <a:extLst>
                <a:ext uri="{FF2B5EF4-FFF2-40B4-BE49-F238E27FC236}">
                  <a16:creationId xmlns:a16="http://schemas.microsoft.com/office/drawing/2014/main" id="{BA9F1534-001A-4577-9E87-D202C51C6C72}"/>
                </a:ext>
              </a:extLst>
            </p:cNvPr>
            <p:cNvSpPr/>
            <p:nvPr/>
          </p:nvSpPr>
          <p:spPr>
            <a:xfrm>
              <a:off x="-1056984" y="2930859"/>
              <a:ext cx="219027" cy="69608"/>
            </a:xfrm>
            <a:custGeom>
              <a:avLst/>
              <a:gdLst/>
              <a:ahLst/>
              <a:cxnLst/>
              <a:rect l="l" t="t" r="r" b="b"/>
              <a:pathLst>
                <a:path w="7835" h="2490" extrusionOk="0">
                  <a:moveTo>
                    <a:pt x="2028" y="1"/>
                  </a:moveTo>
                  <a:lnTo>
                    <a:pt x="0" y="2489"/>
                  </a:lnTo>
                  <a:lnTo>
                    <a:pt x="7835" y="2489"/>
                  </a:lnTo>
                  <a:lnTo>
                    <a:pt x="7650" y="124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8A5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503;p55">
              <a:extLst>
                <a:ext uri="{FF2B5EF4-FFF2-40B4-BE49-F238E27FC236}">
                  <a16:creationId xmlns:a16="http://schemas.microsoft.com/office/drawing/2014/main" id="{0D569C31-AA0B-4147-A57D-7BE60C8B49E6}"/>
                </a:ext>
              </a:extLst>
            </p:cNvPr>
            <p:cNvSpPr/>
            <p:nvPr/>
          </p:nvSpPr>
          <p:spPr>
            <a:xfrm>
              <a:off x="-843128" y="2927560"/>
              <a:ext cx="136896" cy="72907"/>
            </a:xfrm>
            <a:custGeom>
              <a:avLst/>
              <a:gdLst/>
              <a:ahLst/>
              <a:cxnLst/>
              <a:rect l="l" t="t" r="r" b="b"/>
              <a:pathLst>
                <a:path w="4897" h="2608" extrusionOk="0">
                  <a:moveTo>
                    <a:pt x="2858" y="0"/>
                  </a:moveTo>
                  <a:cubicBezTo>
                    <a:pt x="2779" y="0"/>
                    <a:pt x="2698" y="7"/>
                    <a:pt x="2615" y="27"/>
                  </a:cubicBezTo>
                  <a:cubicBezTo>
                    <a:pt x="2178" y="119"/>
                    <a:pt x="1118" y="660"/>
                    <a:pt x="0" y="1363"/>
                  </a:cubicBezTo>
                  <a:lnTo>
                    <a:pt x="185" y="2607"/>
                  </a:lnTo>
                  <a:cubicBezTo>
                    <a:pt x="185" y="2607"/>
                    <a:pt x="2270" y="2561"/>
                    <a:pt x="2754" y="937"/>
                  </a:cubicBezTo>
                  <a:lnTo>
                    <a:pt x="4516" y="1179"/>
                  </a:lnTo>
                  <a:cubicBezTo>
                    <a:pt x="4724" y="1179"/>
                    <a:pt x="4897" y="1006"/>
                    <a:pt x="4897" y="799"/>
                  </a:cubicBezTo>
                  <a:cubicBezTo>
                    <a:pt x="4897" y="626"/>
                    <a:pt x="4758" y="476"/>
                    <a:pt x="4597" y="442"/>
                  </a:cubicBezTo>
                  <a:lnTo>
                    <a:pt x="3180" y="27"/>
                  </a:lnTo>
                  <a:cubicBezTo>
                    <a:pt x="3074" y="13"/>
                    <a:pt x="2967" y="0"/>
                    <a:pt x="2858" y="0"/>
                  </a:cubicBezTo>
                  <a:close/>
                </a:path>
              </a:pathLst>
            </a:custGeom>
            <a:solidFill>
              <a:srgbClr val="8A5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504;p55">
              <a:extLst>
                <a:ext uri="{FF2B5EF4-FFF2-40B4-BE49-F238E27FC236}">
                  <a16:creationId xmlns:a16="http://schemas.microsoft.com/office/drawing/2014/main" id="{A13ADE02-17DD-4B75-8B86-D3241F759120}"/>
                </a:ext>
              </a:extLst>
            </p:cNvPr>
            <p:cNvSpPr/>
            <p:nvPr/>
          </p:nvSpPr>
          <p:spPr>
            <a:xfrm>
              <a:off x="-1250880" y="2748900"/>
              <a:ext cx="250617" cy="251567"/>
            </a:xfrm>
            <a:custGeom>
              <a:avLst/>
              <a:gdLst/>
              <a:ahLst/>
              <a:cxnLst/>
              <a:rect l="l" t="t" r="r" b="b"/>
              <a:pathLst>
                <a:path w="8965" h="8999" extrusionOk="0">
                  <a:moveTo>
                    <a:pt x="3296" y="1"/>
                  </a:moveTo>
                  <a:lnTo>
                    <a:pt x="1" y="3538"/>
                  </a:lnTo>
                  <a:lnTo>
                    <a:pt x="6936" y="8998"/>
                  </a:lnTo>
                  <a:lnTo>
                    <a:pt x="8964" y="6510"/>
                  </a:lnTo>
                  <a:lnTo>
                    <a:pt x="3296" y="1"/>
                  </a:lnTo>
                  <a:close/>
                </a:path>
              </a:pathLst>
            </a:custGeom>
            <a:solidFill>
              <a:srgbClr val="D8CE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505;p55">
              <a:extLst>
                <a:ext uri="{FF2B5EF4-FFF2-40B4-BE49-F238E27FC236}">
                  <a16:creationId xmlns:a16="http://schemas.microsoft.com/office/drawing/2014/main" id="{43D6A649-2238-4234-9174-A3393EF5E8ED}"/>
                </a:ext>
              </a:extLst>
            </p:cNvPr>
            <p:cNvSpPr/>
            <p:nvPr/>
          </p:nvSpPr>
          <p:spPr>
            <a:xfrm>
              <a:off x="-1250880" y="2847777"/>
              <a:ext cx="63486" cy="49956"/>
            </a:xfrm>
            <a:custGeom>
              <a:avLst/>
              <a:gdLst/>
              <a:ahLst/>
              <a:cxnLst/>
              <a:rect l="l" t="t" r="r" b="b"/>
              <a:pathLst>
                <a:path w="2271" h="1787" fill="none" extrusionOk="0">
                  <a:moveTo>
                    <a:pt x="2270" y="1786"/>
                  </a:moveTo>
                  <a:lnTo>
                    <a:pt x="1" y="1"/>
                  </a:lnTo>
                </a:path>
              </a:pathLst>
            </a:custGeom>
            <a:noFill/>
            <a:ln w="5475" cap="flat" cmpd="sng">
              <a:solidFill>
                <a:srgbClr val="04060A"/>
              </a:solidFill>
              <a:prstDash val="solid"/>
              <a:miter lim="1152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506;p55">
              <a:extLst>
                <a:ext uri="{FF2B5EF4-FFF2-40B4-BE49-F238E27FC236}">
                  <a16:creationId xmlns:a16="http://schemas.microsoft.com/office/drawing/2014/main" id="{252BA982-ECAE-41AC-A186-A26E0DB4C2D7}"/>
                </a:ext>
              </a:extLst>
            </p:cNvPr>
            <p:cNvSpPr/>
            <p:nvPr/>
          </p:nvSpPr>
          <p:spPr>
            <a:xfrm>
              <a:off x="-1123321" y="3379173"/>
              <a:ext cx="116600" cy="119536"/>
            </a:xfrm>
            <a:custGeom>
              <a:avLst/>
              <a:gdLst/>
              <a:ahLst/>
              <a:cxnLst/>
              <a:rect l="l" t="t" r="r" b="b"/>
              <a:pathLst>
                <a:path w="4171" h="4276" extrusionOk="0">
                  <a:moveTo>
                    <a:pt x="1521" y="1"/>
                  </a:moveTo>
                  <a:lnTo>
                    <a:pt x="0" y="4137"/>
                  </a:lnTo>
                  <a:lnTo>
                    <a:pt x="2327" y="4275"/>
                  </a:lnTo>
                  <a:lnTo>
                    <a:pt x="4171" y="554"/>
                  </a:lnTo>
                  <a:lnTo>
                    <a:pt x="1521" y="1"/>
                  </a:lnTo>
                  <a:close/>
                </a:path>
              </a:pathLst>
            </a:custGeom>
            <a:solidFill>
              <a:srgbClr val="8A5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507;p55">
              <a:extLst>
                <a:ext uri="{FF2B5EF4-FFF2-40B4-BE49-F238E27FC236}">
                  <a16:creationId xmlns:a16="http://schemas.microsoft.com/office/drawing/2014/main" id="{48429B3C-805D-4ECA-B0F1-427E130073D9}"/>
                </a:ext>
              </a:extLst>
            </p:cNvPr>
            <p:cNvSpPr/>
            <p:nvPr/>
          </p:nvSpPr>
          <p:spPr>
            <a:xfrm>
              <a:off x="-1149431" y="3481908"/>
              <a:ext cx="204547" cy="72180"/>
            </a:xfrm>
            <a:custGeom>
              <a:avLst/>
              <a:gdLst/>
              <a:ahLst/>
              <a:cxnLst/>
              <a:rect l="l" t="t" r="r" b="b"/>
              <a:pathLst>
                <a:path w="7317" h="2582" extrusionOk="0">
                  <a:moveTo>
                    <a:pt x="830" y="1"/>
                  </a:moveTo>
                  <a:lnTo>
                    <a:pt x="1" y="2432"/>
                  </a:lnTo>
                  <a:lnTo>
                    <a:pt x="7236" y="2582"/>
                  </a:lnTo>
                  <a:cubicBezTo>
                    <a:pt x="7317" y="2317"/>
                    <a:pt x="7178" y="2029"/>
                    <a:pt x="6936" y="1902"/>
                  </a:cubicBezTo>
                  <a:lnTo>
                    <a:pt x="3595" y="105"/>
                  </a:lnTo>
                  <a:lnTo>
                    <a:pt x="83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508;p55">
              <a:extLst>
                <a:ext uri="{FF2B5EF4-FFF2-40B4-BE49-F238E27FC236}">
                  <a16:creationId xmlns:a16="http://schemas.microsoft.com/office/drawing/2014/main" id="{FE894DAE-50FC-40DC-A779-FA3C74FB6632}"/>
                </a:ext>
              </a:extLst>
            </p:cNvPr>
            <p:cNvSpPr/>
            <p:nvPr/>
          </p:nvSpPr>
          <p:spPr>
            <a:xfrm>
              <a:off x="-1153289" y="3550202"/>
              <a:ext cx="209047" cy="24181"/>
            </a:xfrm>
            <a:custGeom>
              <a:avLst/>
              <a:gdLst/>
              <a:ahLst/>
              <a:cxnLst/>
              <a:rect l="l" t="t" r="r" b="b"/>
              <a:pathLst>
                <a:path w="7478" h="865" extrusionOk="0">
                  <a:moveTo>
                    <a:pt x="24" y="0"/>
                  </a:moveTo>
                  <a:lnTo>
                    <a:pt x="1" y="726"/>
                  </a:lnTo>
                  <a:lnTo>
                    <a:pt x="7455" y="864"/>
                  </a:lnTo>
                  <a:lnTo>
                    <a:pt x="7478" y="15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7331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509;p55">
              <a:extLst>
                <a:ext uri="{FF2B5EF4-FFF2-40B4-BE49-F238E27FC236}">
                  <a16:creationId xmlns:a16="http://schemas.microsoft.com/office/drawing/2014/main" id="{E08287B4-E725-4D64-8DB4-3E2F000D6DC8}"/>
                </a:ext>
              </a:extLst>
            </p:cNvPr>
            <p:cNvSpPr/>
            <p:nvPr/>
          </p:nvSpPr>
          <p:spPr>
            <a:xfrm>
              <a:off x="-1112055" y="3092914"/>
              <a:ext cx="221935" cy="364561"/>
            </a:xfrm>
            <a:custGeom>
              <a:avLst/>
              <a:gdLst/>
              <a:ahLst/>
              <a:cxnLst/>
              <a:rect l="l" t="t" r="r" b="b"/>
              <a:pathLst>
                <a:path w="7939" h="13041" extrusionOk="0">
                  <a:moveTo>
                    <a:pt x="5189" y="1"/>
                  </a:moveTo>
                  <a:cubicBezTo>
                    <a:pt x="4131" y="1"/>
                    <a:pt x="3148" y="696"/>
                    <a:pt x="2834" y="1773"/>
                  </a:cubicBezTo>
                  <a:lnTo>
                    <a:pt x="0" y="12245"/>
                  </a:lnTo>
                  <a:lnTo>
                    <a:pt x="3998" y="13040"/>
                  </a:lnTo>
                  <a:lnTo>
                    <a:pt x="7477" y="3259"/>
                  </a:lnTo>
                  <a:cubicBezTo>
                    <a:pt x="7938" y="1992"/>
                    <a:pt x="7270" y="575"/>
                    <a:pt x="5991" y="137"/>
                  </a:cubicBezTo>
                  <a:cubicBezTo>
                    <a:pt x="5725" y="45"/>
                    <a:pt x="5455" y="1"/>
                    <a:pt x="51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510;p55">
              <a:extLst>
                <a:ext uri="{FF2B5EF4-FFF2-40B4-BE49-F238E27FC236}">
                  <a16:creationId xmlns:a16="http://schemas.microsoft.com/office/drawing/2014/main" id="{C91A78E5-D962-4CBE-B689-A97344C5A1C9}"/>
                </a:ext>
              </a:extLst>
            </p:cNvPr>
            <p:cNvSpPr/>
            <p:nvPr/>
          </p:nvSpPr>
          <p:spPr>
            <a:xfrm>
              <a:off x="-1391745" y="3051960"/>
              <a:ext cx="458127" cy="150426"/>
            </a:xfrm>
            <a:custGeom>
              <a:avLst/>
              <a:gdLst/>
              <a:ahLst/>
              <a:cxnLst/>
              <a:rect l="l" t="t" r="r" b="b"/>
              <a:pathLst>
                <a:path w="16388" h="5381" extrusionOk="0">
                  <a:moveTo>
                    <a:pt x="7068" y="1"/>
                  </a:moveTo>
                  <a:lnTo>
                    <a:pt x="40" y="1452"/>
                  </a:lnTo>
                  <a:cubicBezTo>
                    <a:pt x="0" y="4883"/>
                    <a:pt x="2461" y="5122"/>
                    <a:pt x="3148" y="5122"/>
                  </a:cubicBezTo>
                  <a:cubicBezTo>
                    <a:pt x="3259" y="5122"/>
                    <a:pt x="3323" y="5116"/>
                    <a:pt x="3323" y="5116"/>
                  </a:cubicBezTo>
                  <a:lnTo>
                    <a:pt x="13922" y="5381"/>
                  </a:lnTo>
                  <a:cubicBezTo>
                    <a:pt x="14291" y="5381"/>
                    <a:pt x="14637" y="4932"/>
                    <a:pt x="14867" y="4644"/>
                  </a:cubicBezTo>
                  <a:lnTo>
                    <a:pt x="15823" y="3445"/>
                  </a:lnTo>
                  <a:cubicBezTo>
                    <a:pt x="16388" y="2720"/>
                    <a:pt x="15708" y="1522"/>
                    <a:pt x="15708" y="1522"/>
                  </a:cubicBezTo>
                  <a:lnTo>
                    <a:pt x="70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511;p55">
              <a:extLst>
                <a:ext uri="{FF2B5EF4-FFF2-40B4-BE49-F238E27FC236}">
                  <a16:creationId xmlns:a16="http://schemas.microsoft.com/office/drawing/2014/main" id="{3058028E-3E2A-43CD-8805-3D2AA4BDCE4F}"/>
                </a:ext>
              </a:extLst>
            </p:cNvPr>
            <p:cNvSpPr/>
            <p:nvPr/>
          </p:nvSpPr>
          <p:spPr>
            <a:xfrm>
              <a:off x="-1048290" y="3174683"/>
              <a:ext cx="30303" cy="24489"/>
            </a:xfrm>
            <a:custGeom>
              <a:avLst/>
              <a:gdLst/>
              <a:ahLst/>
              <a:cxnLst/>
              <a:rect l="l" t="t" r="r" b="b"/>
              <a:pathLst>
                <a:path w="1084" h="876" fill="none" extrusionOk="0">
                  <a:moveTo>
                    <a:pt x="0" y="876"/>
                  </a:moveTo>
                  <a:lnTo>
                    <a:pt x="1083" y="0"/>
                  </a:lnTo>
                </a:path>
              </a:pathLst>
            </a:custGeom>
            <a:noFill/>
            <a:ln w="5475" cap="flat" cmpd="sng">
              <a:solidFill>
                <a:srgbClr val="04060A"/>
              </a:solidFill>
              <a:prstDash val="solid"/>
              <a:miter lim="1152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512;p55">
              <a:extLst>
                <a:ext uri="{FF2B5EF4-FFF2-40B4-BE49-F238E27FC236}">
                  <a16:creationId xmlns:a16="http://schemas.microsoft.com/office/drawing/2014/main" id="{0EBAAE48-AFD1-408C-94B9-0696BA19A39A}"/>
                </a:ext>
              </a:extLst>
            </p:cNvPr>
            <p:cNvSpPr/>
            <p:nvPr/>
          </p:nvSpPr>
          <p:spPr>
            <a:xfrm>
              <a:off x="-548119" y="2673533"/>
              <a:ext cx="18059" cy="323383"/>
            </a:xfrm>
            <a:custGeom>
              <a:avLst/>
              <a:gdLst/>
              <a:ahLst/>
              <a:cxnLst/>
              <a:rect l="l" t="t" r="r" b="b"/>
              <a:pathLst>
                <a:path w="646" h="11568" extrusionOk="0">
                  <a:moveTo>
                    <a:pt x="0" y="1"/>
                  </a:moveTo>
                  <a:lnTo>
                    <a:pt x="0" y="11568"/>
                  </a:lnTo>
                  <a:lnTo>
                    <a:pt x="645" y="11568"/>
                  </a:lnTo>
                  <a:lnTo>
                    <a:pt x="645" y="1"/>
                  </a:lnTo>
                  <a:close/>
                </a:path>
              </a:pathLst>
            </a:custGeom>
            <a:solidFill>
              <a:srgbClr val="7331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513;p55">
              <a:extLst>
                <a:ext uri="{FF2B5EF4-FFF2-40B4-BE49-F238E27FC236}">
                  <a16:creationId xmlns:a16="http://schemas.microsoft.com/office/drawing/2014/main" id="{1315DCE4-4217-4514-8A27-53627C3D618A}"/>
                </a:ext>
              </a:extLst>
            </p:cNvPr>
            <p:cNvSpPr/>
            <p:nvPr/>
          </p:nvSpPr>
          <p:spPr>
            <a:xfrm>
              <a:off x="-633801" y="2982408"/>
              <a:ext cx="182965" cy="18059"/>
            </a:xfrm>
            <a:custGeom>
              <a:avLst/>
              <a:gdLst/>
              <a:ahLst/>
              <a:cxnLst/>
              <a:rect l="l" t="t" r="r" b="b"/>
              <a:pathLst>
                <a:path w="6545" h="646" extrusionOk="0">
                  <a:moveTo>
                    <a:pt x="1" y="0"/>
                  </a:moveTo>
                  <a:lnTo>
                    <a:pt x="1" y="645"/>
                  </a:lnTo>
                  <a:lnTo>
                    <a:pt x="6545" y="645"/>
                  </a:lnTo>
                  <a:lnTo>
                    <a:pt x="6545" y="0"/>
                  </a:lnTo>
                  <a:close/>
                </a:path>
              </a:pathLst>
            </a:custGeom>
            <a:solidFill>
              <a:srgbClr val="7331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514;p55">
              <a:extLst>
                <a:ext uri="{FF2B5EF4-FFF2-40B4-BE49-F238E27FC236}">
                  <a16:creationId xmlns:a16="http://schemas.microsoft.com/office/drawing/2014/main" id="{DE898258-D00D-4108-9766-E0179E4EE22A}"/>
                </a:ext>
              </a:extLst>
            </p:cNvPr>
            <p:cNvSpPr/>
            <p:nvPr/>
          </p:nvSpPr>
          <p:spPr>
            <a:xfrm>
              <a:off x="-672128" y="2435524"/>
              <a:ext cx="194231" cy="440291"/>
            </a:xfrm>
            <a:custGeom>
              <a:avLst/>
              <a:gdLst/>
              <a:ahLst/>
              <a:cxnLst/>
              <a:rect l="l" t="t" r="r" b="b"/>
              <a:pathLst>
                <a:path w="6948" h="15750" extrusionOk="0">
                  <a:moveTo>
                    <a:pt x="5496" y="1"/>
                  </a:moveTo>
                  <a:lnTo>
                    <a:pt x="1" y="15220"/>
                  </a:lnTo>
                  <a:lnTo>
                    <a:pt x="1441" y="15750"/>
                  </a:lnTo>
                  <a:lnTo>
                    <a:pt x="6948" y="531"/>
                  </a:lnTo>
                  <a:lnTo>
                    <a:pt x="5496" y="1"/>
                  </a:lnTo>
                  <a:close/>
                </a:path>
              </a:pathLst>
            </a:custGeom>
            <a:solidFill>
              <a:srgbClr val="7331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515;p55">
              <a:extLst>
                <a:ext uri="{FF2B5EF4-FFF2-40B4-BE49-F238E27FC236}">
                  <a16:creationId xmlns:a16="http://schemas.microsoft.com/office/drawing/2014/main" id="{504FC75C-5875-487B-B9AB-93BCBECC651D}"/>
                </a:ext>
              </a:extLst>
            </p:cNvPr>
            <p:cNvSpPr/>
            <p:nvPr/>
          </p:nvSpPr>
          <p:spPr>
            <a:xfrm>
              <a:off x="-608362" y="2605575"/>
              <a:ext cx="93761" cy="110506"/>
            </a:xfrm>
            <a:custGeom>
              <a:avLst/>
              <a:gdLst/>
              <a:ahLst/>
              <a:cxnLst/>
              <a:rect l="l" t="t" r="r" b="b"/>
              <a:pathLst>
                <a:path w="3354" h="3953" extrusionOk="0">
                  <a:moveTo>
                    <a:pt x="1510" y="1"/>
                  </a:moveTo>
                  <a:cubicBezTo>
                    <a:pt x="865" y="1118"/>
                    <a:pt x="427" y="2259"/>
                    <a:pt x="1" y="3411"/>
                  </a:cubicBezTo>
                  <a:cubicBezTo>
                    <a:pt x="346" y="3745"/>
                    <a:pt x="830" y="3953"/>
                    <a:pt x="1360" y="3953"/>
                  </a:cubicBezTo>
                  <a:cubicBezTo>
                    <a:pt x="2455" y="3953"/>
                    <a:pt x="3353" y="3065"/>
                    <a:pt x="3353" y="1971"/>
                  </a:cubicBezTo>
                  <a:cubicBezTo>
                    <a:pt x="3353" y="923"/>
                    <a:pt x="2535" y="70"/>
                    <a:pt x="1510" y="1"/>
                  </a:cubicBezTo>
                  <a:close/>
                </a:path>
              </a:pathLst>
            </a:custGeom>
            <a:solidFill>
              <a:srgbClr val="7331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516;p55">
              <a:extLst>
                <a:ext uri="{FF2B5EF4-FFF2-40B4-BE49-F238E27FC236}">
                  <a16:creationId xmlns:a16="http://schemas.microsoft.com/office/drawing/2014/main" id="{4C8E463D-AE1F-4EE3-A99A-EBAB9F8F3F98}"/>
                </a:ext>
              </a:extLst>
            </p:cNvPr>
            <p:cNvSpPr/>
            <p:nvPr/>
          </p:nvSpPr>
          <p:spPr>
            <a:xfrm>
              <a:off x="-574201" y="2615890"/>
              <a:ext cx="36090" cy="100386"/>
            </a:xfrm>
            <a:custGeom>
              <a:avLst/>
              <a:gdLst/>
              <a:ahLst/>
              <a:cxnLst/>
              <a:rect l="l" t="t" r="r" b="b"/>
              <a:pathLst>
                <a:path w="1291" h="3591" extrusionOk="0">
                  <a:moveTo>
                    <a:pt x="1290" y="1"/>
                  </a:moveTo>
                  <a:lnTo>
                    <a:pt x="0" y="3584"/>
                  </a:lnTo>
                  <a:cubicBezTo>
                    <a:pt x="53" y="3589"/>
                    <a:pt x="103" y="3591"/>
                    <a:pt x="151" y="3591"/>
                  </a:cubicBezTo>
                  <a:cubicBezTo>
                    <a:pt x="439" y="3591"/>
                    <a:pt x="634" y="3514"/>
                    <a:pt x="634" y="3514"/>
                  </a:cubicBezTo>
                  <a:lnTo>
                    <a:pt x="1290" y="1"/>
                  </a:lnTo>
                  <a:close/>
                </a:path>
              </a:pathLst>
            </a:custGeom>
            <a:solidFill>
              <a:srgbClr val="0406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517;p55">
              <a:extLst>
                <a:ext uri="{FF2B5EF4-FFF2-40B4-BE49-F238E27FC236}">
                  <a16:creationId xmlns:a16="http://schemas.microsoft.com/office/drawing/2014/main" id="{F22DA5EE-F7E3-48FB-B4D3-7064E880055C}"/>
                </a:ext>
              </a:extLst>
            </p:cNvPr>
            <p:cNvSpPr/>
            <p:nvPr/>
          </p:nvSpPr>
          <p:spPr>
            <a:xfrm>
              <a:off x="-423803" y="3041030"/>
              <a:ext cx="28" cy="533353"/>
            </a:xfrm>
            <a:custGeom>
              <a:avLst/>
              <a:gdLst/>
              <a:ahLst/>
              <a:cxnLst/>
              <a:rect l="l" t="t" r="r" b="b"/>
              <a:pathLst>
                <a:path w="1" h="19079" fill="none" extrusionOk="0">
                  <a:moveTo>
                    <a:pt x="0" y="0"/>
                  </a:moveTo>
                  <a:lnTo>
                    <a:pt x="0" y="19078"/>
                  </a:lnTo>
                </a:path>
              </a:pathLst>
            </a:custGeom>
            <a:noFill/>
            <a:ln w="114300" cap="flat" cmpd="sng">
              <a:solidFill>
                <a:srgbClr val="D34E11"/>
              </a:solidFill>
              <a:prstDash val="solid"/>
              <a:miter lim="1152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518;p55">
              <a:extLst>
                <a:ext uri="{FF2B5EF4-FFF2-40B4-BE49-F238E27FC236}">
                  <a16:creationId xmlns:a16="http://schemas.microsoft.com/office/drawing/2014/main" id="{4E2D63B7-7075-42FF-8D8F-D19C6B298260}"/>
                </a:ext>
              </a:extLst>
            </p:cNvPr>
            <p:cNvSpPr/>
            <p:nvPr/>
          </p:nvSpPr>
          <p:spPr>
            <a:xfrm>
              <a:off x="-976138" y="3041030"/>
              <a:ext cx="28" cy="533353"/>
            </a:xfrm>
            <a:custGeom>
              <a:avLst/>
              <a:gdLst/>
              <a:ahLst/>
              <a:cxnLst/>
              <a:rect l="l" t="t" r="r" b="b"/>
              <a:pathLst>
                <a:path w="1" h="19079" fill="none" extrusionOk="0">
                  <a:moveTo>
                    <a:pt x="0" y="0"/>
                  </a:moveTo>
                  <a:lnTo>
                    <a:pt x="0" y="19078"/>
                  </a:lnTo>
                </a:path>
              </a:pathLst>
            </a:custGeom>
            <a:noFill/>
            <a:ln w="114300" cap="flat" cmpd="sng">
              <a:solidFill>
                <a:srgbClr val="D34E11"/>
              </a:solidFill>
              <a:prstDash val="solid"/>
              <a:miter lim="1152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519;p55">
              <a:extLst>
                <a:ext uri="{FF2B5EF4-FFF2-40B4-BE49-F238E27FC236}">
                  <a16:creationId xmlns:a16="http://schemas.microsoft.com/office/drawing/2014/main" id="{12F6A4F0-1B03-42C3-BBC4-3C4D326BB175}"/>
                </a:ext>
              </a:extLst>
            </p:cNvPr>
            <p:cNvSpPr/>
            <p:nvPr/>
          </p:nvSpPr>
          <p:spPr>
            <a:xfrm>
              <a:off x="-1112055" y="3000104"/>
              <a:ext cx="800352" cy="40619"/>
            </a:xfrm>
            <a:custGeom>
              <a:avLst/>
              <a:gdLst/>
              <a:ahLst/>
              <a:cxnLst/>
              <a:rect l="l" t="t" r="r" b="b"/>
              <a:pathLst>
                <a:path w="28630" h="1453" extrusionOk="0">
                  <a:moveTo>
                    <a:pt x="0" y="1"/>
                  </a:moveTo>
                  <a:lnTo>
                    <a:pt x="0" y="1453"/>
                  </a:lnTo>
                  <a:lnTo>
                    <a:pt x="28629" y="1453"/>
                  </a:lnTo>
                  <a:lnTo>
                    <a:pt x="2862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CuadroTexto 48">
            <a:extLst>
              <a:ext uri="{FF2B5EF4-FFF2-40B4-BE49-F238E27FC236}">
                <a16:creationId xmlns:a16="http://schemas.microsoft.com/office/drawing/2014/main" id="{A97D8CD4-A5CD-4DAF-B51C-E90D3A5EE73E}"/>
              </a:ext>
            </a:extLst>
          </p:cNvPr>
          <p:cNvSpPr txBox="1"/>
          <p:nvPr/>
        </p:nvSpPr>
        <p:spPr>
          <a:xfrm>
            <a:off x="5208105" y="872914"/>
            <a:ext cx="52346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b="1" dirty="0">
                <a:solidFill>
                  <a:srgbClr val="7030A0"/>
                </a:solidFill>
                <a:latin typeface="Fira Sans Extra Condensed" panose="020B0503050000020004" pitchFamily="34" charset="0"/>
              </a:rPr>
              <a:t>Renzo Cáceres Rossi</a:t>
            </a:r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19DA6279-E158-4051-9B74-A886C0171140}"/>
              </a:ext>
            </a:extLst>
          </p:cNvPr>
          <p:cNvSpPr txBox="1"/>
          <p:nvPr/>
        </p:nvSpPr>
        <p:spPr>
          <a:xfrm>
            <a:off x="5317881" y="1820579"/>
            <a:ext cx="6436392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s-ES" b="1" dirty="0">
              <a:solidFill>
                <a:srgbClr val="7030A0"/>
              </a:solidFill>
              <a:latin typeface="Fira Sans Extra Condensed" panose="020B05030500000200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b="1" dirty="0">
                <a:solidFill>
                  <a:srgbClr val="7030A0"/>
                </a:solidFill>
                <a:latin typeface="Fira Sans Extra Condensed" panose="020B0503050000020004" pitchFamily="34" charset="0"/>
              </a:rPr>
              <a:t>Especialista en el lenguaje de programación R -  </a:t>
            </a:r>
            <a:r>
              <a:rPr lang="es-ES" sz="2000" b="1" dirty="0" err="1">
                <a:solidFill>
                  <a:srgbClr val="7030A0"/>
                </a:solidFill>
                <a:latin typeface="Fira Sans Extra Condensed" panose="020B0503050000020004" pitchFamily="34" charset="0"/>
              </a:rPr>
              <a:t>RStudio</a:t>
            </a:r>
            <a:endParaRPr lang="es-ES" sz="2000" b="1" dirty="0">
              <a:solidFill>
                <a:srgbClr val="7030A0"/>
              </a:solidFill>
              <a:latin typeface="Fira Sans Extra Condensed" panose="020B05030500000200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b="1" dirty="0">
              <a:solidFill>
                <a:srgbClr val="7030A0"/>
              </a:solidFill>
              <a:latin typeface="Fira Sans Extra Condensed" panose="020B05030500000200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b="1" dirty="0">
                <a:solidFill>
                  <a:srgbClr val="7030A0"/>
                </a:solidFill>
                <a:latin typeface="Fira Sans Extra Condensed" panose="020B0503050000020004" pitchFamily="34" charset="0"/>
              </a:rPr>
              <a:t>Certificación del IBM Cognitive </a:t>
            </a:r>
            <a:r>
              <a:rPr lang="es-ES" sz="2000" b="1" dirty="0" err="1">
                <a:solidFill>
                  <a:srgbClr val="7030A0"/>
                </a:solidFill>
                <a:latin typeface="Fira Sans Extra Condensed" panose="020B0503050000020004" pitchFamily="34" charset="0"/>
              </a:rPr>
              <a:t>Class</a:t>
            </a:r>
            <a:endParaRPr lang="es-ES" sz="2000" b="1" dirty="0">
              <a:solidFill>
                <a:srgbClr val="7030A0"/>
              </a:solidFill>
              <a:latin typeface="Fira Sans Extra Condensed" panose="020B05030500000200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b="1" dirty="0">
              <a:solidFill>
                <a:srgbClr val="7030A0"/>
              </a:solidFill>
              <a:latin typeface="Fira Sans Extra Condensed" panose="020B05030500000200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b="1" dirty="0">
                <a:solidFill>
                  <a:srgbClr val="7030A0"/>
                </a:solidFill>
                <a:latin typeface="Fira Sans Extra Condensed" panose="020B0503050000020004" pitchFamily="34" charset="0"/>
              </a:rPr>
              <a:t>SQL Server Data </a:t>
            </a:r>
            <a:r>
              <a:rPr lang="es-ES" sz="2000" b="1" dirty="0" err="1">
                <a:solidFill>
                  <a:srgbClr val="7030A0"/>
                </a:solidFill>
                <a:latin typeface="Fira Sans Extra Condensed" panose="020B0503050000020004" pitchFamily="34" charset="0"/>
              </a:rPr>
              <a:t>Administrator</a:t>
            </a:r>
            <a:endParaRPr lang="es-ES" sz="2000" b="1" dirty="0">
              <a:solidFill>
                <a:srgbClr val="7030A0"/>
              </a:solidFill>
              <a:latin typeface="Fira Sans Extra Condensed" panose="020B05030500000200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000" b="1" dirty="0">
              <a:solidFill>
                <a:srgbClr val="7030A0"/>
              </a:solidFill>
              <a:latin typeface="Fira Sans Extra Condensed" panose="020B05030500000200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b="1" dirty="0">
                <a:solidFill>
                  <a:srgbClr val="7030A0"/>
                </a:solidFill>
                <a:latin typeface="Fira Sans Extra Condensed" panose="020B0503050000020004" pitchFamily="34" charset="0"/>
              </a:rPr>
              <a:t>Mentor R – </a:t>
            </a:r>
            <a:r>
              <a:rPr lang="es-ES" sz="2000" b="1" dirty="0" err="1">
                <a:solidFill>
                  <a:srgbClr val="7030A0"/>
                </a:solidFill>
                <a:latin typeface="Fira Sans Extra Condensed" panose="020B0503050000020004" pitchFamily="34" charset="0"/>
              </a:rPr>
              <a:t>RStudio</a:t>
            </a:r>
            <a:r>
              <a:rPr lang="es-ES" sz="2000" b="1" dirty="0">
                <a:solidFill>
                  <a:srgbClr val="7030A0"/>
                </a:solidFill>
                <a:latin typeface="Fira Sans Extra Condensed" panose="020B0503050000020004" pitchFamily="34" charset="0"/>
              </a:rPr>
              <a:t> – </a:t>
            </a:r>
            <a:r>
              <a:rPr lang="es-ES" sz="2000" b="1" dirty="0" err="1">
                <a:solidFill>
                  <a:srgbClr val="7030A0"/>
                </a:solidFill>
                <a:latin typeface="Fira Sans Extra Condensed" panose="020B0503050000020004" pitchFamily="34" charset="0"/>
              </a:rPr>
              <a:t>RMarkdown</a:t>
            </a:r>
            <a:r>
              <a:rPr lang="es-ES" sz="2000" b="1" dirty="0">
                <a:solidFill>
                  <a:srgbClr val="7030A0"/>
                </a:solidFill>
                <a:latin typeface="Fira Sans Extra Condensed" panose="020B0503050000020004" pitchFamily="34" charset="0"/>
              </a:rPr>
              <a:t> para el  Data </a:t>
            </a:r>
            <a:r>
              <a:rPr lang="es-ES" sz="2000" b="1" dirty="0" err="1">
                <a:solidFill>
                  <a:srgbClr val="7030A0"/>
                </a:solidFill>
                <a:latin typeface="Fira Sans Extra Condensed" panose="020B0503050000020004" pitchFamily="34" charset="0"/>
              </a:rPr>
              <a:t>Science</a:t>
            </a:r>
            <a:r>
              <a:rPr lang="es-ES" sz="2000" b="1" dirty="0">
                <a:solidFill>
                  <a:srgbClr val="7030A0"/>
                </a:solidFill>
                <a:latin typeface="Fira Sans Extra Condensed" panose="020B0503050000020004" pitchFamily="34" charset="0"/>
              </a:rPr>
              <a:t> </a:t>
            </a:r>
            <a:r>
              <a:rPr lang="es-ES" sz="2000" b="1" dirty="0" err="1">
                <a:solidFill>
                  <a:srgbClr val="7030A0"/>
                </a:solidFill>
                <a:latin typeface="Fira Sans Extra Condensed" panose="020B0503050000020004" pitchFamily="34" charset="0"/>
              </a:rPr>
              <a:t>Research</a:t>
            </a:r>
            <a:r>
              <a:rPr lang="es-ES" sz="2000" b="1" dirty="0">
                <a:solidFill>
                  <a:srgbClr val="7030A0"/>
                </a:solidFill>
                <a:latin typeface="Fira Sans Extra Condensed" panose="020B0503050000020004" pitchFamily="34" charset="0"/>
              </a:rPr>
              <a:t> </a:t>
            </a:r>
            <a:r>
              <a:rPr lang="es-ES" sz="2000" b="1" dirty="0" err="1">
                <a:solidFill>
                  <a:srgbClr val="7030A0"/>
                </a:solidFill>
                <a:latin typeface="Fira Sans Extra Condensed" panose="020B0503050000020004" pitchFamily="34" charset="0"/>
              </a:rPr>
              <a:t>Peru</a:t>
            </a:r>
            <a:endParaRPr lang="es-ES" sz="2000" b="1" dirty="0">
              <a:solidFill>
                <a:srgbClr val="7030A0"/>
              </a:solidFill>
              <a:latin typeface="Fira Sans Extra Condensed" panose="020B05030500000200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000" b="1" dirty="0">
              <a:solidFill>
                <a:srgbClr val="7030A0"/>
              </a:solidFill>
              <a:latin typeface="Fira Sans Extra Condensed" panose="020B05030500000200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b="1" dirty="0">
                <a:solidFill>
                  <a:srgbClr val="7030A0"/>
                </a:solidFill>
                <a:latin typeface="Fira Sans Extra Condensed" panose="020B0503050000020004" pitchFamily="34" charset="0"/>
              </a:rPr>
              <a:t>Creador de contenido para plataformas YouTube y </a:t>
            </a:r>
            <a:r>
              <a:rPr lang="es-ES" sz="2000" b="1" dirty="0" err="1">
                <a:solidFill>
                  <a:srgbClr val="7030A0"/>
                </a:solidFill>
                <a:latin typeface="Fira Sans Extra Condensed" panose="020B0503050000020004" pitchFamily="34" charset="0"/>
              </a:rPr>
              <a:t>TikTok</a:t>
            </a:r>
            <a:r>
              <a:rPr lang="es-ES" sz="2000" b="1" dirty="0">
                <a:solidFill>
                  <a:srgbClr val="7030A0"/>
                </a:solidFill>
                <a:latin typeface="Fira Sans Extra Condensed" panose="020B0503050000020004" pitchFamily="3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b="1" dirty="0">
              <a:solidFill>
                <a:srgbClr val="7030A0"/>
              </a:solidFill>
              <a:latin typeface="Fira Sans Extra Condensed" panose="020B05030500000200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b="1" dirty="0">
              <a:solidFill>
                <a:srgbClr val="7030A0"/>
              </a:solidFill>
              <a:latin typeface="Fira Sans Extra Condensed" panose="020B05030500000200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b="1" dirty="0">
              <a:solidFill>
                <a:srgbClr val="7030A0"/>
              </a:solidFill>
              <a:latin typeface="Fira Sans Extra Condensed" panose="020B05030500000200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b="1" dirty="0">
              <a:solidFill>
                <a:srgbClr val="7030A0"/>
              </a:solidFill>
              <a:latin typeface="Fira Sans Extra Condensed" panose="020B05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4611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3FA10AF5-9D65-42C7-A214-C578DB3746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912" y="2431507"/>
            <a:ext cx="3185472" cy="2678052"/>
          </a:xfrm>
          <a:prstGeom prst="rect">
            <a:avLst/>
          </a:prstGeom>
        </p:spPr>
      </p:pic>
      <p:sp>
        <p:nvSpPr>
          <p:cNvPr id="25" name="CuadroTexto 24">
            <a:extLst>
              <a:ext uri="{FF2B5EF4-FFF2-40B4-BE49-F238E27FC236}">
                <a16:creationId xmlns:a16="http://schemas.microsoft.com/office/drawing/2014/main" id="{958AD2B1-0495-4552-B5AE-68FB3A92F14A}"/>
              </a:ext>
            </a:extLst>
          </p:cNvPr>
          <p:cNvSpPr txBox="1"/>
          <p:nvPr/>
        </p:nvSpPr>
        <p:spPr>
          <a:xfrm>
            <a:off x="4333812" y="1538311"/>
            <a:ext cx="7832035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s-ES" sz="2000" b="1" dirty="0">
              <a:solidFill>
                <a:schemeClr val="accent2">
                  <a:lumMod val="75000"/>
                </a:schemeClr>
              </a:solidFill>
              <a:latin typeface="Fira Sans Extra Condensed" panose="020B05030500000200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b="1" dirty="0">
                <a:solidFill>
                  <a:schemeClr val="accent2">
                    <a:lumMod val="75000"/>
                  </a:schemeClr>
                </a:solidFill>
                <a:latin typeface="Fira Sans Extra Condensed" panose="020B0503050000020004" pitchFamily="34" charset="0"/>
              </a:rPr>
              <a:t>Lenguaje de marcado / </a:t>
            </a:r>
            <a:r>
              <a:rPr lang="es-ES" sz="2000" b="1" dirty="0" err="1">
                <a:solidFill>
                  <a:schemeClr val="accent2">
                    <a:lumMod val="75000"/>
                  </a:schemeClr>
                </a:solidFill>
                <a:latin typeface="Fira Sans Extra Condensed" panose="020B0503050000020004" pitchFamily="34" charset="0"/>
              </a:rPr>
              <a:t>Markup</a:t>
            </a:r>
            <a:r>
              <a:rPr lang="es-ES" sz="2000" b="1" dirty="0">
                <a:solidFill>
                  <a:schemeClr val="accent2">
                    <a:lumMod val="75000"/>
                  </a:schemeClr>
                </a:solidFill>
                <a:latin typeface="Fira Sans Extra Condensed" panose="020B0503050000020004" pitchFamily="34" charset="0"/>
              </a:rPr>
              <a:t> </a:t>
            </a:r>
            <a:r>
              <a:rPr lang="es-ES" sz="2000" b="1" dirty="0" err="1">
                <a:solidFill>
                  <a:schemeClr val="accent2">
                    <a:lumMod val="75000"/>
                  </a:schemeClr>
                </a:solidFill>
                <a:latin typeface="Fira Sans Extra Condensed" panose="020B0503050000020004" pitchFamily="34" charset="0"/>
              </a:rPr>
              <a:t>Language</a:t>
            </a:r>
            <a:endParaRPr lang="es-ES" sz="2000" b="1" dirty="0">
              <a:solidFill>
                <a:schemeClr val="accent2">
                  <a:lumMod val="75000"/>
                </a:schemeClr>
              </a:solidFill>
              <a:latin typeface="Fira Sans Extra Condensed" panose="020B05030500000200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000" b="1" dirty="0">
              <a:solidFill>
                <a:schemeClr val="accent2">
                  <a:lumMod val="75000"/>
                </a:schemeClr>
              </a:solidFill>
              <a:latin typeface="Fira Sans Extra Condensed" panose="020B05030500000200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b="1" dirty="0">
                <a:solidFill>
                  <a:schemeClr val="accent2">
                    <a:lumMod val="75000"/>
                  </a:schemeClr>
                </a:solidFill>
                <a:latin typeface="Fira Sans Extra Condensed" panose="020B0503050000020004" pitchFamily="34" charset="0"/>
              </a:rPr>
              <a:t>Permite codificar el texto contenido en documentos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000" b="1" dirty="0">
              <a:solidFill>
                <a:schemeClr val="accent2">
                  <a:lumMod val="75000"/>
                </a:schemeClr>
              </a:solidFill>
              <a:latin typeface="Fira Sans Extra Condensed" panose="020B05030500000200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b="1" dirty="0">
                <a:solidFill>
                  <a:schemeClr val="accent2">
                    <a:lumMod val="75000"/>
                  </a:schemeClr>
                </a:solidFill>
                <a:latin typeface="Fira Sans Extra Condensed" panose="020B0503050000020004" pitchFamily="34" charset="0"/>
              </a:rPr>
              <a:t>Agregar etiquetas que nos brindan información sobre la configuración, estructura y presentación del documento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000" b="1" dirty="0">
              <a:solidFill>
                <a:schemeClr val="accent2">
                  <a:lumMod val="75000"/>
                </a:schemeClr>
              </a:solidFill>
              <a:latin typeface="Fira Sans Extra Condensed" panose="020B05030500000200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b="1" dirty="0">
                <a:solidFill>
                  <a:schemeClr val="accent2">
                    <a:lumMod val="75000"/>
                  </a:schemeClr>
                </a:solidFill>
                <a:latin typeface="Fira Sans Extra Condensed" panose="020B0503050000020004" pitchFamily="34" charset="0"/>
              </a:rPr>
              <a:t>Establecer que información se va presentar y como se debe mostrar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000" b="1" dirty="0">
              <a:solidFill>
                <a:schemeClr val="accent2">
                  <a:lumMod val="75000"/>
                </a:schemeClr>
              </a:solidFill>
              <a:latin typeface="Fira Sans Extra Condensed" panose="020B05030500000200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b="1" dirty="0">
                <a:solidFill>
                  <a:schemeClr val="accent2">
                    <a:lumMod val="75000"/>
                  </a:schemeClr>
                </a:solidFill>
                <a:latin typeface="Fira Sans Extra Condensed" panose="020B0503050000020004" pitchFamily="34" charset="0"/>
              </a:rPr>
              <a:t>HTML (</a:t>
            </a:r>
            <a:r>
              <a:rPr lang="es-ES" sz="2000" b="1" dirty="0" err="1">
                <a:solidFill>
                  <a:schemeClr val="accent2">
                    <a:lumMod val="75000"/>
                  </a:schemeClr>
                </a:solidFill>
                <a:latin typeface="Fira Sans Extra Condensed" panose="020B0503050000020004" pitchFamily="34" charset="0"/>
              </a:rPr>
              <a:t>Hypertext</a:t>
            </a:r>
            <a:r>
              <a:rPr lang="es-ES" sz="2000" b="1" dirty="0">
                <a:solidFill>
                  <a:schemeClr val="accent2">
                    <a:lumMod val="75000"/>
                  </a:schemeClr>
                </a:solidFill>
                <a:latin typeface="Fira Sans Extra Condensed" panose="020B0503050000020004" pitchFamily="34" charset="0"/>
              </a:rPr>
              <a:t> </a:t>
            </a:r>
            <a:r>
              <a:rPr lang="es-ES" sz="2000" b="1" dirty="0" err="1">
                <a:solidFill>
                  <a:schemeClr val="accent2">
                    <a:lumMod val="75000"/>
                  </a:schemeClr>
                </a:solidFill>
                <a:latin typeface="Fira Sans Extra Condensed" panose="020B0503050000020004" pitchFamily="34" charset="0"/>
              </a:rPr>
              <a:t>Markup</a:t>
            </a:r>
            <a:r>
              <a:rPr lang="es-ES" sz="2000" b="1" dirty="0">
                <a:solidFill>
                  <a:schemeClr val="accent2">
                    <a:lumMod val="75000"/>
                  </a:schemeClr>
                </a:solidFill>
                <a:latin typeface="Fira Sans Extra Condensed" panose="020B0503050000020004" pitchFamily="34" charset="0"/>
              </a:rPr>
              <a:t> </a:t>
            </a:r>
            <a:r>
              <a:rPr lang="es-ES" sz="2000" b="1" dirty="0" err="1">
                <a:solidFill>
                  <a:schemeClr val="accent2">
                    <a:lumMod val="75000"/>
                  </a:schemeClr>
                </a:solidFill>
                <a:latin typeface="Fira Sans Extra Condensed" panose="020B0503050000020004" pitchFamily="34" charset="0"/>
              </a:rPr>
              <a:t>Language</a:t>
            </a:r>
            <a:r>
              <a:rPr lang="es-ES" sz="2000" b="1" dirty="0">
                <a:solidFill>
                  <a:schemeClr val="accent2">
                    <a:lumMod val="75000"/>
                  </a:schemeClr>
                </a:solidFill>
                <a:latin typeface="Fira Sans Extra Condensed" panose="020B0503050000020004" pitchFamily="34" charset="0"/>
              </a:rPr>
              <a:t>) / Lenguaje de Marcado de Hipertexto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0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latin typeface="Arial Black" panose="020B0A04020102020204" pitchFamily="34" charset="0"/>
            </a:endParaRPr>
          </a:p>
        </p:txBody>
      </p:sp>
      <p:grpSp>
        <p:nvGrpSpPr>
          <p:cNvPr id="26" name="Google Shape;2573;p57">
            <a:extLst>
              <a:ext uri="{FF2B5EF4-FFF2-40B4-BE49-F238E27FC236}">
                <a16:creationId xmlns:a16="http://schemas.microsoft.com/office/drawing/2014/main" id="{A56A49C2-75F1-4ADF-A0D7-CAAF1FAB470C}"/>
              </a:ext>
            </a:extLst>
          </p:cNvPr>
          <p:cNvGrpSpPr/>
          <p:nvPr/>
        </p:nvGrpSpPr>
        <p:grpSpPr>
          <a:xfrm>
            <a:off x="106017" y="665428"/>
            <a:ext cx="2677942" cy="609000"/>
            <a:chOff x="5743524" y="1812575"/>
            <a:chExt cx="2409444" cy="609000"/>
          </a:xfrm>
        </p:grpSpPr>
        <p:sp>
          <p:nvSpPr>
            <p:cNvPr id="27" name="Google Shape;2574;p57">
              <a:extLst>
                <a:ext uri="{FF2B5EF4-FFF2-40B4-BE49-F238E27FC236}">
                  <a16:creationId xmlns:a16="http://schemas.microsoft.com/office/drawing/2014/main" id="{1D70A3B0-12DA-463F-9A8C-975565AEBFF1}"/>
                </a:ext>
              </a:extLst>
            </p:cNvPr>
            <p:cNvSpPr/>
            <p:nvPr/>
          </p:nvSpPr>
          <p:spPr>
            <a:xfrm>
              <a:off x="7543968" y="1812575"/>
              <a:ext cx="609000" cy="6090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accent2">
                      <a:lumMod val="75000"/>
                    </a:schemeClr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8" name="Google Shape;2575;p57">
              <a:extLst>
                <a:ext uri="{FF2B5EF4-FFF2-40B4-BE49-F238E27FC236}">
                  <a16:creationId xmlns:a16="http://schemas.microsoft.com/office/drawing/2014/main" id="{E91CF58B-47E1-4F6F-8C0C-9C942AE55AD4}"/>
                </a:ext>
              </a:extLst>
            </p:cNvPr>
            <p:cNvSpPr txBox="1"/>
            <p:nvPr/>
          </p:nvSpPr>
          <p:spPr>
            <a:xfrm flipH="1">
              <a:off x="5743524" y="1902275"/>
              <a:ext cx="1800444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 b="1" dirty="0">
                  <a:solidFill>
                    <a:schemeClr val="accent2">
                      <a:lumMod val="75000"/>
                    </a:schemeClr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Lenguaje de Marcado</a:t>
              </a:r>
              <a:endParaRPr sz="2800" b="1" dirty="0">
                <a:solidFill>
                  <a:schemeClr val="accent2">
                    <a:lumMod val="75000"/>
                  </a:schemeClr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4372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oogle Shape;2573;p57">
            <a:extLst>
              <a:ext uri="{FF2B5EF4-FFF2-40B4-BE49-F238E27FC236}">
                <a16:creationId xmlns:a16="http://schemas.microsoft.com/office/drawing/2014/main" id="{E0C08F53-C118-49B0-AA94-77C8A25121C1}"/>
              </a:ext>
            </a:extLst>
          </p:cNvPr>
          <p:cNvGrpSpPr/>
          <p:nvPr/>
        </p:nvGrpSpPr>
        <p:grpSpPr>
          <a:xfrm>
            <a:off x="503583" y="845829"/>
            <a:ext cx="3181525" cy="609000"/>
            <a:chOff x="5743524" y="1902275"/>
            <a:chExt cx="2862536" cy="609000"/>
          </a:xfrm>
        </p:grpSpPr>
        <p:sp>
          <p:nvSpPr>
            <p:cNvPr id="13" name="Google Shape;2574;p57">
              <a:extLst>
                <a:ext uri="{FF2B5EF4-FFF2-40B4-BE49-F238E27FC236}">
                  <a16:creationId xmlns:a16="http://schemas.microsoft.com/office/drawing/2014/main" id="{3857FF3A-0012-4011-BDC2-9E12CFC86E6F}"/>
                </a:ext>
              </a:extLst>
            </p:cNvPr>
            <p:cNvSpPr/>
            <p:nvPr/>
          </p:nvSpPr>
          <p:spPr>
            <a:xfrm>
              <a:off x="7997060" y="1902275"/>
              <a:ext cx="609000" cy="6090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accent2">
                      <a:lumMod val="75000"/>
                    </a:schemeClr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4" name="Google Shape;2575;p57">
              <a:extLst>
                <a:ext uri="{FF2B5EF4-FFF2-40B4-BE49-F238E27FC236}">
                  <a16:creationId xmlns:a16="http://schemas.microsoft.com/office/drawing/2014/main" id="{DC825132-94CA-43A5-A148-E64CB39BDD81}"/>
                </a:ext>
              </a:extLst>
            </p:cNvPr>
            <p:cNvSpPr txBox="1"/>
            <p:nvPr/>
          </p:nvSpPr>
          <p:spPr>
            <a:xfrm flipH="1">
              <a:off x="5743524" y="1902275"/>
              <a:ext cx="2134303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 b="1" dirty="0">
                  <a:solidFill>
                    <a:schemeClr val="accent2">
                      <a:lumMod val="75000"/>
                    </a:schemeClr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Lenguaje de Marcado Ligero</a:t>
              </a:r>
              <a:endParaRPr sz="2800" b="1" dirty="0">
                <a:solidFill>
                  <a:schemeClr val="accent2">
                    <a:lumMod val="75000"/>
                  </a:schemeClr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pic>
        <p:nvPicPr>
          <p:cNvPr id="16" name="Imagen 15">
            <a:extLst>
              <a:ext uri="{FF2B5EF4-FFF2-40B4-BE49-F238E27FC236}">
                <a16:creationId xmlns:a16="http://schemas.microsoft.com/office/drawing/2014/main" id="{0EB63B99-F9AE-47B4-9072-9AD04F990C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114" y="2249956"/>
            <a:ext cx="3677163" cy="3153215"/>
          </a:xfrm>
          <a:prstGeom prst="rect">
            <a:avLst/>
          </a:prstGeom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27C5757D-7920-4559-8B47-2240A8CB74C7}"/>
              </a:ext>
            </a:extLst>
          </p:cNvPr>
          <p:cNvSpPr txBox="1"/>
          <p:nvPr/>
        </p:nvSpPr>
        <p:spPr>
          <a:xfrm>
            <a:off x="5400261" y="2249956"/>
            <a:ext cx="551290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s-ES" sz="2000" b="1" dirty="0">
              <a:solidFill>
                <a:schemeClr val="accent2">
                  <a:lumMod val="75000"/>
                </a:schemeClr>
              </a:solidFill>
              <a:latin typeface="Fira Sans Extra Condensed" panose="020B05030500000200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b="1" dirty="0">
                <a:solidFill>
                  <a:schemeClr val="accent2">
                    <a:lumMod val="75000"/>
                  </a:schemeClr>
                </a:solidFill>
                <a:latin typeface="Fira Sans Extra Condensed" panose="020B0503050000020004" pitchFamily="34" charset="0"/>
              </a:rPr>
              <a:t>Facilita la creación y edición de documentos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000" b="1" dirty="0">
              <a:solidFill>
                <a:schemeClr val="accent2">
                  <a:lumMod val="75000"/>
                </a:schemeClr>
              </a:solidFill>
              <a:latin typeface="Fira Sans Extra Condensed" panose="020B05030500000200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b="1" dirty="0">
                <a:solidFill>
                  <a:schemeClr val="accent2">
                    <a:lumMod val="75000"/>
                  </a:schemeClr>
                </a:solidFill>
                <a:latin typeface="Fira Sans Extra Condensed" panose="020B0503050000020004" pitchFamily="34" charset="0"/>
              </a:rPr>
              <a:t>Formateo de texto contenido en documento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000" b="1" dirty="0">
              <a:solidFill>
                <a:schemeClr val="accent2">
                  <a:lumMod val="75000"/>
                </a:schemeClr>
              </a:solidFill>
              <a:latin typeface="Fira Sans Extra Condensed" panose="020B05030500000200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b="1" dirty="0">
                <a:solidFill>
                  <a:schemeClr val="accent2">
                    <a:lumMod val="75000"/>
                  </a:schemeClr>
                </a:solidFill>
                <a:latin typeface="Fira Sans Extra Condensed" panose="020B0503050000020004" pitchFamily="34" charset="0"/>
              </a:rPr>
              <a:t>Sintaxis minimalista, fácil de leer, interpretar y usar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000" b="1" dirty="0">
              <a:solidFill>
                <a:schemeClr val="accent2">
                  <a:lumMod val="75000"/>
                </a:schemeClr>
              </a:solidFill>
              <a:latin typeface="Fira Sans Extra Condensed" panose="020B05030500000200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b="1" dirty="0">
                <a:solidFill>
                  <a:schemeClr val="accent2">
                    <a:lumMod val="75000"/>
                  </a:schemeClr>
                </a:solidFill>
                <a:latin typeface="Fira Sans Extra Condensed" panose="020B0503050000020004" pitchFamily="34" charset="0"/>
              </a:rPr>
              <a:t>Busca convertir lo complejo en algo simple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000" b="1" dirty="0">
              <a:solidFill>
                <a:schemeClr val="accent2">
                  <a:lumMod val="75000"/>
                </a:schemeClr>
              </a:solidFill>
              <a:latin typeface="Fira Sans Extra Condensed" panose="020B05030500000200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b="1" dirty="0" err="1">
                <a:solidFill>
                  <a:schemeClr val="accent2">
                    <a:lumMod val="75000"/>
                  </a:schemeClr>
                </a:solidFill>
                <a:latin typeface="Fira Sans Extra Condensed" panose="020B0503050000020004" pitchFamily="34" charset="0"/>
              </a:rPr>
              <a:t>Markdown</a:t>
            </a:r>
            <a:endParaRPr lang="es-ES" sz="2000" b="1" dirty="0">
              <a:solidFill>
                <a:schemeClr val="accent2">
                  <a:lumMod val="75000"/>
                </a:schemeClr>
              </a:solidFill>
              <a:latin typeface="Fira Sans Extra Condensed" panose="020B05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9518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áfico 4">
            <a:extLst>
              <a:ext uri="{FF2B5EF4-FFF2-40B4-BE49-F238E27FC236}">
                <a16:creationId xmlns:a16="http://schemas.microsoft.com/office/drawing/2014/main" id="{92CFEE5D-4DA0-4932-873C-0ADE4B9EC0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45224" y="2557670"/>
            <a:ext cx="3763203" cy="2488096"/>
          </a:xfrm>
          <a:prstGeom prst="rect">
            <a:avLst/>
          </a:prstGeom>
        </p:spPr>
      </p:pic>
      <p:sp>
        <p:nvSpPr>
          <p:cNvPr id="8" name="Google Shape;2575;p57">
            <a:extLst>
              <a:ext uri="{FF2B5EF4-FFF2-40B4-BE49-F238E27FC236}">
                <a16:creationId xmlns:a16="http://schemas.microsoft.com/office/drawing/2014/main" id="{26559B16-A0AB-472B-9C5B-8D0A5CB7501A}"/>
              </a:ext>
            </a:extLst>
          </p:cNvPr>
          <p:cNvSpPr txBox="1"/>
          <p:nvPr/>
        </p:nvSpPr>
        <p:spPr>
          <a:xfrm flipH="1">
            <a:off x="4213148" y="317806"/>
            <a:ext cx="2372141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chemeClr val="accent2">
                    <a:lumMod val="75000"/>
                  </a:schemeClr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Markdown</a:t>
            </a:r>
            <a:r>
              <a:rPr lang="en" sz="2800" b="1" dirty="0">
                <a:solidFill>
                  <a:schemeClr val="accent2">
                    <a:lumMod val="75000"/>
                  </a:schemeClr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    </a:t>
            </a:r>
            <a:endParaRPr sz="2800" b="1" dirty="0">
              <a:solidFill>
                <a:schemeClr val="accent2">
                  <a:lumMod val="75000"/>
                </a:schemeClr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9" name="Google Shape;2569;p57">
            <a:extLst>
              <a:ext uri="{FF2B5EF4-FFF2-40B4-BE49-F238E27FC236}">
                <a16:creationId xmlns:a16="http://schemas.microsoft.com/office/drawing/2014/main" id="{75F5CB6E-B1EB-4CE8-9AB3-E312572A7FED}"/>
              </a:ext>
            </a:extLst>
          </p:cNvPr>
          <p:cNvGrpSpPr/>
          <p:nvPr/>
        </p:nvGrpSpPr>
        <p:grpSpPr>
          <a:xfrm>
            <a:off x="144175" y="1855455"/>
            <a:ext cx="3696978" cy="745379"/>
            <a:chOff x="457188" y="801050"/>
            <a:chExt cx="2943312" cy="745379"/>
          </a:xfrm>
        </p:grpSpPr>
        <p:sp>
          <p:nvSpPr>
            <p:cNvPr id="10" name="Google Shape;2570;p57">
              <a:extLst>
                <a:ext uri="{FF2B5EF4-FFF2-40B4-BE49-F238E27FC236}">
                  <a16:creationId xmlns:a16="http://schemas.microsoft.com/office/drawing/2014/main" id="{8EEBB780-E9C8-4645-B933-A10F912E1114}"/>
                </a:ext>
              </a:extLst>
            </p:cNvPr>
            <p:cNvSpPr/>
            <p:nvPr/>
          </p:nvSpPr>
          <p:spPr>
            <a:xfrm>
              <a:off x="457188" y="937429"/>
              <a:ext cx="609000" cy="6090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2" name="Google Shape;2572;p57">
              <a:extLst>
                <a:ext uri="{FF2B5EF4-FFF2-40B4-BE49-F238E27FC236}">
                  <a16:creationId xmlns:a16="http://schemas.microsoft.com/office/drawing/2014/main" id="{5CF30A28-DD6F-4842-9DB5-13A995D5F97D}"/>
                </a:ext>
              </a:extLst>
            </p:cNvPr>
            <p:cNvSpPr txBox="1"/>
            <p:nvPr/>
          </p:nvSpPr>
          <p:spPr>
            <a:xfrm>
              <a:off x="1096500" y="801050"/>
              <a:ext cx="23040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 dirty="0">
                  <a:solidFill>
                    <a:schemeClr val="dk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Lenguaje de marcado ligero</a:t>
              </a:r>
              <a:endParaRPr sz="2000" b="1" dirty="0">
                <a:solidFill>
                  <a:schemeClr val="dk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3" name="Google Shape;2569;p57">
            <a:extLst>
              <a:ext uri="{FF2B5EF4-FFF2-40B4-BE49-F238E27FC236}">
                <a16:creationId xmlns:a16="http://schemas.microsoft.com/office/drawing/2014/main" id="{EAE21295-5B56-4D11-BF5D-BB8FDDAF10F1}"/>
              </a:ext>
            </a:extLst>
          </p:cNvPr>
          <p:cNvGrpSpPr/>
          <p:nvPr/>
        </p:nvGrpSpPr>
        <p:grpSpPr>
          <a:xfrm>
            <a:off x="144175" y="5043094"/>
            <a:ext cx="3605066" cy="745379"/>
            <a:chOff x="457188" y="801050"/>
            <a:chExt cx="2943312" cy="745379"/>
          </a:xfrm>
        </p:grpSpPr>
        <p:sp>
          <p:nvSpPr>
            <p:cNvPr id="14" name="Google Shape;2570;p57">
              <a:extLst>
                <a:ext uri="{FF2B5EF4-FFF2-40B4-BE49-F238E27FC236}">
                  <a16:creationId xmlns:a16="http://schemas.microsoft.com/office/drawing/2014/main" id="{7281DEBC-2422-44D8-994E-478A04879814}"/>
                </a:ext>
              </a:extLst>
            </p:cNvPr>
            <p:cNvSpPr/>
            <p:nvPr/>
          </p:nvSpPr>
          <p:spPr>
            <a:xfrm>
              <a:off x="457188" y="937429"/>
              <a:ext cx="609000" cy="6090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16" name="Google Shape;2572;p57">
              <a:extLst>
                <a:ext uri="{FF2B5EF4-FFF2-40B4-BE49-F238E27FC236}">
                  <a16:creationId xmlns:a16="http://schemas.microsoft.com/office/drawing/2014/main" id="{9B61AB22-4A1A-4807-B20B-F800A4890AB0}"/>
                </a:ext>
              </a:extLst>
            </p:cNvPr>
            <p:cNvSpPr txBox="1"/>
            <p:nvPr/>
          </p:nvSpPr>
          <p:spPr>
            <a:xfrm>
              <a:off x="1096500" y="801050"/>
              <a:ext cx="23040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 dirty="0">
                  <a:solidFill>
                    <a:schemeClr val="dk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Máxima legibilidad y facilidad de publicación</a:t>
              </a:r>
              <a:endParaRPr sz="2000" b="1" dirty="0">
                <a:solidFill>
                  <a:schemeClr val="dk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7" name="Google Shape;2569;p57">
            <a:extLst>
              <a:ext uri="{FF2B5EF4-FFF2-40B4-BE49-F238E27FC236}">
                <a16:creationId xmlns:a16="http://schemas.microsoft.com/office/drawing/2014/main" id="{740E95A5-9457-495E-AC02-011B44394172}"/>
              </a:ext>
            </a:extLst>
          </p:cNvPr>
          <p:cNvGrpSpPr/>
          <p:nvPr/>
        </p:nvGrpSpPr>
        <p:grpSpPr>
          <a:xfrm>
            <a:off x="8361459" y="1719076"/>
            <a:ext cx="3696976" cy="745379"/>
            <a:chOff x="457188" y="801050"/>
            <a:chExt cx="2943312" cy="745379"/>
          </a:xfrm>
        </p:grpSpPr>
        <p:sp>
          <p:nvSpPr>
            <p:cNvPr id="18" name="Google Shape;2570;p57">
              <a:extLst>
                <a:ext uri="{FF2B5EF4-FFF2-40B4-BE49-F238E27FC236}">
                  <a16:creationId xmlns:a16="http://schemas.microsoft.com/office/drawing/2014/main" id="{6F56F4A8-1309-4320-8D7B-0B4CF280F486}"/>
                </a:ext>
              </a:extLst>
            </p:cNvPr>
            <p:cNvSpPr/>
            <p:nvPr/>
          </p:nvSpPr>
          <p:spPr>
            <a:xfrm>
              <a:off x="457188" y="937429"/>
              <a:ext cx="609000" cy="6090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20" name="Google Shape;2572;p57">
              <a:extLst>
                <a:ext uri="{FF2B5EF4-FFF2-40B4-BE49-F238E27FC236}">
                  <a16:creationId xmlns:a16="http://schemas.microsoft.com/office/drawing/2014/main" id="{9464C03E-B104-42C4-AEA7-D43309DA9ABC}"/>
                </a:ext>
              </a:extLst>
            </p:cNvPr>
            <p:cNvSpPr txBox="1"/>
            <p:nvPr/>
          </p:nvSpPr>
          <p:spPr>
            <a:xfrm>
              <a:off x="1096500" y="801050"/>
              <a:ext cx="23040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 dirty="0">
                  <a:solidFill>
                    <a:schemeClr val="dk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Fácil lectura, interpretación y uso</a:t>
              </a:r>
              <a:endParaRPr sz="2000" b="1" dirty="0">
                <a:solidFill>
                  <a:schemeClr val="dk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1" name="Google Shape;2569;p57">
            <a:extLst>
              <a:ext uri="{FF2B5EF4-FFF2-40B4-BE49-F238E27FC236}">
                <a16:creationId xmlns:a16="http://schemas.microsoft.com/office/drawing/2014/main" id="{76A8A2A1-FB40-4E5E-919A-B0154B75209E}"/>
              </a:ext>
            </a:extLst>
          </p:cNvPr>
          <p:cNvGrpSpPr/>
          <p:nvPr/>
        </p:nvGrpSpPr>
        <p:grpSpPr>
          <a:xfrm>
            <a:off x="8654375" y="4738594"/>
            <a:ext cx="3340512" cy="745379"/>
            <a:chOff x="457188" y="801050"/>
            <a:chExt cx="2943312" cy="745379"/>
          </a:xfrm>
        </p:grpSpPr>
        <p:sp>
          <p:nvSpPr>
            <p:cNvPr id="22" name="Google Shape;2570;p57">
              <a:extLst>
                <a:ext uri="{FF2B5EF4-FFF2-40B4-BE49-F238E27FC236}">
                  <a16:creationId xmlns:a16="http://schemas.microsoft.com/office/drawing/2014/main" id="{D42590EF-D1A1-4CF5-B5ED-5F6B80EED2C0}"/>
                </a:ext>
              </a:extLst>
            </p:cNvPr>
            <p:cNvSpPr/>
            <p:nvPr/>
          </p:nvSpPr>
          <p:spPr>
            <a:xfrm>
              <a:off x="457188" y="937429"/>
              <a:ext cx="609000" cy="6090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24" name="Google Shape;2572;p57">
              <a:extLst>
                <a:ext uri="{FF2B5EF4-FFF2-40B4-BE49-F238E27FC236}">
                  <a16:creationId xmlns:a16="http://schemas.microsoft.com/office/drawing/2014/main" id="{EAE2FA55-1313-4699-B951-51E8020BAF83}"/>
                </a:ext>
              </a:extLst>
            </p:cNvPr>
            <p:cNvSpPr txBox="1"/>
            <p:nvPr/>
          </p:nvSpPr>
          <p:spPr>
            <a:xfrm>
              <a:off x="1096500" y="801050"/>
              <a:ext cx="23040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 dirty="0">
                  <a:solidFill>
                    <a:schemeClr val="dk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Convertimos nuestros documentos a HTML</a:t>
              </a:r>
              <a:endParaRPr sz="2000" b="1" dirty="0">
                <a:solidFill>
                  <a:schemeClr val="dk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76294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CF37A1D2-4086-489A-8E1E-F58516752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734" y="1762538"/>
            <a:ext cx="2177884" cy="441649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B96F636E-DA9C-4F2E-8F70-351E559B0B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892" y="2027770"/>
            <a:ext cx="1223568" cy="752494"/>
          </a:xfrm>
          <a:prstGeom prst="rect">
            <a:avLst/>
          </a:prstGeom>
        </p:spPr>
      </p:pic>
      <p:grpSp>
        <p:nvGrpSpPr>
          <p:cNvPr id="6" name="Google Shape;2573;p57">
            <a:extLst>
              <a:ext uri="{FF2B5EF4-FFF2-40B4-BE49-F238E27FC236}">
                <a16:creationId xmlns:a16="http://schemas.microsoft.com/office/drawing/2014/main" id="{68074DAB-2069-45F5-A21B-DCEECAB528AB}"/>
              </a:ext>
            </a:extLst>
          </p:cNvPr>
          <p:cNvGrpSpPr/>
          <p:nvPr/>
        </p:nvGrpSpPr>
        <p:grpSpPr>
          <a:xfrm>
            <a:off x="-166776" y="493736"/>
            <a:ext cx="3181525" cy="609000"/>
            <a:chOff x="5743524" y="1902275"/>
            <a:chExt cx="2862536" cy="609000"/>
          </a:xfrm>
        </p:grpSpPr>
        <p:sp>
          <p:nvSpPr>
            <p:cNvPr id="7" name="Google Shape;2574;p57">
              <a:extLst>
                <a:ext uri="{FF2B5EF4-FFF2-40B4-BE49-F238E27FC236}">
                  <a16:creationId xmlns:a16="http://schemas.microsoft.com/office/drawing/2014/main" id="{AA08C1FE-46C7-4B82-BBB8-4A67FD7D1B73}"/>
                </a:ext>
              </a:extLst>
            </p:cNvPr>
            <p:cNvSpPr/>
            <p:nvPr/>
          </p:nvSpPr>
          <p:spPr>
            <a:xfrm>
              <a:off x="7997060" y="1902275"/>
              <a:ext cx="609000" cy="6090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accent2">
                      <a:lumMod val="75000"/>
                    </a:schemeClr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8" name="Google Shape;2575;p57">
              <a:extLst>
                <a:ext uri="{FF2B5EF4-FFF2-40B4-BE49-F238E27FC236}">
                  <a16:creationId xmlns:a16="http://schemas.microsoft.com/office/drawing/2014/main" id="{7E29973C-F701-492C-9F52-0F49FCC5C9C9}"/>
                </a:ext>
              </a:extLst>
            </p:cNvPr>
            <p:cNvSpPr txBox="1"/>
            <p:nvPr/>
          </p:nvSpPr>
          <p:spPr>
            <a:xfrm flipH="1">
              <a:off x="5743524" y="1902275"/>
              <a:ext cx="2134303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 b="1" dirty="0">
                  <a:solidFill>
                    <a:schemeClr val="accent2">
                      <a:lumMod val="75000"/>
                    </a:schemeClr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Sabores de Markdown     </a:t>
              </a:r>
              <a:endParaRPr sz="2800" b="1" dirty="0">
                <a:solidFill>
                  <a:schemeClr val="accent2">
                    <a:lumMod val="75000"/>
                  </a:schemeClr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9" name="CuadroTexto 8">
            <a:extLst>
              <a:ext uri="{FF2B5EF4-FFF2-40B4-BE49-F238E27FC236}">
                <a16:creationId xmlns:a16="http://schemas.microsoft.com/office/drawing/2014/main" id="{B03BED85-7A59-4414-9AFF-D81BA4F419EC}"/>
              </a:ext>
            </a:extLst>
          </p:cNvPr>
          <p:cNvSpPr txBox="1"/>
          <p:nvPr/>
        </p:nvSpPr>
        <p:spPr>
          <a:xfrm>
            <a:off x="4691270" y="1102736"/>
            <a:ext cx="620983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b="1" dirty="0" err="1">
                <a:solidFill>
                  <a:schemeClr val="accent2">
                    <a:lumMod val="75000"/>
                  </a:schemeClr>
                </a:solidFill>
                <a:latin typeface="Franklin Gothic Book" panose="020B0503020102020204" pitchFamily="34" charset="0"/>
              </a:rPr>
              <a:t>Common</a:t>
            </a:r>
            <a:r>
              <a:rPr lang="es-ES" sz="2800" b="1" dirty="0">
                <a:solidFill>
                  <a:schemeClr val="accent2">
                    <a:lumMod val="75000"/>
                  </a:schemeClr>
                </a:solidFill>
                <a:latin typeface="Franklin Gothic Book" panose="020B0503020102020204" pitchFamily="34" charset="0"/>
              </a:rPr>
              <a:t> </a:t>
            </a:r>
            <a:r>
              <a:rPr lang="es-ES" sz="2800" b="1" dirty="0" err="1">
                <a:solidFill>
                  <a:schemeClr val="accent2">
                    <a:lumMod val="75000"/>
                  </a:schemeClr>
                </a:solidFill>
                <a:latin typeface="Franklin Gothic Book" panose="020B0503020102020204" pitchFamily="34" charset="0"/>
              </a:rPr>
              <a:t>Markdown</a:t>
            </a:r>
            <a:endParaRPr lang="es-ES" sz="2800" b="1" dirty="0">
              <a:solidFill>
                <a:schemeClr val="accent2">
                  <a:lumMod val="75000"/>
                </a:schemeClr>
              </a:solidFill>
              <a:latin typeface="Franklin Gothic Book" panose="020B0503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800" b="1" dirty="0">
              <a:solidFill>
                <a:schemeClr val="accent2">
                  <a:lumMod val="75000"/>
                </a:schemeClr>
              </a:solidFill>
              <a:latin typeface="Franklin Gothic Book" panose="020B0503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b="1" dirty="0">
                <a:solidFill>
                  <a:schemeClr val="accent2">
                    <a:lumMod val="75000"/>
                  </a:schemeClr>
                </a:solidFill>
                <a:latin typeface="Franklin Gothic Book" panose="020B0503020102020204" pitchFamily="34" charset="0"/>
              </a:rPr>
              <a:t>GitHub GFM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800" b="1" dirty="0">
              <a:solidFill>
                <a:schemeClr val="accent2">
                  <a:lumMod val="75000"/>
                </a:schemeClr>
              </a:solidFill>
              <a:latin typeface="Franklin Gothic Book" panose="020B0503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b="1" dirty="0" err="1">
                <a:solidFill>
                  <a:schemeClr val="accent2">
                    <a:lumMod val="75000"/>
                  </a:schemeClr>
                </a:solidFill>
                <a:latin typeface="Franklin Gothic Book" panose="020B0503020102020204" pitchFamily="34" charset="0"/>
              </a:rPr>
              <a:t>Markdown</a:t>
            </a:r>
            <a:r>
              <a:rPr lang="es-ES" sz="2800" b="1" dirty="0">
                <a:solidFill>
                  <a:schemeClr val="accent2">
                    <a:lumMod val="75000"/>
                  </a:schemeClr>
                </a:solidFill>
                <a:latin typeface="Franklin Gothic Book" panose="020B0503020102020204" pitchFamily="34" charset="0"/>
              </a:rPr>
              <a:t> Extra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800" b="1" dirty="0">
              <a:solidFill>
                <a:schemeClr val="accent2">
                  <a:lumMod val="75000"/>
                </a:schemeClr>
              </a:solidFill>
              <a:latin typeface="Franklin Gothic Book" panose="020B0503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b="1" dirty="0" err="1">
                <a:solidFill>
                  <a:schemeClr val="accent2">
                    <a:lumMod val="75000"/>
                  </a:schemeClr>
                </a:solidFill>
                <a:latin typeface="Franklin Gothic Book" panose="020B0503020102020204" pitchFamily="34" charset="0"/>
              </a:rPr>
              <a:t>MultiMarkdown</a:t>
            </a:r>
            <a:endParaRPr lang="es-ES" sz="2800" b="1" dirty="0">
              <a:solidFill>
                <a:schemeClr val="accent2">
                  <a:lumMod val="75000"/>
                </a:schemeClr>
              </a:solidFill>
              <a:latin typeface="Franklin Gothic Book" panose="020B0503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800" b="1" dirty="0">
              <a:solidFill>
                <a:schemeClr val="accent2">
                  <a:lumMod val="75000"/>
                </a:schemeClr>
              </a:solidFill>
              <a:latin typeface="Franklin Gothic Book" panose="020B0503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800" b="1" dirty="0">
              <a:solidFill>
                <a:schemeClr val="accent2">
                  <a:lumMod val="75000"/>
                </a:schemeClr>
              </a:solidFill>
              <a:latin typeface="Franklin Gothic Book" panose="020B0503020102020204" pitchFamily="34" charset="0"/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DA7D2965-0E51-4385-AABC-27952FBB98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7061" y="5064995"/>
            <a:ext cx="3847826" cy="778053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51609ACF-5B4F-4047-8A47-02B1A14634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3465" y="4643422"/>
            <a:ext cx="1403596" cy="1621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470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9484</TotalTime>
  <Words>355</Words>
  <Application>Microsoft Office PowerPoint</Application>
  <PresentationFormat>Panorámica</PresentationFormat>
  <Paragraphs>107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3" baseType="lpstr">
      <vt:lpstr>Arial</vt:lpstr>
      <vt:lpstr>Arial Black</vt:lpstr>
      <vt:lpstr>Calibri</vt:lpstr>
      <vt:lpstr>Calibri Light</vt:lpstr>
      <vt:lpstr>Fira Sans Extra Condensed</vt:lpstr>
      <vt:lpstr>Fira Sans Extra Condensed Medium</vt:lpstr>
      <vt:lpstr>Franklin Gothic Book</vt:lpstr>
      <vt:lpstr>Roboto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Renzo Caceres Rossi</dc:creator>
  <cp:lastModifiedBy>Renzo Caceres Rossi</cp:lastModifiedBy>
  <cp:revision>24</cp:revision>
  <dcterms:created xsi:type="dcterms:W3CDTF">2021-09-30T06:47:54Z</dcterms:created>
  <dcterms:modified xsi:type="dcterms:W3CDTF">2022-05-24T16:47:56Z</dcterms:modified>
</cp:coreProperties>
</file>