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60" r:id="rId5"/>
    <p:sldId id="269" r:id="rId6"/>
    <p:sldId id="261" r:id="rId7"/>
    <p:sldId id="268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3196" y="394252"/>
            <a:ext cx="8915399" cy="2262781"/>
          </a:xfrm>
        </p:spPr>
        <p:txBody>
          <a:bodyPr/>
          <a:lstStyle/>
          <a:p>
            <a:r>
              <a:rPr lang="en-GB" dirty="0"/>
              <a:t>Second Store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Andrés Rubio</a:t>
            </a:r>
          </a:p>
          <a:p>
            <a:r>
              <a:rPr lang="en-GB" dirty="0" err="1"/>
              <a:t>Mursal</a:t>
            </a:r>
            <a:r>
              <a:rPr lang="en-GB" dirty="0"/>
              <a:t> </a:t>
            </a:r>
            <a:r>
              <a:rPr lang="en-GB" dirty="0" err="1"/>
              <a:t>Sheydayev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9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Organization</a:t>
            </a:r>
          </a:p>
          <a:p>
            <a:r>
              <a:rPr lang="en-GB" dirty="0"/>
              <a:t>JSP</a:t>
            </a:r>
          </a:p>
          <a:p>
            <a:r>
              <a:rPr lang="en-GB" dirty="0" err="1"/>
              <a:t>Testings</a:t>
            </a:r>
            <a:r>
              <a:rPr lang="en-GB" dirty="0"/>
              <a:t> </a:t>
            </a:r>
          </a:p>
          <a:p>
            <a:r>
              <a:rPr lang="en-GB" dirty="0"/>
              <a:t>Code Coverage</a:t>
            </a:r>
          </a:p>
          <a:p>
            <a:r>
              <a:rPr lang="en-GB" dirty="0"/>
              <a:t>API</a:t>
            </a:r>
          </a:p>
          <a:p>
            <a:r>
              <a:rPr lang="en-GB" dirty="0"/>
              <a:t>Metrics</a:t>
            </a:r>
          </a:p>
          <a:p>
            <a:r>
              <a:rPr lang="en-GB" dirty="0"/>
              <a:t>Website Design</a:t>
            </a:r>
          </a:p>
          <a:p>
            <a:r>
              <a:rPr lang="en-GB" dirty="0"/>
              <a:t>Conclusions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5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JSP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8" t="10873" r="78545" b="48494"/>
          <a:stretch/>
        </p:blipFill>
        <p:spPr>
          <a:xfrm>
            <a:off x="1118967" y="1370314"/>
            <a:ext cx="3472070" cy="41043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6777" t="16418" r="5391" b="38433"/>
          <a:stretch/>
        </p:blipFill>
        <p:spPr>
          <a:xfrm>
            <a:off x="5067105" y="1905000"/>
            <a:ext cx="6816528" cy="29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Testings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2176" t="21395" r="38898" b="10227"/>
          <a:stretch/>
        </p:blipFill>
        <p:spPr>
          <a:xfrm>
            <a:off x="1005440" y="1295416"/>
            <a:ext cx="3763618" cy="50020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798" t="34471" r="72509" b="44701"/>
          <a:stretch/>
        </p:blipFill>
        <p:spPr>
          <a:xfrm>
            <a:off x="6094980" y="2272833"/>
            <a:ext cx="2939169" cy="21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22" t="13679" b="12664"/>
          <a:stretch/>
        </p:blipFill>
        <p:spPr>
          <a:xfrm>
            <a:off x="3838629" y="1656521"/>
            <a:ext cx="4828293" cy="48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809461" y="16896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public interface </a:t>
            </a:r>
            <a:r>
              <a:rPr lang="en-GB" b="1" dirty="0" err="1">
                <a:latin typeface="Consolas" panose="020B0609020204030204" pitchFamily="49" charset="0"/>
              </a:rPr>
              <a:t>ItemsService</a:t>
            </a:r>
            <a:r>
              <a:rPr lang="en-GB" b="1" dirty="0">
                <a:latin typeface="Consolas" panose="020B0609020204030204" pitchFamily="49" charset="0"/>
              </a:rPr>
              <a:t> {</a:t>
            </a:r>
          </a:p>
          <a:p>
            <a:r>
              <a:rPr lang="en-GB" b="1" dirty="0">
                <a:latin typeface="Consolas" panose="020B0609020204030204" pitchFamily="49" charset="0"/>
              </a:rPr>
              <a:t>Items </a:t>
            </a:r>
            <a:r>
              <a:rPr lang="en-GB" b="1" dirty="0" err="1">
                <a:latin typeface="Consolas" panose="020B0609020204030204" pitchFamily="49" charset="0"/>
              </a:rPr>
              <a:t>findById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</a:rPr>
              <a:t> id);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void </a:t>
            </a:r>
            <a:r>
              <a:rPr lang="en-GB" b="1" dirty="0" err="1">
                <a:latin typeface="Consolas" panose="020B0609020204030204" pitchFamily="49" charset="0"/>
              </a:rPr>
              <a:t>saveItems</a:t>
            </a:r>
            <a:r>
              <a:rPr lang="en-GB" b="1" dirty="0">
                <a:latin typeface="Consolas" panose="020B0609020204030204" pitchFamily="49" charset="0"/>
              </a:rPr>
              <a:t>(Items items);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void </a:t>
            </a:r>
            <a:r>
              <a:rPr lang="en-GB" b="1" dirty="0" err="1">
                <a:latin typeface="Consolas" panose="020B0609020204030204" pitchFamily="49" charset="0"/>
              </a:rPr>
              <a:t>updateItems</a:t>
            </a:r>
            <a:r>
              <a:rPr lang="en-GB" b="1" dirty="0">
                <a:latin typeface="Consolas" panose="020B0609020204030204" pitchFamily="49" charset="0"/>
              </a:rPr>
              <a:t>(Items items);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void </a:t>
            </a:r>
            <a:r>
              <a:rPr lang="en-GB" b="1" dirty="0" err="1">
                <a:latin typeface="Consolas" panose="020B0609020204030204" pitchFamily="49" charset="0"/>
              </a:rPr>
              <a:t>deleteItemsById</a:t>
            </a:r>
            <a:r>
              <a:rPr lang="en-GB" b="1" dirty="0">
                <a:latin typeface="Consolas" panose="020B0609020204030204" pitchFamily="49" charset="0"/>
              </a:rPr>
              <a:t>(String </a:t>
            </a:r>
            <a:r>
              <a:rPr lang="en-GB" b="1" dirty="0" err="1">
                <a:latin typeface="Consolas" panose="020B0609020204030204" pitchFamily="49" charset="0"/>
              </a:rPr>
              <a:t>iditems</a:t>
            </a:r>
            <a:r>
              <a:rPr lang="en-GB" b="1" dirty="0">
                <a:latin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List&lt;Items&gt; </a:t>
            </a:r>
            <a:r>
              <a:rPr lang="en-GB" b="1" dirty="0" err="1">
                <a:latin typeface="Consolas" panose="020B0609020204030204" pitchFamily="49" charset="0"/>
              </a:rPr>
              <a:t>findAllItems</a:t>
            </a:r>
            <a:r>
              <a:rPr lang="en-GB" b="1" dirty="0">
                <a:latin typeface="Consolas" panose="020B0609020204030204" pitchFamily="49" charset="0"/>
              </a:rPr>
              <a:t>();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Items </a:t>
            </a:r>
            <a:r>
              <a:rPr lang="en-GB" b="1" dirty="0" err="1">
                <a:latin typeface="Consolas" panose="020B0609020204030204" pitchFamily="49" charset="0"/>
              </a:rPr>
              <a:t>findItemsById</a:t>
            </a:r>
            <a:r>
              <a:rPr lang="en-GB" b="1" dirty="0">
                <a:latin typeface="Consolas" panose="020B0609020204030204" pitchFamily="49" charset="0"/>
              </a:rPr>
              <a:t>(String </a:t>
            </a:r>
            <a:r>
              <a:rPr lang="en-GB" b="1" dirty="0" err="1">
                <a:latin typeface="Consolas" panose="020B0609020204030204" pitchFamily="49" charset="0"/>
              </a:rPr>
              <a:t>iditems</a:t>
            </a:r>
            <a:r>
              <a:rPr lang="en-GB" b="1" dirty="0">
                <a:latin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boolean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isItemsIdUnique</a:t>
            </a:r>
            <a:r>
              <a:rPr lang="en-US" b="1" dirty="0">
                <a:latin typeface="Consolas" panose="020B0609020204030204" pitchFamily="49" charset="0"/>
              </a:rPr>
              <a:t>(Integer id, String </a:t>
            </a:r>
            <a:r>
              <a:rPr lang="en-US" b="1" dirty="0" err="1">
                <a:latin typeface="Consolas" panose="020B0609020204030204" pitchFamily="49" charset="0"/>
              </a:rPr>
              <a:t>iditems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37" t="21747" r="2675" b="10560"/>
          <a:stretch/>
        </p:blipFill>
        <p:spPr>
          <a:xfrm>
            <a:off x="2738699" y="1600200"/>
            <a:ext cx="5543910" cy="4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Design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71194"/>
            <a:ext cx="7624040" cy="42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16" y="2505919"/>
            <a:ext cx="8911687" cy="128089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7473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60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Espiral</vt:lpstr>
      <vt:lpstr>Second Store</vt:lpstr>
      <vt:lpstr>Contents</vt:lpstr>
      <vt:lpstr>JSP</vt:lpstr>
      <vt:lpstr>Testings</vt:lpstr>
      <vt:lpstr>Coverage</vt:lpstr>
      <vt:lpstr>API</vt:lpstr>
      <vt:lpstr>Metrics</vt:lpstr>
      <vt:lpstr>Website Design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Store</dc:title>
  <dc:creator>Andrés Rubio Proaño</dc:creator>
  <cp:lastModifiedBy>Andrés Rubio Proaño</cp:lastModifiedBy>
  <cp:revision>17</cp:revision>
  <dcterms:created xsi:type="dcterms:W3CDTF">2016-12-16T12:13:04Z</dcterms:created>
  <dcterms:modified xsi:type="dcterms:W3CDTF">2017-01-13T14:53:32Z</dcterms:modified>
</cp:coreProperties>
</file>