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7" r:id="rId5"/>
    <p:sldId id="276" r:id="rId6"/>
    <p:sldId id="268" r:id="rId7"/>
  </p:sldIdLst>
  <p:sldSz cx="12192000" cy="6858000"/>
  <p:notesSz cx="6858000" cy="9144000"/>
  <p:embeddedFontLst>
    <p:embeddedFont>
      <p:font typeface="Nunito Sans Black" pitchFamily="2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w1Pd3/luT/icPS1arYroNFdcN7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ymetria Diseñ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08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11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158676" y="2392672"/>
            <a:ext cx="787464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000" b="1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sz="7000" b="1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185075" y="3581822"/>
            <a:ext cx="787464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Análisis y Visualización de Datos</a:t>
            </a:r>
            <a:endParaRPr lang="es-CO" sz="4000" b="0" i="0" u="none" strike="noStrike" cap="none" dirty="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97" name="Google Shape;97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3961024" y="4924820"/>
            <a:ext cx="432274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Nivel Intermedio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Michell Angello Guevara Velasquez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21 Agosto 2024</a:t>
            </a:r>
            <a:endParaRPr sz="1800" b="0" i="0" u="none" strike="noStrike" cap="none" dirty="0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5518" y="165438"/>
            <a:ext cx="2339170" cy="112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2753576" y="1352266"/>
            <a:ext cx="710688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b="0" i="0" u="none" strike="noStrike" cap="non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Tabla de contenidos</a:t>
            </a:r>
            <a:endParaRPr sz="5000" b="0" i="0" u="none" strike="noStrike" cap="non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476266" y="2461172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476266" y="3603906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76266" y="4757859"/>
            <a:ext cx="790226" cy="790226"/>
          </a:xfrm>
          <a:prstGeom prst="ellipse">
            <a:avLst/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630461" y="2580983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630461" y="3668648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630461" y="4822601"/>
            <a:ext cx="4191000" cy="660742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587006" y="2520035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595092" y="3687327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578039" y="4822601"/>
            <a:ext cx="586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3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815519" y="2582804"/>
            <a:ext cx="37950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Git</a:t>
            </a:r>
            <a:endParaRPr dirty="0"/>
          </a:p>
        </p:txBody>
      </p:sp>
      <p:sp>
        <p:nvSpPr>
          <p:cNvPr id="120" name="Google Shape;120;p2"/>
          <p:cNvSpPr txBox="1"/>
          <p:nvPr/>
        </p:nvSpPr>
        <p:spPr>
          <a:xfrm>
            <a:off x="4678658" y="3717613"/>
            <a:ext cx="41909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GitHub</a:t>
            </a:r>
            <a:endParaRPr lang="es-CO" sz="4000"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4862690" y="4844946"/>
            <a:ext cx="37950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0" i="0" u="none" strike="noStrike" cap="none" dirty="0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Práctica </a:t>
            </a:r>
            <a:endParaRPr dirty="0"/>
          </a:p>
        </p:txBody>
      </p:sp>
      <p:cxnSp>
        <p:nvCxnSpPr>
          <p:cNvPr id="122" name="Google Shape;122;p2"/>
          <p:cNvCxnSpPr>
            <a:stCxn id="110" idx="4"/>
            <a:endCxn id="111" idx="0"/>
          </p:cNvCxnSpPr>
          <p:nvPr/>
        </p:nvCxnSpPr>
        <p:spPr>
          <a:xfrm>
            <a:off x="3871379" y="3251398"/>
            <a:ext cx="0" cy="3525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2"/>
          <p:cNvCxnSpPr>
            <a:stCxn id="117" idx="2"/>
          </p:cNvCxnSpPr>
          <p:nvPr/>
        </p:nvCxnSpPr>
        <p:spPr>
          <a:xfrm>
            <a:off x="3888432" y="4395213"/>
            <a:ext cx="0" cy="345000"/>
          </a:xfrm>
          <a:prstGeom prst="straightConnector1">
            <a:avLst/>
          </a:prstGeom>
          <a:noFill/>
          <a:ln w="38100" cap="flat" cmpd="sng">
            <a:solidFill>
              <a:srgbClr val="D2A6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45" y="390743"/>
            <a:ext cx="1088022" cy="3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31904" y="195198"/>
            <a:ext cx="1423672" cy="77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ntroduction To GIT | Main Components, Characteristics, Applications">
            <a:extLst>
              <a:ext uri="{FF2B5EF4-FFF2-40B4-BE49-F238E27FC236}">
                <a16:creationId xmlns:a16="http://schemas.microsoft.com/office/drawing/2014/main" id="{F4E11E5A-84FE-D059-6913-1BDA5854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89" y="1160399"/>
            <a:ext cx="9125222" cy="50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45" y="390743"/>
            <a:ext cx="1088022" cy="3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31904" y="195198"/>
            <a:ext cx="1423672" cy="77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it Tutorial - javatpoint">
            <a:extLst>
              <a:ext uri="{FF2B5EF4-FFF2-40B4-BE49-F238E27FC236}">
                <a16:creationId xmlns:a16="http://schemas.microsoft.com/office/drawing/2014/main" id="{FE6BD1DF-EBC3-5E67-98FF-840A4B73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55625"/>
            <a:ext cx="6896100" cy="574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045" y="390743"/>
            <a:ext cx="1088022" cy="3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31904" y="195198"/>
            <a:ext cx="1423672" cy="7700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104B54-A478-4F1A-7FA0-B5BAF4328CB5}"/>
              </a:ext>
            </a:extLst>
          </p:cNvPr>
          <p:cNvSpPr txBox="1"/>
          <p:nvPr/>
        </p:nvSpPr>
        <p:spPr>
          <a:xfrm>
            <a:off x="0" y="6615537"/>
            <a:ext cx="730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https://andersenlab.org/dry-guide/2022-03-09/github/</a:t>
            </a:r>
          </a:p>
        </p:txBody>
      </p:sp>
      <p:pic>
        <p:nvPicPr>
          <p:cNvPr id="2" name="Picture 2" descr="git v github">
            <a:extLst>
              <a:ext uri="{FF2B5EF4-FFF2-40B4-BE49-F238E27FC236}">
                <a16:creationId xmlns:a16="http://schemas.microsoft.com/office/drawing/2014/main" id="{DA3766BF-19C7-F0C4-8E59-18DA8F33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97" y="1055914"/>
            <a:ext cx="9778645" cy="541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324" name="Google Shape;324;p13"/>
            <p:cNvPicPr preferRelativeResize="0"/>
            <p:nvPr/>
          </p:nvPicPr>
          <p:blipFill rotWithShape="1">
            <a:blip r:embed="rId3">
              <a:alphaModFix/>
            </a:blip>
            <a:srcRect l="7812" r="7811" b="7535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330" name="Google Shape;330;p1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</Words>
  <Application>Microsoft Office PowerPoint</Application>
  <PresentationFormat>Panorámica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Nunito Sans Black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Cymetria Diseño</dc:creator>
  <cp:lastModifiedBy>Michell Angello Guevara Velasquez</cp:lastModifiedBy>
  <cp:revision>17</cp:revision>
  <dcterms:created xsi:type="dcterms:W3CDTF">2023-12-20T20:41:55Z</dcterms:created>
  <dcterms:modified xsi:type="dcterms:W3CDTF">2024-08-18T20:25:00Z</dcterms:modified>
</cp:coreProperties>
</file>