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109" name="Google Shape;109;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2534eef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115" name="Google Shape;115;g2534eef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ce5436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ce5436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534eef6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34eef6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534eef6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34eef6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534eef6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34eef6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534eef6f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34eef6f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68120e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8120e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2534eef6f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34eef6f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2534eef6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34eef6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2534eef6f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34eef6f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2534eef6f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34eef6f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ece54363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ece54363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534eef6f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34eef6f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2534eef6f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34eef6f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534eef6f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34eef6f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534eef6f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34eef6f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534eef6f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34eef6f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534eef6f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34eef6f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2534eef6f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34eef6f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2534eef6f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34eef6f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2534eef6f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34eef6f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85" name="Google Shape;8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91" name="Google Shape;91;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97" name="Google Shape;97;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rtl="0" algn="l">
              <a:spcBef>
                <a:spcPts val="0"/>
              </a:spcBef>
              <a:spcAft>
                <a:spcPts val="0"/>
              </a:spcAft>
              <a:buNone/>
            </a:pPr>
            <a:r>
              <a:t/>
            </a:r>
            <a:endParaRPr/>
          </a:p>
        </p:txBody>
      </p:sp>
      <p:sp>
        <p:nvSpPr>
          <p:cNvPr id="103" name="Google Shape;103;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5200">
                <a:solidFill>
                  <a:schemeClr val="dk1"/>
                </a:solidFill>
              </a:defRPr>
            </a:lvl2pPr>
            <a:lvl3pPr indent="0" lvl="2" algn="ctr">
              <a:spcBef>
                <a:spcPts val="0"/>
              </a:spcBef>
              <a:spcAft>
                <a:spcPts val="0"/>
              </a:spcAft>
              <a:buClr>
                <a:schemeClr val="dk1"/>
              </a:buClr>
              <a:buSzPts val="1400"/>
              <a:buFont typeface="Arial"/>
              <a:buNone/>
              <a:defRPr sz="5200">
                <a:solidFill>
                  <a:schemeClr val="dk1"/>
                </a:solidFill>
              </a:defRPr>
            </a:lvl3pPr>
            <a:lvl4pPr indent="0" lvl="3" algn="ctr">
              <a:spcBef>
                <a:spcPts val="0"/>
              </a:spcBef>
              <a:spcAft>
                <a:spcPts val="0"/>
              </a:spcAft>
              <a:buClr>
                <a:schemeClr val="dk1"/>
              </a:buClr>
              <a:buSzPts val="1400"/>
              <a:buFont typeface="Arial"/>
              <a:buNone/>
              <a:defRPr sz="5200">
                <a:solidFill>
                  <a:schemeClr val="dk1"/>
                </a:solidFill>
              </a:defRPr>
            </a:lvl4pPr>
            <a:lvl5pPr indent="0" lvl="4" algn="ctr">
              <a:spcBef>
                <a:spcPts val="0"/>
              </a:spcBef>
              <a:spcAft>
                <a:spcPts val="0"/>
              </a:spcAft>
              <a:buClr>
                <a:schemeClr val="dk1"/>
              </a:buClr>
              <a:buSzPts val="1400"/>
              <a:buFont typeface="Arial"/>
              <a:buNone/>
              <a:defRPr sz="5200">
                <a:solidFill>
                  <a:schemeClr val="dk1"/>
                </a:solidFill>
              </a:defRPr>
            </a:lvl5pPr>
            <a:lvl6pPr indent="0" lvl="5" algn="ctr">
              <a:spcBef>
                <a:spcPts val="0"/>
              </a:spcBef>
              <a:spcAft>
                <a:spcPts val="0"/>
              </a:spcAft>
              <a:buClr>
                <a:schemeClr val="dk1"/>
              </a:buClr>
              <a:buSzPts val="1400"/>
              <a:buFont typeface="Arial"/>
              <a:buNone/>
              <a:defRPr sz="5200">
                <a:solidFill>
                  <a:schemeClr val="dk1"/>
                </a:solidFill>
              </a:defRPr>
            </a:lvl6pPr>
            <a:lvl7pPr indent="0" lvl="6" algn="ctr">
              <a:spcBef>
                <a:spcPts val="0"/>
              </a:spcBef>
              <a:spcAft>
                <a:spcPts val="0"/>
              </a:spcAft>
              <a:buClr>
                <a:schemeClr val="dk1"/>
              </a:buClr>
              <a:buSzPts val="1400"/>
              <a:buFont typeface="Arial"/>
              <a:buNone/>
              <a:defRPr sz="5200">
                <a:solidFill>
                  <a:schemeClr val="dk1"/>
                </a:solidFill>
              </a:defRPr>
            </a:lvl7pPr>
            <a:lvl8pPr indent="0" lvl="7" algn="ctr">
              <a:spcBef>
                <a:spcPts val="0"/>
              </a:spcBef>
              <a:spcAft>
                <a:spcPts val="0"/>
              </a:spcAft>
              <a:buClr>
                <a:schemeClr val="dk1"/>
              </a:buClr>
              <a:buSzPts val="1400"/>
              <a:buFont typeface="Arial"/>
              <a:buNone/>
              <a:defRPr sz="5200">
                <a:solidFill>
                  <a:schemeClr val="dk1"/>
                </a:solidFill>
              </a:defRPr>
            </a:lvl8pPr>
            <a:lvl9pPr indent="0" lvl="8" algn="ctr">
              <a:spcBef>
                <a:spcPts val="0"/>
              </a:spcBef>
              <a:spcAft>
                <a:spcPts val="0"/>
              </a:spcAft>
              <a:buClr>
                <a:schemeClr val="dk1"/>
              </a:buClr>
              <a:buSzPts val="1400"/>
              <a:buFont typeface="Arial"/>
              <a:buNone/>
              <a:defRPr sz="5200">
                <a:solidFill>
                  <a:schemeClr val="dk1"/>
                </a:solidFill>
              </a:defRPr>
            </a:lvl9pPr>
          </a:lstStyle>
          <a:p/>
        </p:txBody>
      </p:sp>
      <p:sp>
        <p:nvSpPr>
          <p:cNvPr id="15" name="Google Shape;15;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800"/>
              <a:buFont typeface="Arial"/>
              <a:buNone/>
              <a:defRPr b="0" i="0" sz="28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16" name="Google Shape;16;p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48" name="Shape 48"/>
        <p:cNvGrpSpPr/>
        <p:nvPr/>
      </p:nvGrpSpPr>
      <p:grpSpPr>
        <a:xfrm>
          <a:off x="0" y="0"/>
          <a:ext cx="0" cy="0"/>
          <a:chOff x="0" y="0"/>
          <a:chExt cx="0" cy="0"/>
        </a:xfrm>
      </p:grpSpPr>
      <p:sp>
        <p:nvSpPr>
          <p:cNvPr id="49" name="Google Shape;49;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12000">
                <a:solidFill>
                  <a:schemeClr val="dk1"/>
                </a:solidFill>
              </a:defRPr>
            </a:lvl2pPr>
            <a:lvl3pPr indent="0" lvl="2" algn="ctr">
              <a:spcBef>
                <a:spcPts val="0"/>
              </a:spcBef>
              <a:spcAft>
                <a:spcPts val="0"/>
              </a:spcAft>
              <a:buClr>
                <a:schemeClr val="dk1"/>
              </a:buClr>
              <a:buSzPts val="1400"/>
              <a:buFont typeface="Arial"/>
              <a:buNone/>
              <a:defRPr sz="12000">
                <a:solidFill>
                  <a:schemeClr val="dk1"/>
                </a:solidFill>
              </a:defRPr>
            </a:lvl3pPr>
            <a:lvl4pPr indent="0" lvl="3" algn="ctr">
              <a:spcBef>
                <a:spcPts val="0"/>
              </a:spcBef>
              <a:spcAft>
                <a:spcPts val="0"/>
              </a:spcAft>
              <a:buClr>
                <a:schemeClr val="dk1"/>
              </a:buClr>
              <a:buSzPts val="1400"/>
              <a:buFont typeface="Arial"/>
              <a:buNone/>
              <a:defRPr sz="12000">
                <a:solidFill>
                  <a:schemeClr val="dk1"/>
                </a:solidFill>
              </a:defRPr>
            </a:lvl4pPr>
            <a:lvl5pPr indent="0" lvl="4" algn="ctr">
              <a:spcBef>
                <a:spcPts val="0"/>
              </a:spcBef>
              <a:spcAft>
                <a:spcPts val="0"/>
              </a:spcAft>
              <a:buClr>
                <a:schemeClr val="dk1"/>
              </a:buClr>
              <a:buSzPts val="1400"/>
              <a:buFont typeface="Arial"/>
              <a:buNone/>
              <a:defRPr sz="12000">
                <a:solidFill>
                  <a:schemeClr val="dk1"/>
                </a:solidFill>
              </a:defRPr>
            </a:lvl5pPr>
            <a:lvl6pPr indent="0" lvl="5" algn="ctr">
              <a:spcBef>
                <a:spcPts val="0"/>
              </a:spcBef>
              <a:spcAft>
                <a:spcPts val="0"/>
              </a:spcAft>
              <a:buClr>
                <a:schemeClr val="dk1"/>
              </a:buClr>
              <a:buSzPts val="1400"/>
              <a:buFont typeface="Arial"/>
              <a:buNone/>
              <a:defRPr sz="12000">
                <a:solidFill>
                  <a:schemeClr val="dk1"/>
                </a:solidFill>
              </a:defRPr>
            </a:lvl6pPr>
            <a:lvl7pPr indent="0" lvl="6" algn="ctr">
              <a:spcBef>
                <a:spcPts val="0"/>
              </a:spcBef>
              <a:spcAft>
                <a:spcPts val="0"/>
              </a:spcAft>
              <a:buClr>
                <a:schemeClr val="dk1"/>
              </a:buClr>
              <a:buSzPts val="1400"/>
              <a:buFont typeface="Arial"/>
              <a:buNone/>
              <a:defRPr sz="12000">
                <a:solidFill>
                  <a:schemeClr val="dk1"/>
                </a:solidFill>
              </a:defRPr>
            </a:lvl7pPr>
            <a:lvl8pPr indent="0" lvl="7" algn="ctr">
              <a:spcBef>
                <a:spcPts val="0"/>
              </a:spcBef>
              <a:spcAft>
                <a:spcPts val="0"/>
              </a:spcAft>
              <a:buClr>
                <a:schemeClr val="dk1"/>
              </a:buClr>
              <a:buSzPts val="1400"/>
              <a:buFont typeface="Arial"/>
              <a:buNone/>
              <a:defRPr sz="12000">
                <a:solidFill>
                  <a:schemeClr val="dk1"/>
                </a:solidFill>
              </a:defRPr>
            </a:lvl8pPr>
            <a:lvl9pPr indent="0" lvl="8" algn="ctr">
              <a:spcBef>
                <a:spcPts val="0"/>
              </a:spcBef>
              <a:spcAft>
                <a:spcPts val="0"/>
              </a:spcAft>
              <a:buClr>
                <a:schemeClr val="dk1"/>
              </a:buClr>
              <a:buSzPts val="1400"/>
              <a:buFont typeface="Arial"/>
              <a:buNone/>
              <a:defRPr sz="12000">
                <a:solidFill>
                  <a:schemeClr val="dk1"/>
                </a:solidFill>
              </a:defRPr>
            </a:lvl9pPr>
          </a:lstStyle>
          <a:p/>
        </p:txBody>
      </p:sp>
      <p:sp>
        <p:nvSpPr>
          <p:cNvPr id="50" name="Google Shape;50;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1" name="Google Shape;51;p1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3600">
                <a:solidFill>
                  <a:schemeClr val="dk1"/>
                </a:solidFill>
              </a:defRPr>
            </a:lvl2pPr>
            <a:lvl3pPr indent="0" lvl="2" algn="ctr">
              <a:spcBef>
                <a:spcPts val="0"/>
              </a:spcBef>
              <a:spcAft>
                <a:spcPts val="0"/>
              </a:spcAft>
              <a:buClr>
                <a:schemeClr val="dk1"/>
              </a:buClr>
              <a:buSzPts val="1400"/>
              <a:buFont typeface="Arial"/>
              <a:buNone/>
              <a:defRPr sz="3600">
                <a:solidFill>
                  <a:schemeClr val="dk1"/>
                </a:solidFill>
              </a:defRPr>
            </a:lvl3pPr>
            <a:lvl4pPr indent="0" lvl="3" algn="ctr">
              <a:spcBef>
                <a:spcPts val="0"/>
              </a:spcBef>
              <a:spcAft>
                <a:spcPts val="0"/>
              </a:spcAft>
              <a:buClr>
                <a:schemeClr val="dk1"/>
              </a:buClr>
              <a:buSzPts val="1400"/>
              <a:buFont typeface="Arial"/>
              <a:buNone/>
              <a:defRPr sz="3600">
                <a:solidFill>
                  <a:schemeClr val="dk1"/>
                </a:solidFill>
              </a:defRPr>
            </a:lvl4pPr>
            <a:lvl5pPr indent="0" lvl="4" algn="ctr">
              <a:spcBef>
                <a:spcPts val="0"/>
              </a:spcBef>
              <a:spcAft>
                <a:spcPts val="0"/>
              </a:spcAft>
              <a:buClr>
                <a:schemeClr val="dk1"/>
              </a:buClr>
              <a:buSzPts val="1400"/>
              <a:buFont typeface="Arial"/>
              <a:buNone/>
              <a:defRPr sz="3600">
                <a:solidFill>
                  <a:schemeClr val="dk1"/>
                </a:solidFill>
              </a:defRPr>
            </a:lvl5pPr>
            <a:lvl6pPr indent="0" lvl="5" algn="ctr">
              <a:spcBef>
                <a:spcPts val="0"/>
              </a:spcBef>
              <a:spcAft>
                <a:spcPts val="0"/>
              </a:spcAft>
              <a:buClr>
                <a:schemeClr val="dk1"/>
              </a:buClr>
              <a:buSzPts val="1400"/>
              <a:buFont typeface="Arial"/>
              <a:buNone/>
              <a:defRPr sz="3600">
                <a:solidFill>
                  <a:schemeClr val="dk1"/>
                </a:solidFill>
              </a:defRPr>
            </a:lvl6pPr>
            <a:lvl7pPr indent="0" lvl="6" algn="ctr">
              <a:spcBef>
                <a:spcPts val="0"/>
              </a:spcBef>
              <a:spcAft>
                <a:spcPts val="0"/>
              </a:spcAft>
              <a:buClr>
                <a:schemeClr val="dk1"/>
              </a:buClr>
              <a:buSzPts val="1400"/>
              <a:buFont typeface="Arial"/>
              <a:buNone/>
              <a:defRPr sz="3600">
                <a:solidFill>
                  <a:schemeClr val="dk1"/>
                </a:solidFill>
              </a:defRPr>
            </a:lvl7pPr>
            <a:lvl8pPr indent="0" lvl="7" algn="ctr">
              <a:spcBef>
                <a:spcPts val="0"/>
              </a:spcBef>
              <a:spcAft>
                <a:spcPts val="0"/>
              </a:spcAft>
              <a:buClr>
                <a:schemeClr val="dk1"/>
              </a:buClr>
              <a:buSzPts val="1400"/>
              <a:buFont typeface="Arial"/>
              <a:buNone/>
              <a:defRPr sz="3600">
                <a:solidFill>
                  <a:schemeClr val="dk1"/>
                </a:solidFill>
              </a:defRPr>
            </a:lvl8pPr>
            <a:lvl9pPr indent="0" lvl="8" algn="ctr">
              <a:spcBef>
                <a:spcPts val="0"/>
              </a:spcBef>
              <a:spcAft>
                <a:spcPts val="0"/>
              </a:spcAft>
              <a:buClr>
                <a:schemeClr val="dk1"/>
              </a:buClr>
              <a:buSzPts val="1400"/>
              <a:buFont typeface="Arial"/>
              <a:buNone/>
              <a:defRPr sz="3600">
                <a:solidFill>
                  <a:schemeClr val="dk1"/>
                </a:solidFill>
              </a:defRPr>
            </a:lvl9pPr>
          </a:lstStyle>
          <a:p/>
        </p:txBody>
      </p:sp>
      <p:sp>
        <p:nvSpPr>
          <p:cNvPr id="19" name="Google Shape;19;p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4"/>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FFFFF"/>
              </a:buClr>
              <a:buSzPts val="1400"/>
              <a:buFont typeface="Arial"/>
              <a:buNone/>
              <a:defRPr b="0" i="0" sz="2800" u="none" cap="none" strike="noStrike">
                <a:solidFill>
                  <a:srgbClr val="FFFFFF"/>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22" name="Google Shape;22;p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FFFFF"/>
              </a:buClr>
              <a:buSzPts val="1400"/>
              <a:buFont typeface="Arial"/>
              <a:buNone/>
              <a:defRPr b="0" i="0" sz="2800" u="none" cap="none" strike="noStrike">
                <a:solidFill>
                  <a:srgbClr val="FFFFFF"/>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25" name="Google Shape;25;p5"/>
          <p:cNvSpPr txBox="1"/>
          <p:nvPr>
            <p:ph idx="1" type="body"/>
          </p:nvPr>
        </p:nvSpPr>
        <p:spPr>
          <a:xfrm>
            <a:off x="311700" y="676700"/>
            <a:ext cx="8520600" cy="398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6" name="Google Shape;26;p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4800">
                <a:solidFill>
                  <a:schemeClr val="dk1"/>
                </a:solidFill>
              </a:defRPr>
            </a:lvl2pPr>
            <a:lvl3pPr indent="0" lvl="2">
              <a:spcBef>
                <a:spcPts val="0"/>
              </a:spcBef>
              <a:spcAft>
                <a:spcPts val="0"/>
              </a:spcAft>
              <a:buClr>
                <a:schemeClr val="dk1"/>
              </a:buClr>
              <a:buSzPts val="1400"/>
              <a:buFont typeface="Arial"/>
              <a:buNone/>
              <a:defRPr sz="4800">
                <a:solidFill>
                  <a:schemeClr val="dk1"/>
                </a:solidFill>
              </a:defRPr>
            </a:lvl3pPr>
            <a:lvl4pPr indent="0" lvl="3">
              <a:spcBef>
                <a:spcPts val="0"/>
              </a:spcBef>
              <a:spcAft>
                <a:spcPts val="0"/>
              </a:spcAft>
              <a:buClr>
                <a:schemeClr val="dk1"/>
              </a:buClr>
              <a:buSzPts val="1400"/>
              <a:buFont typeface="Arial"/>
              <a:buNone/>
              <a:defRPr sz="4800">
                <a:solidFill>
                  <a:schemeClr val="dk1"/>
                </a:solidFill>
              </a:defRPr>
            </a:lvl4pPr>
            <a:lvl5pPr indent="0" lvl="4">
              <a:spcBef>
                <a:spcPts val="0"/>
              </a:spcBef>
              <a:spcAft>
                <a:spcPts val="0"/>
              </a:spcAft>
              <a:buClr>
                <a:schemeClr val="dk1"/>
              </a:buClr>
              <a:buSzPts val="1400"/>
              <a:buFont typeface="Arial"/>
              <a:buNone/>
              <a:defRPr sz="4800">
                <a:solidFill>
                  <a:schemeClr val="dk1"/>
                </a:solidFill>
              </a:defRPr>
            </a:lvl5pPr>
            <a:lvl6pPr indent="0" lvl="5">
              <a:spcBef>
                <a:spcPts val="0"/>
              </a:spcBef>
              <a:spcAft>
                <a:spcPts val="0"/>
              </a:spcAft>
              <a:buClr>
                <a:schemeClr val="dk1"/>
              </a:buClr>
              <a:buSzPts val="1400"/>
              <a:buFont typeface="Arial"/>
              <a:buNone/>
              <a:defRPr sz="4800">
                <a:solidFill>
                  <a:schemeClr val="dk1"/>
                </a:solidFill>
              </a:defRPr>
            </a:lvl6pPr>
            <a:lvl7pPr indent="0" lvl="6">
              <a:spcBef>
                <a:spcPts val="0"/>
              </a:spcBef>
              <a:spcAft>
                <a:spcPts val="0"/>
              </a:spcAft>
              <a:buClr>
                <a:schemeClr val="dk1"/>
              </a:buClr>
              <a:buSzPts val="1400"/>
              <a:buFont typeface="Arial"/>
              <a:buNone/>
              <a:defRPr sz="4800">
                <a:solidFill>
                  <a:schemeClr val="dk1"/>
                </a:solidFill>
              </a:defRPr>
            </a:lvl7pPr>
            <a:lvl8pPr indent="0" lvl="7">
              <a:spcBef>
                <a:spcPts val="0"/>
              </a:spcBef>
              <a:spcAft>
                <a:spcPts val="0"/>
              </a:spcAft>
              <a:buClr>
                <a:schemeClr val="dk1"/>
              </a:buClr>
              <a:buSzPts val="1400"/>
              <a:buFont typeface="Arial"/>
              <a:buNone/>
              <a:defRPr sz="4800">
                <a:solidFill>
                  <a:schemeClr val="dk1"/>
                </a:solidFill>
              </a:defRPr>
            </a:lvl8pPr>
            <a:lvl9pPr indent="0" lvl="8">
              <a:spcBef>
                <a:spcPts val="0"/>
              </a:spcBef>
              <a:spcAft>
                <a:spcPts val="0"/>
              </a:spcAft>
              <a:buClr>
                <a:schemeClr val="dk1"/>
              </a:buClr>
              <a:buSzPts val="1400"/>
              <a:buFont typeface="Arial"/>
              <a:buNone/>
              <a:defRPr sz="4800">
                <a:solidFill>
                  <a:schemeClr val="dk1"/>
                </a:solidFill>
              </a:defRPr>
            </a:lvl9pPr>
          </a:lstStyle>
          <a:p/>
        </p:txBody>
      </p:sp>
      <p:sp>
        <p:nvSpPr>
          <p:cNvPr id="29" name="Google Shape;29;p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7"/>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FFFFF"/>
              </a:buClr>
              <a:buSzPts val="1400"/>
              <a:buFont typeface="Arial"/>
              <a:buNone/>
              <a:defRPr b="0" i="0" sz="2800" u="none" cap="none" strike="noStrike">
                <a:solidFill>
                  <a:srgbClr val="FFFFFF"/>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32" name="Google Shape;32;p7"/>
          <p:cNvSpPr txBox="1"/>
          <p:nvPr>
            <p:ph idx="1" type="body"/>
          </p:nvPr>
        </p:nvSpPr>
        <p:spPr>
          <a:xfrm>
            <a:off x="311700" y="680875"/>
            <a:ext cx="3999900" cy="3888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3" name="Google Shape;33;p7"/>
          <p:cNvSpPr txBox="1"/>
          <p:nvPr>
            <p:ph idx="2" type="body"/>
          </p:nvPr>
        </p:nvSpPr>
        <p:spPr>
          <a:xfrm>
            <a:off x="4832400" y="680875"/>
            <a:ext cx="3999900" cy="3888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4" name="Google Shape;34;p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35" name="Shape 35"/>
        <p:cNvGrpSpPr/>
        <p:nvPr/>
      </p:nvGrpSpPr>
      <p:grpSpPr>
        <a:xfrm>
          <a:off x="0" y="0"/>
          <a:ext cx="0" cy="0"/>
          <a:chOff x="0" y="0"/>
          <a:chExt cx="0" cy="0"/>
        </a:xfrm>
      </p:grpSpPr>
      <p:sp>
        <p:nvSpPr>
          <p:cNvPr id="36" name="Google Shape;36;p8"/>
          <p:cNvSpPr txBox="1"/>
          <p:nvPr>
            <p:ph type="title"/>
          </p:nvPr>
        </p:nvSpPr>
        <p:spPr>
          <a:xfrm>
            <a:off x="311700" y="0"/>
            <a:ext cx="8160900" cy="590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FFFFFF"/>
              </a:buClr>
              <a:buSzPts val="1400"/>
              <a:buFont typeface="Arial"/>
              <a:buNone/>
              <a:defRPr b="0" i="0" sz="2400" u="none" cap="none" strike="noStrike">
                <a:solidFill>
                  <a:srgbClr val="FFFFFF"/>
                </a:solidFill>
                <a:latin typeface="Arial"/>
                <a:ea typeface="Arial"/>
                <a:cs typeface="Arial"/>
                <a:sym typeface="Arial"/>
              </a:defRPr>
            </a:lvl1pPr>
            <a:lvl2pPr indent="0" lvl="1">
              <a:spcBef>
                <a:spcPts val="0"/>
              </a:spcBef>
              <a:spcAft>
                <a:spcPts val="0"/>
              </a:spcAft>
              <a:buClr>
                <a:schemeClr val="dk1"/>
              </a:buClr>
              <a:buSzPts val="1400"/>
              <a:buFont typeface="Arial"/>
              <a:buNone/>
              <a:defRPr sz="2400">
                <a:solidFill>
                  <a:schemeClr val="dk1"/>
                </a:solidFill>
              </a:defRPr>
            </a:lvl2pPr>
            <a:lvl3pPr indent="0" lvl="2">
              <a:spcBef>
                <a:spcPts val="0"/>
              </a:spcBef>
              <a:spcAft>
                <a:spcPts val="0"/>
              </a:spcAft>
              <a:buClr>
                <a:schemeClr val="dk1"/>
              </a:buClr>
              <a:buSzPts val="1400"/>
              <a:buFont typeface="Arial"/>
              <a:buNone/>
              <a:defRPr sz="2400">
                <a:solidFill>
                  <a:schemeClr val="dk1"/>
                </a:solidFill>
              </a:defRPr>
            </a:lvl3pPr>
            <a:lvl4pPr indent="0" lvl="3">
              <a:spcBef>
                <a:spcPts val="0"/>
              </a:spcBef>
              <a:spcAft>
                <a:spcPts val="0"/>
              </a:spcAft>
              <a:buClr>
                <a:schemeClr val="dk1"/>
              </a:buClr>
              <a:buSzPts val="1400"/>
              <a:buFont typeface="Arial"/>
              <a:buNone/>
              <a:defRPr sz="2400">
                <a:solidFill>
                  <a:schemeClr val="dk1"/>
                </a:solidFill>
              </a:defRPr>
            </a:lvl4pPr>
            <a:lvl5pPr indent="0" lvl="4">
              <a:spcBef>
                <a:spcPts val="0"/>
              </a:spcBef>
              <a:spcAft>
                <a:spcPts val="0"/>
              </a:spcAft>
              <a:buClr>
                <a:schemeClr val="dk1"/>
              </a:buClr>
              <a:buSzPts val="1400"/>
              <a:buFont typeface="Arial"/>
              <a:buNone/>
              <a:defRPr sz="2400">
                <a:solidFill>
                  <a:schemeClr val="dk1"/>
                </a:solidFill>
              </a:defRPr>
            </a:lvl5pPr>
            <a:lvl6pPr indent="0" lvl="5">
              <a:spcBef>
                <a:spcPts val="0"/>
              </a:spcBef>
              <a:spcAft>
                <a:spcPts val="0"/>
              </a:spcAft>
              <a:buClr>
                <a:schemeClr val="dk1"/>
              </a:buClr>
              <a:buSzPts val="1400"/>
              <a:buFont typeface="Arial"/>
              <a:buNone/>
              <a:defRPr sz="2400">
                <a:solidFill>
                  <a:schemeClr val="dk1"/>
                </a:solidFill>
              </a:defRPr>
            </a:lvl6pPr>
            <a:lvl7pPr indent="0" lvl="6">
              <a:spcBef>
                <a:spcPts val="0"/>
              </a:spcBef>
              <a:spcAft>
                <a:spcPts val="0"/>
              </a:spcAft>
              <a:buClr>
                <a:schemeClr val="dk1"/>
              </a:buClr>
              <a:buSzPts val="1400"/>
              <a:buFont typeface="Arial"/>
              <a:buNone/>
              <a:defRPr sz="2400">
                <a:solidFill>
                  <a:schemeClr val="dk1"/>
                </a:solidFill>
              </a:defRPr>
            </a:lvl7pPr>
            <a:lvl8pPr indent="0" lvl="7">
              <a:spcBef>
                <a:spcPts val="0"/>
              </a:spcBef>
              <a:spcAft>
                <a:spcPts val="0"/>
              </a:spcAft>
              <a:buClr>
                <a:schemeClr val="dk1"/>
              </a:buClr>
              <a:buSzPts val="1400"/>
              <a:buFont typeface="Arial"/>
              <a:buNone/>
              <a:defRPr sz="2400">
                <a:solidFill>
                  <a:schemeClr val="dk1"/>
                </a:solidFill>
              </a:defRPr>
            </a:lvl8pPr>
            <a:lvl9pPr indent="0" lvl="8">
              <a:spcBef>
                <a:spcPts val="0"/>
              </a:spcBef>
              <a:spcAft>
                <a:spcPts val="0"/>
              </a:spcAft>
              <a:buClr>
                <a:schemeClr val="dk1"/>
              </a:buClr>
              <a:buSzPts val="1400"/>
              <a:buFont typeface="Arial"/>
              <a:buNone/>
              <a:defRPr sz="2400">
                <a:solidFill>
                  <a:schemeClr val="dk1"/>
                </a:solidFill>
              </a:defRPr>
            </a:lvl9pPr>
          </a:lstStyle>
          <a:p/>
        </p:txBody>
      </p:sp>
      <p:sp>
        <p:nvSpPr>
          <p:cNvPr id="37" name="Google Shape;37;p8"/>
          <p:cNvSpPr txBox="1"/>
          <p:nvPr>
            <p:ph idx="1" type="body"/>
          </p:nvPr>
        </p:nvSpPr>
        <p:spPr>
          <a:xfrm>
            <a:off x="311700" y="697275"/>
            <a:ext cx="2808000" cy="38718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8" name="Google Shape;38;p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39" name="Shape 39"/>
        <p:cNvGrpSpPr/>
        <p:nvPr/>
      </p:nvGrpSpPr>
      <p:grpSpPr>
        <a:xfrm>
          <a:off x="0" y="0"/>
          <a:ext cx="0" cy="0"/>
          <a:chOff x="0" y="0"/>
          <a:chExt cx="0" cy="0"/>
        </a:xfrm>
      </p:grpSpPr>
      <p:sp>
        <p:nvSpPr>
          <p:cNvPr id="40" name="Google Shape;40;p9"/>
          <p:cNvSpPr/>
          <p:nvPr/>
        </p:nvSpPr>
        <p:spPr>
          <a:xfrm>
            <a:off x="4572000" y="590650"/>
            <a:ext cx="4572000" cy="4118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4200">
                <a:solidFill>
                  <a:schemeClr val="dk1"/>
                </a:solidFill>
              </a:defRPr>
            </a:lvl2pPr>
            <a:lvl3pPr indent="0" lvl="2" algn="ctr">
              <a:spcBef>
                <a:spcPts val="0"/>
              </a:spcBef>
              <a:spcAft>
                <a:spcPts val="0"/>
              </a:spcAft>
              <a:buClr>
                <a:schemeClr val="dk1"/>
              </a:buClr>
              <a:buSzPts val="1400"/>
              <a:buFont typeface="Arial"/>
              <a:buNone/>
              <a:defRPr sz="4200">
                <a:solidFill>
                  <a:schemeClr val="dk1"/>
                </a:solidFill>
              </a:defRPr>
            </a:lvl3pPr>
            <a:lvl4pPr indent="0" lvl="3" algn="ctr">
              <a:spcBef>
                <a:spcPts val="0"/>
              </a:spcBef>
              <a:spcAft>
                <a:spcPts val="0"/>
              </a:spcAft>
              <a:buClr>
                <a:schemeClr val="dk1"/>
              </a:buClr>
              <a:buSzPts val="1400"/>
              <a:buFont typeface="Arial"/>
              <a:buNone/>
              <a:defRPr sz="4200">
                <a:solidFill>
                  <a:schemeClr val="dk1"/>
                </a:solidFill>
              </a:defRPr>
            </a:lvl4pPr>
            <a:lvl5pPr indent="0" lvl="4" algn="ctr">
              <a:spcBef>
                <a:spcPts val="0"/>
              </a:spcBef>
              <a:spcAft>
                <a:spcPts val="0"/>
              </a:spcAft>
              <a:buClr>
                <a:schemeClr val="dk1"/>
              </a:buClr>
              <a:buSzPts val="1400"/>
              <a:buFont typeface="Arial"/>
              <a:buNone/>
              <a:defRPr sz="4200">
                <a:solidFill>
                  <a:schemeClr val="dk1"/>
                </a:solidFill>
              </a:defRPr>
            </a:lvl5pPr>
            <a:lvl6pPr indent="0" lvl="5" algn="ctr">
              <a:spcBef>
                <a:spcPts val="0"/>
              </a:spcBef>
              <a:spcAft>
                <a:spcPts val="0"/>
              </a:spcAft>
              <a:buClr>
                <a:schemeClr val="dk1"/>
              </a:buClr>
              <a:buSzPts val="1400"/>
              <a:buFont typeface="Arial"/>
              <a:buNone/>
              <a:defRPr sz="4200">
                <a:solidFill>
                  <a:schemeClr val="dk1"/>
                </a:solidFill>
              </a:defRPr>
            </a:lvl6pPr>
            <a:lvl7pPr indent="0" lvl="6" algn="ctr">
              <a:spcBef>
                <a:spcPts val="0"/>
              </a:spcBef>
              <a:spcAft>
                <a:spcPts val="0"/>
              </a:spcAft>
              <a:buClr>
                <a:schemeClr val="dk1"/>
              </a:buClr>
              <a:buSzPts val="1400"/>
              <a:buFont typeface="Arial"/>
              <a:buNone/>
              <a:defRPr sz="4200">
                <a:solidFill>
                  <a:schemeClr val="dk1"/>
                </a:solidFill>
              </a:defRPr>
            </a:lvl7pPr>
            <a:lvl8pPr indent="0" lvl="7" algn="ctr">
              <a:spcBef>
                <a:spcPts val="0"/>
              </a:spcBef>
              <a:spcAft>
                <a:spcPts val="0"/>
              </a:spcAft>
              <a:buClr>
                <a:schemeClr val="dk1"/>
              </a:buClr>
              <a:buSzPts val="1400"/>
              <a:buFont typeface="Arial"/>
              <a:buNone/>
              <a:defRPr sz="4200">
                <a:solidFill>
                  <a:schemeClr val="dk1"/>
                </a:solidFill>
              </a:defRPr>
            </a:lvl8pPr>
            <a:lvl9pPr indent="0" lvl="8" algn="ctr">
              <a:spcBef>
                <a:spcPts val="0"/>
              </a:spcBef>
              <a:spcAft>
                <a:spcPts val="0"/>
              </a:spcAft>
              <a:buClr>
                <a:schemeClr val="dk1"/>
              </a:buClr>
              <a:buSzPts val="1400"/>
              <a:buFont typeface="Arial"/>
              <a:buNone/>
              <a:defRPr sz="4200">
                <a:solidFill>
                  <a:schemeClr val="dk1"/>
                </a:solidFill>
              </a:defRPr>
            </a:lvl9pPr>
          </a:lstStyle>
          <a:p/>
        </p:txBody>
      </p:sp>
      <p:sp>
        <p:nvSpPr>
          <p:cNvPr id="42" name="Google Shape;42;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800"/>
              <a:buFont typeface="Arial"/>
              <a:buNone/>
              <a:defRPr b="0" i="0" sz="21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43" name="Google Shape;4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4" name="Google Shape;44;p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4.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34150"/>
            <a:ext cx="9144000" cy="409200"/>
          </a:xfrm>
          <a:prstGeom prst="rect">
            <a:avLst/>
          </a:prstGeom>
          <a:solidFill>
            <a:srgbClr val="1C458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descr="curso-de-introduccion-al-paradigma-de-objetos.jpg" id="7" name="Google Shape;7;p1"/>
          <p:cNvPicPr preferRelativeResize="0"/>
          <p:nvPr/>
        </p:nvPicPr>
        <p:blipFill rotWithShape="1">
          <a:blip r:embed="rId1">
            <a:alphaModFix/>
          </a:blip>
          <a:srcRect b="0" l="689" r="700" t="66048"/>
          <a:stretch/>
        </p:blipFill>
        <p:spPr>
          <a:xfrm>
            <a:off x="0" y="0"/>
            <a:ext cx="9144001" cy="590649"/>
          </a:xfrm>
          <a:prstGeom prst="rect">
            <a:avLst/>
          </a:prstGeom>
          <a:noFill/>
          <a:ln>
            <a:noFill/>
          </a:ln>
        </p:spPr>
      </p:pic>
      <p:sp>
        <p:nvSpPr>
          <p:cNvPr id="8" name="Google Shape;8;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9" name="Google Shape;9;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 name="Google Shape;10;p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p:cNvSpPr txBox="1"/>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595959"/>
              </a:buClr>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pic>
        <p:nvPicPr>
          <p:cNvPr descr="logo-eit-menu.png" id="12" name="Google Shape;12;p1"/>
          <p:cNvPicPr preferRelativeResize="0"/>
          <p:nvPr/>
        </p:nvPicPr>
        <p:blipFill rotWithShape="1">
          <a:blip r:embed="rId2">
            <a:alphaModFix/>
          </a:blip>
          <a:srcRect b="0" l="0" r="0" t="0"/>
          <a:stretch/>
        </p:blipFill>
        <p:spPr>
          <a:xfrm>
            <a:off x="7251438" y="4741950"/>
            <a:ext cx="1871786"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ravilla.educacionit@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5200" u="none" cap="none" strike="noStrike">
                <a:solidFill>
                  <a:schemeClr val="dk1"/>
                </a:solidFill>
                <a:latin typeface="Arial"/>
                <a:ea typeface="Arial"/>
                <a:cs typeface="Arial"/>
                <a:sym typeface="Arial"/>
              </a:rPr>
              <a:t>Introducción al Paradigma de Objetos</a:t>
            </a:r>
            <a:endParaRPr/>
          </a:p>
        </p:txBody>
      </p:sp>
      <p:sp>
        <p:nvSpPr>
          <p:cNvPr id="59" name="Google Shape;59;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Font typeface="Arial"/>
              <a:buNone/>
            </a:pPr>
            <a:r>
              <a:rPr b="0" i="0" lang="en" sz="2800" u="none" cap="none" strike="noStrike">
                <a:solidFill>
                  <a:schemeClr val="dk2"/>
                </a:solidFill>
                <a:latin typeface="Arial"/>
                <a:ea typeface="Arial"/>
                <a:cs typeface="Arial"/>
                <a:sym typeface="Arial"/>
              </a:rPr>
              <a:t>Clase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2800" u="none" cap="none" strike="noStrike">
                <a:solidFill>
                  <a:srgbClr val="FFFFFF"/>
                </a:solidFill>
                <a:latin typeface="Arial"/>
                <a:ea typeface="Arial"/>
                <a:cs typeface="Arial"/>
                <a:sym typeface="Arial"/>
              </a:rPr>
              <a:t>Ejercicio #7 – Codificación</a:t>
            </a:r>
            <a:br>
              <a:rPr b="0" i="0" lang="en" sz="2800" u="none" cap="none" strike="noStrike">
                <a:solidFill>
                  <a:srgbClr val="FFFFFF"/>
                </a:solidFill>
                <a:latin typeface="Arial"/>
                <a:ea typeface="Arial"/>
                <a:cs typeface="Arial"/>
                <a:sym typeface="Arial"/>
              </a:rPr>
            </a:br>
            <a:endParaRPr b="0" i="0" sz="2800" u="none" cap="none" strike="noStrike">
              <a:solidFill>
                <a:srgbClr val="FFFFFF"/>
              </a:solidFill>
              <a:latin typeface="Arial"/>
              <a:ea typeface="Arial"/>
              <a:cs typeface="Arial"/>
              <a:sym typeface="Arial"/>
            </a:endParaRPr>
          </a:p>
        </p:txBody>
      </p:sp>
      <p:sp>
        <p:nvSpPr>
          <p:cNvPr id="112" name="Google Shape;112;p22"/>
          <p:cNvSpPr txBox="1"/>
          <p:nvPr>
            <p:ph idx="1" type="body"/>
          </p:nvPr>
        </p:nvSpPr>
        <p:spPr>
          <a:xfrm>
            <a:off x="311700" y="448091"/>
            <a:ext cx="8520600" cy="447950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Código de la clase ClienteCorporativo</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Font typeface="Arial"/>
              <a:buNone/>
            </a:pPr>
            <a:r>
              <a:rPr b="0" i="0" lang="en" sz="1200" u="none" cap="none" strike="noStrike">
                <a:solidFill>
                  <a:schemeClr val="dk2"/>
                </a:solidFill>
                <a:latin typeface="Arial"/>
                <a:ea typeface="Arial"/>
                <a:cs typeface="Arial"/>
                <a:sym typeface="Arial"/>
              </a:rPr>
              <a:t>class ClienteCorporativo {</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 Atributos aquí</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private String cuit;</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a:t>
            </a:r>
            <a:r>
              <a:rPr b="0" i="0" lang="en" sz="1200" u="none" cap="none" strike="noStrike">
                <a:solidFill>
                  <a:schemeClr val="dk2"/>
                </a:solidFill>
                <a:latin typeface="Arial"/>
                <a:ea typeface="Arial"/>
                <a:cs typeface="Arial"/>
                <a:sym typeface="Arial"/>
              </a:rPr>
              <a:t>p</a:t>
            </a:r>
            <a:r>
              <a:rPr b="0" i="0" lang="en" sz="1200" u="none" cap="none" strike="noStrike">
                <a:solidFill>
                  <a:schemeClr val="dk2"/>
                </a:solidFill>
                <a:latin typeface="Arial"/>
                <a:ea typeface="Arial"/>
                <a:cs typeface="Arial"/>
                <a:sym typeface="Arial"/>
              </a:rPr>
              <a:t>rivate CuentaCorriente cuenta;</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 Constructores</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public ClienteCorporativo(String c)</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cuit = c;</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 busca en la Base de Datos los datos</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 de este cliente según el cuit y</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 completa los atributos</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 Métodos aquí</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public CuentaCorriente obtenerCuentaCorriente()</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return cuenta;</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	}</a:t>
            </a:r>
            <a:br>
              <a:rPr b="0" i="0" lang="en" sz="1200" u="none" cap="none" strike="noStrike">
                <a:solidFill>
                  <a:schemeClr val="dk2"/>
                </a:solidFill>
                <a:latin typeface="Arial"/>
                <a:ea typeface="Arial"/>
                <a:cs typeface="Arial"/>
                <a:sym typeface="Arial"/>
              </a:rPr>
            </a:br>
            <a:r>
              <a:rPr b="0" i="0" lang="en" sz="1200" u="none" cap="none" strike="noStrike">
                <a:solidFill>
                  <a:schemeClr val="dk2"/>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2800" u="none" cap="none" strike="noStrike">
                <a:solidFill>
                  <a:srgbClr val="FFFFFF"/>
                </a:solidFill>
                <a:latin typeface="Arial"/>
                <a:ea typeface="Arial"/>
                <a:cs typeface="Arial"/>
                <a:sym typeface="Arial"/>
              </a:rPr>
              <a:t>Ejercicio #7 – Codificación</a:t>
            </a:r>
            <a:br>
              <a:rPr b="0" i="0" lang="en" sz="2800" u="none" cap="none" strike="noStrike">
                <a:solidFill>
                  <a:srgbClr val="FFFFFF"/>
                </a:solidFill>
                <a:latin typeface="Arial"/>
                <a:ea typeface="Arial"/>
                <a:cs typeface="Arial"/>
                <a:sym typeface="Arial"/>
              </a:rPr>
            </a:br>
            <a:endParaRPr b="0" i="0" sz="2800" u="none" cap="none" strike="noStrike">
              <a:solidFill>
                <a:srgbClr val="FFFFFF"/>
              </a:solidFill>
              <a:latin typeface="Arial"/>
              <a:ea typeface="Arial"/>
              <a:cs typeface="Arial"/>
              <a:sym typeface="Arial"/>
            </a:endParaRPr>
          </a:p>
        </p:txBody>
      </p:sp>
      <p:sp>
        <p:nvSpPr>
          <p:cNvPr id="118" name="Google Shape;118;p23"/>
          <p:cNvSpPr txBox="1"/>
          <p:nvPr>
            <p:ph idx="1" type="body"/>
          </p:nvPr>
        </p:nvSpPr>
        <p:spPr>
          <a:xfrm>
            <a:off x="311700" y="600499"/>
            <a:ext cx="8520600" cy="412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Código de la clase </a:t>
            </a:r>
            <a:r>
              <a:rPr lang="en"/>
              <a:t>CuentaCorriente</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chemeClr val="dk1"/>
              </a:buClr>
              <a:buSzPts val="1100"/>
              <a:buFont typeface="Arial"/>
              <a:buNone/>
            </a:pPr>
            <a:r>
              <a:rPr lang="en" sz="1200"/>
              <a:t>class CuentaCorriente {</a:t>
            </a:r>
            <a:br>
              <a:rPr lang="en" sz="1200"/>
            </a:br>
            <a:r>
              <a:rPr lang="en" sz="1200"/>
              <a:t>	private float saldo;</a:t>
            </a:r>
            <a:br>
              <a:rPr lang="en" sz="1200"/>
            </a:br>
            <a:r>
              <a:rPr lang="en" sz="1200"/>
              <a:t>	private float saldoDescubierto;</a:t>
            </a:r>
            <a:br>
              <a:rPr lang="en" sz="1200"/>
            </a:br>
            <a:br>
              <a:rPr lang="en" sz="1200"/>
            </a:br>
            <a:r>
              <a:rPr lang="en" sz="1200"/>
              <a:t>	public void extraer(float monto) {</a:t>
            </a:r>
            <a:br>
              <a:rPr lang="en" sz="1200"/>
            </a:br>
            <a:r>
              <a:rPr lang="en" sz="1200"/>
              <a:t>		if ( saldo &gt;= monto ) {</a:t>
            </a:r>
            <a:br>
              <a:rPr lang="en" sz="1200"/>
            </a:br>
            <a:r>
              <a:rPr lang="en" sz="1200"/>
              <a:t>			saldo = saldo - monto;</a:t>
            </a:r>
            <a:br>
              <a:rPr lang="en" sz="1200"/>
            </a:br>
            <a:r>
              <a:rPr lang="en" sz="1200"/>
              <a:t>			print(“Extraccion ok”);</a:t>
            </a:r>
            <a:br>
              <a:rPr lang="en" sz="1200"/>
            </a:br>
            <a:r>
              <a:rPr lang="en" sz="1200"/>
              <a:t>		} else { </a:t>
            </a:r>
            <a:br>
              <a:rPr lang="en" sz="1200"/>
            </a:br>
            <a:r>
              <a:rPr lang="en" sz="1200"/>
              <a:t>			montoExcedente = monto - saldo;</a:t>
            </a:r>
            <a:br>
              <a:rPr lang="en" sz="1200"/>
            </a:br>
            <a:r>
              <a:rPr lang="en" sz="1200"/>
              <a:t>			if ( montoExcedente &lt;= saldoDescubierto) {</a:t>
            </a:r>
            <a:br>
              <a:rPr lang="en" sz="1200"/>
            </a:br>
            <a:r>
              <a:rPr lang="en" sz="1200"/>
              <a:t>				saldo = 0;</a:t>
            </a:r>
            <a:br>
              <a:rPr lang="en" sz="1200"/>
            </a:br>
            <a:r>
              <a:rPr lang="en" sz="1200"/>
              <a:t>				saldoDescubierto = saldoDescubierto - montoExcedente;</a:t>
            </a:r>
            <a:br>
              <a:rPr lang="en" sz="1200"/>
            </a:br>
            <a:r>
              <a:rPr lang="en" sz="1200"/>
              <a:t>				print(“Extraccion ok”);</a:t>
            </a:r>
            <a:br>
              <a:rPr lang="en" sz="1200"/>
            </a:br>
            <a:r>
              <a:rPr lang="en" sz="1200"/>
              <a:t>		} else {</a:t>
            </a:r>
            <a:br>
              <a:rPr lang="en" sz="1200"/>
            </a:br>
            <a:r>
              <a:rPr lang="en" sz="1200"/>
              <a:t>			print(“No hay fondos suficientes”);</a:t>
            </a:r>
            <a:br>
              <a:rPr lang="en" sz="1200"/>
            </a:br>
            <a:r>
              <a:rPr lang="en" sz="1200"/>
              <a:t>		}</a:t>
            </a:r>
            <a:br>
              <a:rPr lang="en" sz="1200"/>
            </a:br>
            <a:r>
              <a:rPr lang="en" sz="1200"/>
              <a:t>	}</a:t>
            </a:r>
            <a:br>
              <a:rPr lang="en" sz="1200"/>
            </a:br>
            <a:r>
              <a:rPr lang="en" sz="1200"/>
              <a:t>}</a:t>
            </a:r>
            <a:endParaRPr sz="1200"/>
          </a:p>
          <a:p>
            <a:pPr indent="0" lvl="0" marL="0" marR="0" rtl="0" algn="l">
              <a:lnSpc>
                <a:spcPct val="100000"/>
              </a:lnSpc>
              <a:spcBef>
                <a:spcPts val="1600"/>
              </a:spcBef>
              <a:spcAft>
                <a:spcPts val="0"/>
              </a:spcAft>
              <a:buClr>
                <a:schemeClr val="dk1"/>
              </a:buClr>
              <a:buSzPts val="1100"/>
              <a:buFont typeface="Arial"/>
              <a:buNone/>
            </a:pPr>
            <a:r>
              <a:t/>
            </a:r>
            <a:endParaRPr sz="1200"/>
          </a:p>
          <a:p>
            <a:pPr indent="0" lvl="0" marL="0" marR="0" rtl="0" algn="l">
              <a:lnSpc>
                <a:spcPct val="100000"/>
              </a:lnSpc>
              <a:spcBef>
                <a:spcPts val="1600"/>
              </a:spcBef>
              <a:spcAft>
                <a:spcPts val="0"/>
              </a:spcAft>
              <a:buClr>
                <a:schemeClr val="dk1"/>
              </a:buClr>
              <a:buSzPts val="1100"/>
              <a:buFont typeface="Arial"/>
              <a:buNone/>
            </a:pPr>
            <a:r>
              <a:t/>
            </a:r>
            <a:endParaRPr sz="1200"/>
          </a:p>
          <a:p>
            <a:pPr indent="0" lvl="0" marL="0" marR="0" rtl="0" algn="l">
              <a:lnSpc>
                <a:spcPct val="100000"/>
              </a:lnSpc>
              <a:spcBef>
                <a:spcPts val="1600"/>
              </a:spcBef>
              <a:spcAft>
                <a:spcPts val="0"/>
              </a:spcAft>
              <a:buClr>
                <a:schemeClr val="dk1"/>
              </a:buClr>
              <a:buSzPts val="1100"/>
              <a:buFont typeface="Arial"/>
              <a:buNone/>
            </a:pPr>
            <a:r>
              <a:t/>
            </a:r>
            <a:endParaRPr sz="1200"/>
          </a:p>
          <a:p>
            <a:pPr indent="0" lvl="0" marL="0" marR="0" rtl="0" algn="l">
              <a:lnSpc>
                <a:spcPct val="100000"/>
              </a:lnSpc>
              <a:spcBef>
                <a:spcPts val="1600"/>
              </a:spcBef>
              <a:spcAft>
                <a:spcPts val="0"/>
              </a:spcAft>
              <a:buClr>
                <a:schemeClr val="dk2"/>
              </a:buClr>
              <a:buFont typeface="Arial"/>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2537715" y="641203"/>
            <a:ext cx="4068575" cy="386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Mecanismo de Herencia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311700" y="676700"/>
            <a:ext cx="5283300" cy="3986400"/>
          </a:xfrm>
          <a:prstGeom prst="rect">
            <a:avLst/>
          </a:prstGeom>
        </p:spPr>
        <p:txBody>
          <a:bodyPr anchorCtr="0" anchor="t" bIns="91425" lIns="91425" spcFirstLastPara="1" rIns="91425" wrap="square" tIns="91425">
            <a:noAutofit/>
          </a:bodyPr>
          <a:lstStyle/>
          <a:p>
            <a:pPr indent="114300" lvl="0" marL="0" rtl="0" algn="l">
              <a:spcBef>
                <a:spcPts val="0"/>
              </a:spcBef>
              <a:spcAft>
                <a:spcPts val="0"/>
              </a:spcAft>
              <a:buClr>
                <a:schemeClr val="dk1"/>
              </a:buClr>
              <a:buSzPts val="1100"/>
              <a:buFont typeface="Arial"/>
              <a:buNone/>
            </a:pPr>
            <a:r>
              <a:rPr lang="en"/>
              <a:t>Mecanismo que permite que una clase "herede de otra clase" o "extienda otra clase“, </a:t>
            </a:r>
            <a:r>
              <a:rPr b="1" lang="en"/>
              <a:t>recibiendo o heredando atributos y operaciones</a:t>
            </a:r>
            <a:r>
              <a:rPr lang="en"/>
              <a:t> de su clase "padre". </a:t>
            </a:r>
            <a:endParaRPr/>
          </a:p>
          <a:p>
            <a:pPr indent="114300" lvl="0" marL="0" rtl="0" algn="l">
              <a:spcBef>
                <a:spcPts val="1600"/>
              </a:spcBef>
              <a:spcAft>
                <a:spcPts val="0"/>
              </a:spcAft>
              <a:buClr>
                <a:schemeClr val="dk1"/>
              </a:buClr>
              <a:buSzPts val="1100"/>
              <a:buFont typeface="Arial"/>
              <a:buNone/>
            </a:pPr>
            <a:r>
              <a:rPr lang="en"/>
              <a:t>La </a:t>
            </a:r>
            <a:r>
              <a:rPr b="1" lang="en"/>
              <a:t>clase principal</a:t>
            </a:r>
            <a:r>
              <a:rPr lang="en"/>
              <a:t> se denomina: superclase o clase padre</a:t>
            </a:r>
            <a:endParaRPr/>
          </a:p>
          <a:p>
            <a:pPr indent="114300" lvl="0" marL="0" rtl="0" algn="l">
              <a:spcBef>
                <a:spcPts val="1600"/>
              </a:spcBef>
              <a:spcAft>
                <a:spcPts val="0"/>
              </a:spcAft>
              <a:buClr>
                <a:schemeClr val="dk1"/>
              </a:buClr>
              <a:buSzPts val="1100"/>
              <a:buFont typeface="Arial"/>
              <a:buNone/>
            </a:pPr>
            <a:r>
              <a:rPr lang="en"/>
              <a:t>La </a:t>
            </a:r>
            <a:r>
              <a:rPr b="1" lang="en"/>
              <a:t>clase que hereda</a:t>
            </a:r>
            <a:r>
              <a:rPr lang="en"/>
              <a:t> se denomina: subclase o clase hija o clase derivada</a:t>
            </a:r>
            <a:endParaRPr/>
          </a:p>
          <a:p>
            <a:pPr indent="114300" lvl="0" marL="0" rtl="0" algn="l">
              <a:spcBef>
                <a:spcPts val="1600"/>
              </a:spcBef>
              <a:spcAft>
                <a:spcPts val="0"/>
              </a:spcAft>
              <a:buClr>
                <a:schemeClr val="dk1"/>
              </a:buClr>
              <a:buSzPts val="1100"/>
              <a:buFont typeface="Arial"/>
              <a:buNone/>
            </a:pPr>
            <a:r>
              <a:rPr lang="en"/>
              <a:t>La relación se interpreta como “</a:t>
            </a:r>
            <a:r>
              <a:rPr b="1" lang="en"/>
              <a:t>ES UN</a:t>
            </a:r>
            <a:r>
              <a:rPr lang="en"/>
              <a:t>”</a:t>
            </a:r>
            <a:endParaRPr/>
          </a:p>
          <a:p>
            <a:pPr indent="114300" lvl="0" marL="0" rtl="0" algn="l">
              <a:spcBef>
                <a:spcPts val="1600"/>
              </a:spcBef>
              <a:spcAft>
                <a:spcPts val="0"/>
              </a:spcAft>
              <a:buClr>
                <a:schemeClr val="dk1"/>
              </a:buClr>
              <a:buSzPts val="1100"/>
              <a:buFont typeface="Arial"/>
              <a:buNone/>
            </a:pPr>
            <a:r>
              <a:rPr b="1" lang="en" u="sng"/>
              <a:t>Ejemplo</a:t>
            </a:r>
            <a:r>
              <a:rPr lang="en"/>
              <a:t>: un Auto </a:t>
            </a:r>
            <a:r>
              <a:rPr b="1" lang="en">
                <a:solidFill>
                  <a:srgbClr val="0B5394"/>
                </a:solidFill>
              </a:rPr>
              <a:t>ES UN</a:t>
            </a:r>
            <a:r>
              <a:rPr lang="en"/>
              <a:t> VehiculoTerrestre</a:t>
            </a:r>
            <a:endParaRPr/>
          </a:p>
          <a:p>
            <a:pPr indent="114300" lvl="0" marL="0" rtl="0" algn="l">
              <a:spcBef>
                <a:spcPts val="1600"/>
              </a:spcBef>
              <a:spcAft>
                <a:spcPts val="1600"/>
              </a:spcAft>
              <a:buNone/>
            </a:pPr>
            <a:r>
              <a:t/>
            </a:r>
            <a:endParaRPr/>
          </a:p>
        </p:txBody>
      </p:sp>
      <p:pic>
        <p:nvPicPr>
          <p:cNvPr id="130" name="Google Shape;130;p25"/>
          <p:cNvPicPr preferRelativeResize="0"/>
          <p:nvPr/>
        </p:nvPicPr>
        <p:blipFill>
          <a:blip r:embed="rId3">
            <a:alphaModFix/>
          </a:blip>
          <a:stretch>
            <a:fillRect/>
          </a:stretch>
        </p:blipFill>
        <p:spPr>
          <a:xfrm>
            <a:off x="6301049" y="667175"/>
            <a:ext cx="1997275" cy="3809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de Herencia</a:t>
            </a:r>
            <a:endParaRPr/>
          </a:p>
        </p:txBody>
      </p:sp>
      <p:pic>
        <p:nvPicPr>
          <p:cNvPr id="136" name="Google Shape;136;p26"/>
          <p:cNvPicPr preferRelativeResize="0"/>
          <p:nvPr/>
        </p:nvPicPr>
        <p:blipFill>
          <a:blip r:embed="rId3">
            <a:alphaModFix/>
          </a:blip>
          <a:stretch>
            <a:fillRect/>
          </a:stretch>
        </p:blipFill>
        <p:spPr>
          <a:xfrm>
            <a:off x="1587500" y="631638"/>
            <a:ext cx="5969001" cy="388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de Herencia</a:t>
            </a:r>
            <a:endParaRPr/>
          </a:p>
        </p:txBody>
      </p:sp>
      <p:pic>
        <p:nvPicPr>
          <p:cNvPr id="142" name="Google Shape;142;p27"/>
          <p:cNvPicPr preferRelativeResize="0"/>
          <p:nvPr/>
        </p:nvPicPr>
        <p:blipFill>
          <a:blip r:embed="rId3">
            <a:alphaModFix/>
          </a:blip>
          <a:stretch>
            <a:fillRect/>
          </a:stretch>
        </p:blipFill>
        <p:spPr>
          <a:xfrm>
            <a:off x="1207350" y="642350"/>
            <a:ext cx="6645300" cy="385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#8</a:t>
            </a:r>
            <a:endParaRPr/>
          </a:p>
        </p:txBody>
      </p:sp>
      <p:sp>
        <p:nvSpPr>
          <p:cNvPr id="148" name="Google Shape;148;p28"/>
          <p:cNvSpPr txBox="1"/>
          <p:nvPr/>
        </p:nvSpPr>
        <p:spPr>
          <a:xfrm>
            <a:off x="215950" y="765625"/>
            <a:ext cx="86163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partir de las clases detectadas previamente, identificar las relaciones de herencia que existe y escribirlos en un diagrama UML</a:t>
            </a:r>
            <a:endParaRPr sz="1800"/>
          </a:p>
        </p:txBody>
      </p:sp>
      <p:sp>
        <p:nvSpPr>
          <p:cNvPr id="149" name="Google Shape;149;p28"/>
          <p:cNvSpPr txBox="1"/>
          <p:nvPr/>
        </p:nvSpPr>
        <p:spPr>
          <a:xfrm>
            <a:off x="263850" y="3671125"/>
            <a:ext cx="8616300" cy="9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TIP</a:t>
            </a:r>
            <a:r>
              <a:rPr lang="en" sz="1800"/>
              <a:t>:  Si consideras útil y/o necesario, puedes proponer nuevas clases.</a:t>
            </a:r>
            <a:endParaRPr sz="1800"/>
          </a:p>
          <a:p>
            <a:pPr indent="0" lvl="0" marL="0" rtl="0" algn="l">
              <a:spcBef>
                <a:spcPts val="0"/>
              </a:spcBef>
              <a:spcAft>
                <a:spcPts val="0"/>
              </a:spcAft>
              <a:buNone/>
            </a:pPr>
            <a:r>
              <a:rPr lang="en" sz="1800"/>
              <a:t>Observacion: Sigamos pensando que “DirectorRegional”, “DirectorGeneral”, etc son clases válidas</a:t>
            </a:r>
            <a:endParaRPr sz="1800"/>
          </a:p>
        </p:txBody>
      </p:sp>
      <p:sp>
        <p:nvSpPr>
          <p:cNvPr id="150" name="Google Shape;150;p28"/>
          <p:cNvSpPr txBox="1"/>
          <p:nvPr/>
        </p:nvSpPr>
        <p:spPr>
          <a:xfrm>
            <a:off x="311700" y="1926225"/>
            <a:ext cx="8520600" cy="1126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a:solidFill>
                  <a:srgbClr val="000000"/>
                </a:solidFill>
              </a:rPr>
              <a:t>Banco – Sucursal – GrupoFinanciero – Servicio – ClientePyme – ClienteCorporacion – ClienteIndividuo – CuentaComercial – CajaDeAhorro – CuentaCorriente – DirectorGeneral –  DirectorRegional – DirectorDeSucursal</a:t>
            </a:r>
            <a:endParaRPr b="1">
              <a:solidFill>
                <a:srgbClr val="595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Ejercicio #8</a:t>
            </a:r>
            <a:endParaRPr>
              <a:solidFill>
                <a:schemeClr val="lt1"/>
              </a:solidFill>
            </a:endParaRPr>
          </a:p>
          <a:p>
            <a:pPr indent="0" lvl="0" marL="0" rtl="0" algn="l">
              <a:spcBef>
                <a:spcPts val="0"/>
              </a:spcBef>
              <a:spcAft>
                <a:spcPts val="0"/>
              </a:spcAft>
              <a:buNone/>
            </a:pPr>
            <a:r>
              <a:t/>
            </a:r>
            <a:endParaRPr/>
          </a:p>
        </p:txBody>
      </p:sp>
      <p:sp>
        <p:nvSpPr>
          <p:cNvPr id="156" name="Google Shape;156;p29"/>
          <p:cNvSpPr txBox="1"/>
          <p:nvPr/>
        </p:nvSpPr>
        <p:spPr>
          <a:xfrm>
            <a:off x="371075" y="714950"/>
            <a:ext cx="8520600" cy="1126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200">
                <a:solidFill>
                  <a:srgbClr val="000000"/>
                </a:solidFill>
              </a:rPr>
              <a:t>Banco – Sucursal – GrupoFinanciero – Servicio – ClientePyme – ClienteCorporacion – ClienteIndividuo – CuentaComercial – CajaDeAhorro – CuentaCorriente – DirectorGeneral –  DirectorRegional – DirectorDeSucursal</a:t>
            </a:r>
            <a:endParaRPr b="1" sz="1200">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 #8 - Solución</a:t>
            </a:r>
            <a:endParaRPr/>
          </a:p>
        </p:txBody>
      </p:sp>
      <p:pic>
        <p:nvPicPr>
          <p:cNvPr id="162" name="Google Shape;162;p30"/>
          <p:cNvPicPr preferRelativeResize="0"/>
          <p:nvPr/>
        </p:nvPicPr>
        <p:blipFill>
          <a:blip r:embed="rId3">
            <a:alphaModFix/>
          </a:blip>
          <a:stretch>
            <a:fillRect/>
          </a:stretch>
        </p:blipFill>
        <p:spPr>
          <a:xfrm>
            <a:off x="1342600" y="648900"/>
            <a:ext cx="6458801" cy="40536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Ejercicio #8 – Codificación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8" name="Google Shape;168;p31"/>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class </a:t>
            </a:r>
            <a:r>
              <a:rPr b="1" lang="en" sz="1400"/>
              <a:t>Cliente </a:t>
            </a:r>
            <a:r>
              <a:rPr lang="en" sz="1400"/>
              <a:t>{</a:t>
            </a:r>
            <a:br>
              <a:rPr lang="en" sz="1400"/>
            </a:br>
            <a:r>
              <a:rPr lang="en" sz="1400"/>
              <a:t>	// Atributos</a:t>
            </a:r>
            <a:br>
              <a:rPr lang="en" sz="1400"/>
            </a:br>
            <a:r>
              <a:rPr lang="en" sz="1400"/>
              <a:t>	String cuit;</a:t>
            </a:r>
            <a:br>
              <a:rPr lang="en" sz="1400"/>
            </a:br>
            <a:r>
              <a:rPr lang="en" sz="1400"/>
              <a:t>	String direccion;</a:t>
            </a:r>
            <a:endParaRPr sz="1400"/>
          </a:p>
          <a:p>
            <a:pPr indent="457200" lvl="0" marL="0" rtl="0" algn="l">
              <a:spcBef>
                <a:spcPts val="1600"/>
              </a:spcBef>
              <a:spcAft>
                <a:spcPts val="0"/>
              </a:spcAft>
              <a:buClr>
                <a:schemeClr val="dk1"/>
              </a:buClr>
              <a:buSzPts val="1100"/>
              <a:buFont typeface="Arial"/>
              <a:buNone/>
            </a:pPr>
            <a:r>
              <a:rPr lang="en" sz="1400"/>
              <a:t>// Constructores </a:t>
            </a:r>
            <a:br>
              <a:rPr lang="en" sz="1400"/>
            </a:br>
            <a:r>
              <a:rPr lang="en" sz="1400"/>
              <a:t>	// Métodos</a:t>
            </a:r>
            <a:br>
              <a:rPr lang="en" sz="1400"/>
            </a:br>
            <a:r>
              <a:rPr lang="en" sz="1400"/>
              <a:t>}</a:t>
            </a:r>
            <a:endParaRPr sz="1400"/>
          </a:p>
          <a:p>
            <a:pPr indent="114300" lvl="0" marL="0" rtl="0" algn="l">
              <a:spcBef>
                <a:spcPts val="1600"/>
              </a:spcBef>
              <a:spcAft>
                <a:spcPts val="0"/>
              </a:spcAft>
              <a:buClr>
                <a:schemeClr val="dk1"/>
              </a:buClr>
              <a:buSzPts val="1100"/>
              <a:buFont typeface="Arial"/>
              <a:buNone/>
            </a:pPr>
            <a:r>
              <a:rPr lang="en" sz="1400"/>
              <a:t>class </a:t>
            </a:r>
            <a:r>
              <a:rPr b="1" lang="en" sz="1400"/>
              <a:t>ClientePyme </a:t>
            </a:r>
            <a:r>
              <a:rPr b="1" lang="en" sz="1400">
                <a:solidFill>
                  <a:srgbClr val="0B5394"/>
                </a:solidFill>
              </a:rPr>
              <a:t>extends </a:t>
            </a:r>
            <a:r>
              <a:rPr b="1" lang="en" sz="1400"/>
              <a:t>Cliente </a:t>
            </a:r>
            <a:r>
              <a:rPr lang="en" sz="1400"/>
              <a:t>{</a:t>
            </a:r>
            <a:br>
              <a:rPr lang="en" sz="1400"/>
            </a:br>
            <a:r>
              <a:rPr lang="en" sz="1400"/>
              <a:t>	// Atributos - Los atributos heredados no se vuelven a codificar!</a:t>
            </a:r>
            <a:br>
              <a:rPr lang="en" sz="1400"/>
            </a:br>
            <a:r>
              <a:rPr lang="en" sz="1400"/>
              <a:t>	String razonSocial;</a:t>
            </a:r>
            <a:endParaRPr sz="1400"/>
          </a:p>
          <a:p>
            <a:pPr indent="457200" lvl="0" marL="0" rtl="0" algn="l">
              <a:spcBef>
                <a:spcPts val="1600"/>
              </a:spcBef>
              <a:spcAft>
                <a:spcPts val="0"/>
              </a:spcAft>
              <a:buClr>
                <a:schemeClr val="dk1"/>
              </a:buClr>
              <a:buSzPts val="1100"/>
              <a:buFont typeface="Arial"/>
              <a:buNone/>
            </a:pPr>
            <a:r>
              <a:rPr lang="en" sz="1400"/>
              <a:t>// Constructores</a:t>
            </a:r>
            <a:br>
              <a:rPr lang="en" sz="1400"/>
            </a:br>
            <a:r>
              <a:rPr lang="en" sz="1400"/>
              <a:t>	// Métodos</a:t>
            </a:r>
            <a:br>
              <a:rPr lang="en" sz="1400"/>
            </a:br>
            <a:r>
              <a:rPr lang="en" sz="1400"/>
              <a:t>}</a:t>
            </a:r>
            <a:endParaRPr sz="1400"/>
          </a:p>
          <a:p>
            <a:pPr indent="11430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i="0" lang="en" sz="3600" u="none" cap="none" strike="noStrike">
                <a:solidFill>
                  <a:srgbClr val="000000"/>
                </a:solidFill>
                <a:latin typeface="Arial"/>
                <a:ea typeface="Arial"/>
                <a:cs typeface="Arial"/>
                <a:sym typeface="Arial"/>
              </a:rPr>
              <a:t>Roberto Andrés Villa</a:t>
            </a:r>
            <a:endParaRPr/>
          </a:p>
          <a:p>
            <a:pPr indent="0" lvl="0" marL="0" marR="0" rtl="0" algn="ctr">
              <a:lnSpc>
                <a:spcPct val="100000"/>
              </a:lnSpc>
              <a:spcBef>
                <a:spcPts val="0"/>
              </a:spcBef>
              <a:spcAft>
                <a:spcPts val="0"/>
              </a:spcAft>
              <a:buClr>
                <a:srgbClr val="0097A7"/>
              </a:buClr>
              <a:buFont typeface="Arial"/>
              <a:buNone/>
            </a:pPr>
            <a:r>
              <a:rPr b="0" i="0" lang="en" sz="3600" u="sng" cap="none" strike="noStrike">
                <a:solidFill>
                  <a:schemeClr val="hlink"/>
                </a:solidFill>
                <a:latin typeface="Arial"/>
                <a:ea typeface="Arial"/>
                <a:cs typeface="Arial"/>
                <a:sym typeface="Arial"/>
                <a:hlinkClick r:id="rId3"/>
              </a:rPr>
              <a:t>ravilla.educacionit@gmail.com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 Abstractas y Concretas</a:t>
            </a:r>
            <a:endParaRPr/>
          </a:p>
        </p:txBody>
      </p:sp>
      <p:sp>
        <p:nvSpPr>
          <p:cNvPr id="174" name="Google Shape;174;p32"/>
          <p:cNvSpPr txBox="1"/>
          <p:nvPr>
            <p:ph idx="1" type="body"/>
          </p:nvPr>
        </p:nvSpPr>
        <p:spPr>
          <a:xfrm>
            <a:off x="311700" y="6005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t>Las Clases Concretas</a:t>
            </a:r>
            <a:br>
              <a:rPr lang="en" sz="1700"/>
            </a:br>
            <a:r>
              <a:rPr lang="en" sz="1700"/>
              <a:t>- son clases que se pueden instanciar</a:t>
            </a:r>
            <a:br>
              <a:rPr lang="en" sz="1700"/>
            </a:br>
            <a:r>
              <a:rPr lang="en" sz="1700"/>
              <a:t>- por ejemplo la clase Alumno existe para generar diversos objetos del tipo Alumno</a:t>
            </a:r>
            <a:br>
              <a:rPr lang="en" sz="1700"/>
            </a:br>
            <a:r>
              <a:rPr b="1" lang="en" sz="1700"/>
              <a:t>Las Clases Abstractas</a:t>
            </a:r>
            <a:br>
              <a:rPr lang="en" sz="1700"/>
            </a:br>
            <a:r>
              <a:rPr lang="en" sz="1700"/>
              <a:t>- son clases que no se pueden instanciar</a:t>
            </a:r>
            <a:br>
              <a:rPr lang="en" sz="1700"/>
            </a:br>
            <a:r>
              <a:rPr lang="en" sz="1700"/>
              <a:t>- representan conceptos muy genéricos de la realidad</a:t>
            </a:r>
            <a:br>
              <a:rPr lang="en" sz="1700"/>
            </a:br>
            <a:r>
              <a:rPr lang="en" sz="1700"/>
              <a:t>- por ejemplo la clase Vehiculo o la clase Persona son conceptos muy abstractos, seria difícil pensar en armar un objeto a partir de estas clases</a:t>
            </a:r>
            <a:endParaRPr sz="1700"/>
          </a:p>
          <a:p>
            <a:pPr indent="114300" lvl="0" marL="0" rtl="0" algn="l">
              <a:spcBef>
                <a:spcPts val="1600"/>
              </a:spcBef>
              <a:spcAft>
                <a:spcPts val="0"/>
              </a:spcAft>
              <a:buClr>
                <a:schemeClr val="dk1"/>
              </a:buClr>
              <a:buSzPts val="1100"/>
              <a:buFont typeface="Arial"/>
              <a:buNone/>
            </a:pPr>
            <a:r>
              <a:rPr lang="en" sz="1700"/>
              <a:t>Codificación:</a:t>
            </a:r>
            <a:br>
              <a:rPr lang="en" sz="1700"/>
            </a:br>
            <a:r>
              <a:rPr b="1" lang="en" sz="1700">
                <a:solidFill>
                  <a:srgbClr val="FF0000"/>
                </a:solidFill>
              </a:rPr>
              <a:t>abstract </a:t>
            </a:r>
            <a:r>
              <a:rPr lang="en" sz="1700"/>
              <a:t>class Persona {</a:t>
            </a:r>
            <a:br>
              <a:rPr lang="en" sz="1700"/>
            </a:br>
            <a:r>
              <a:rPr lang="en" sz="1700"/>
              <a:t>	</a:t>
            </a:r>
            <a:r>
              <a:rPr lang="en" sz="1700">
                <a:solidFill>
                  <a:srgbClr val="38761D"/>
                </a:solidFill>
              </a:rPr>
              <a:t>// Atributos aquí</a:t>
            </a:r>
            <a:br>
              <a:rPr lang="en" sz="1700">
                <a:solidFill>
                  <a:srgbClr val="38761D"/>
                </a:solidFill>
              </a:rPr>
            </a:br>
            <a:r>
              <a:rPr lang="en" sz="1700">
                <a:solidFill>
                  <a:srgbClr val="38761D"/>
                </a:solidFill>
              </a:rPr>
              <a:t>	// Métodos aquí</a:t>
            </a:r>
            <a:br>
              <a:rPr lang="en" sz="1700"/>
            </a:br>
            <a:r>
              <a:rPr lang="en" sz="1700"/>
              <a:t>}</a:t>
            </a:r>
            <a:endParaRPr sz="1700"/>
          </a:p>
          <a:p>
            <a:pPr indent="114300" lvl="0" marL="0" rtl="0" algn="l">
              <a:spcBef>
                <a:spcPts val="1600"/>
              </a:spcBef>
              <a:spcAft>
                <a:spcPts val="1600"/>
              </a:spcAft>
              <a:buNone/>
            </a:pPr>
            <a:r>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Clases Abstractas y Concretas - Ejemplo</a:t>
            </a:r>
            <a:endParaRPr/>
          </a:p>
        </p:txBody>
      </p:sp>
      <p:pic>
        <p:nvPicPr>
          <p:cNvPr id="180" name="Google Shape;180;p33"/>
          <p:cNvPicPr preferRelativeResize="0"/>
          <p:nvPr/>
        </p:nvPicPr>
        <p:blipFill>
          <a:blip r:embed="rId3">
            <a:alphaModFix/>
          </a:blip>
          <a:stretch>
            <a:fillRect/>
          </a:stretch>
        </p:blipFill>
        <p:spPr>
          <a:xfrm>
            <a:off x="1143000" y="647700"/>
            <a:ext cx="6858000" cy="384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4"/>
          <p:cNvPicPr preferRelativeResize="0"/>
          <p:nvPr/>
        </p:nvPicPr>
        <p:blipFill>
          <a:blip r:embed="rId3">
            <a:alphaModFix/>
          </a:blip>
          <a:stretch>
            <a:fillRect/>
          </a:stretch>
        </p:blipFill>
        <p:spPr>
          <a:xfrm>
            <a:off x="2537715" y="641203"/>
            <a:ext cx="4068575" cy="386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5"/>
          <p:cNvPicPr preferRelativeResize="0"/>
          <p:nvPr/>
        </p:nvPicPr>
        <p:blipFill>
          <a:blip r:embed="rId3">
            <a:alphaModFix/>
          </a:blip>
          <a:stretch>
            <a:fillRect/>
          </a:stretch>
        </p:blipFill>
        <p:spPr>
          <a:xfrm>
            <a:off x="2598174" y="809175"/>
            <a:ext cx="3947651" cy="3525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Polimorfismo</a:t>
            </a:r>
            <a:endParaRPr/>
          </a:p>
        </p:txBody>
      </p:sp>
      <p:sp>
        <p:nvSpPr>
          <p:cNvPr id="196" name="Google Shape;196;p36"/>
          <p:cNvSpPr txBox="1"/>
          <p:nvPr>
            <p:ph idx="1" type="body"/>
          </p:nvPr>
        </p:nvSpPr>
        <p:spPr>
          <a:xfrm>
            <a:off x="311700" y="1246600"/>
            <a:ext cx="8520600" cy="3416400"/>
          </a:xfrm>
          <a:prstGeom prst="rect">
            <a:avLst/>
          </a:prstGeom>
        </p:spPr>
        <p:txBody>
          <a:bodyPr anchorCtr="0" anchor="t" bIns="91425" lIns="91425" spcFirstLastPara="1" rIns="91425" wrap="square" tIns="91425">
            <a:noAutofit/>
          </a:bodyPr>
          <a:lstStyle/>
          <a:p>
            <a:pPr indent="114300" lvl="0" marL="0" rtl="0" algn="l">
              <a:spcBef>
                <a:spcPts val="0"/>
              </a:spcBef>
              <a:spcAft>
                <a:spcPts val="1600"/>
              </a:spcAft>
              <a:buNone/>
            </a:pPr>
            <a:r>
              <a:rPr lang="en" sz="2400"/>
              <a:t>En programación orientada a objetos, el </a:t>
            </a:r>
            <a:r>
              <a:rPr b="1" lang="en" sz="2400"/>
              <a:t>polimorfismo o poliformismo</a:t>
            </a:r>
            <a:r>
              <a:rPr lang="en" sz="2400"/>
              <a:t> se refiere a la propiedad por la que es posible </a:t>
            </a:r>
            <a:r>
              <a:rPr b="1" lang="en" sz="2400"/>
              <a:t>enviar mensajes sintácticamente iguales a objetos de tipos distintos</a:t>
            </a:r>
            <a:r>
              <a:rPr lang="en" sz="2400"/>
              <a:t>. El único requisito que deben cumplir los objetos que se utilizan de manera polimórfica es saber responder al mensaje que se les envía.</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Una posible definición...</a:t>
            </a:r>
            <a:endParaRPr/>
          </a:p>
        </p:txBody>
      </p:sp>
      <p:sp>
        <p:nvSpPr>
          <p:cNvPr id="202" name="Google Shape;202;p37"/>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2 Tipos</a:t>
            </a:r>
            <a:r>
              <a:rPr lang="en"/>
              <a:t> de Polimorfismo: sin redefinición y con redefinición</a:t>
            </a:r>
            <a:endParaRPr/>
          </a:p>
          <a:p>
            <a:pPr indent="0" lvl="0" marL="0" rtl="0" algn="l">
              <a:spcBef>
                <a:spcPts val="1600"/>
              </a:spcBef>
              <a:spcAft>
                <a:spcPts val="1600"/>
              </a:spcAft>
              <a:buNone/>
            </a:pPr>
            <a:r>
              <a:rPr b="1" lang="en"/>
              <a:t>Polimorfismo sin redefinición</a:t>
            </a:r>
            <a:r>
              <a:rPr lang="en"/>
              <a:t>: Una clase que posee varios métodos llamados iguales pero con diferentes firmas. También llamado Sobrecarga de Operaciones</a:t>
            </a:r>
            <a:endParaRPr/>
          </a:p>
        </p:txBody>
      </p:sp>
      <p:pic>
        <p:nvPicPr>
          <p:cNvPr id="203" name="Google Shape;203;p37"/>
          <p:cNvPicPr preferRelativeResize="0"/>
          <p:nvPr/>
        </p:nvPicPr>
        <p:blipFill>
          <a:blip r:embed="rId3">
            <a:alphaModFix/>
          </a:blip>
          <a:stretch>
            <a:fillRect/>
          </a:stretch>
        </p:blipFill>
        <p:spPr>
          <a:xfrm>
            <a:off x="1857375" y="2255413"/>
            <a:ext cx="5429250" cy="2105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Otra definición (A mi gusto, </a:t>
            </a:r>
            <a:r>
              <a:rPr lang="en"/>
              <a:t>más</a:t>
            </a:r>
            <a:r>
              <a:rPr lang="en"/>
              <a:t> acertada)</a:t>
            </a:r>
            <a:endParaRPr/>
          </a:p>
        </p:txBody>
      </p:sp>
      <p:sp>
        <p:nvSpPr>
          <p:cNvPr id="209" name="Google Shape;209;p38"/>
          <p:cNvSpPr txBox="1"/>
          <p:nvPr>
            <p:ph idx="1" type="body"/>
          </p:nvPr>
        </p:nvSpPr>
        <p:spPr>
          <a:xfrm>
            <a:off x="311700" y="1246600"/>
            <a:ext cx="8520600" cy="274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 método está sobrecargado si dentro de una clase existen dos o más declaraciones de dicho método con el mismo nombre pero con parámetros distintos, por lo que no hay que confundirlo con polimorfismo.</a:t>
            </a:r>
            <a:endParaRPr/>
          </a:p>
          <a:p>
            <a:pPr indent="-342900" lvl="0" marL="457200" rtl="0" algn="l">
              <a:spcBef>
                <a:spcPts val="1600"/>
              </a:spcBef>
              <a:spcAft>
                <a:spcPts val="1600"/>
              </a:spcAft>
              <a:buSzPts val="1800"/>
              <a:buChar char="●"/>
            </a:pPr>
            <a:r>
              <a:rPr lang="en"/>
              <a:t>En definitiva: La sobrecarga se resuelve en tiempo de compilación utilizando los nombres de los métodos y los tipos de sus parámetros; el polimorfismo se resuelve en tiempo de ejecución del programa, esto es, mientras se ejecuta, en función de la clase a la que pertenece el objeto.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Polimorfismo - Codificación</a:t>
            </a:r>
            <a:endParaRPr/>
          </a:p>
        </p:txBody>
      </p:sp>
      <p:sp>
        <p:nvSpPr>
          <p:cNvPr id="215" name="Google Shape;215;p39"/>
          <p:cNvSpPr txBox="1"/>
          <p:nvPr>
            <p:ph idx="1" type="body"/>
          </p:nvPr>
        </p:nvSpPr>
        <p:spPr>
          <a:xfrm>
            <a:off x="311700" y="583800"/>
            <a:ext cx="8520600" cy="39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class CajaDeAhorro {</a:t>
            </a:r>
            <a:br>
              <a:rPr lang="en" sz="1300"/>
            </a:br>
            <a:r>
              <a:rPr lang="en" sz="1300"/>
              <a:t>	</a:t>
            </a:r>
            <a:r>
              <a:rPr lang="en" sz="1300">
                <a:solidFill>
                  <a:srgbClr val="6AA84F"/>
                </a:solidFill>
              </a:rPr>
              <a:t>// Atributos </a:t>
            </a:r>
            <a:br>
              <a:rPr lang="en" sz="1300"/>
            </a:br>
            <a:r>
              <a:rPr lang="en" sz="1300"/>
              <a:t>	float saldo;</a:t>
            </a:r>
            <a:br>
              <a:rPr lang="en" sz="1300"/>
            </a:br>
            <a:r>
              <a:rPr lang="en" sz="1300"/>
              <a:t>	</a:t>
            </a:r>
            <a:r>
              <a:rPr lang="en" sz="1300">
                <a:solidFill>
                  <a:srgbClr val="6AA84F"/>
                </a:solidFill>
              </a:rPr>
              <a:t>// Métodos </a:t>
            </a:r>
            <a:br>
              <a:rPr lang="en" sz="1300"/>
            </a:br>
            <a:r>
              <a:rPr lang="en" sz="1300"/>
              <a:t>	</a:t>
            </a:r>
            <a:r>
              <a:rPr lang="en" sz="1300">
                <a:solidFill>
                  <a:srgbClr val="1C4587"/>
                </a:solidFill>
              </a:rPr>
              <a:t>public void extraer(int monto) { </a:t>
            </a:r>
            <a:br>
              <a:rPr lang="en" sz="1300">
                <a:solidFill>
                  <a:srgbClr val="1C4587"/>
                </a:solidFill>
              </a:rPr>
            </a:br>
            <a:r>
              <a:rPr lang="en" sz="1300"/>
              <a:t>		saldo = saldo – monto;</a:t>
            </a:r>
            <a:br>
              <a:rPr lang="en" sz="1300"/>
            </a:br>
            <a:r>
              <a:rPr lang="en" sz="1300"/>
              <a:t>	}</a:t>
            </a:r>
            <a:br>
              <a:rPr lang="en" sz="1300"/>
            </a:br>
            <a:r>
              <a:rPr lang="en" sz="1300"/>
              <a:t>}</a:t>
            </a:r>
            <a:endParaRPr sz="1300"/>
          </a:p>
          <a:p>
            <a:pPr indent="0" lvl="0" marL="0" rtl="0" algn="l">
              <a:spcBef>
                <a:spcPts val="1600"/>
              </a:spcBef>
              <a:spcAft>
                <a:spcPts val="0"/>
              </a:spcAft>
              <a:buClr>
                <a:schemeClr val="dk1"/>
              </a:buClr>
              <a:buSzPts val="1100"/>
              <a:buFont typeface="Arial"/>
              <a:buNone/>
            </a:pPr>
            <a:r>
              <a:rPr lang="en" sz="1300"/>
              <a:t>class CajaDeAhorroDescubierto </a:t>
            </a:r>
            <a:r>
              <a:rPr b="1" lang="en" sz="1300"/>
              <a:t>extends </a:t>
            </a:r>
            <a:r>
              <a:rPr lang="en" sz="1300"/>
              <a:t>CajaDeAhorro {</a:t>
            </a:r>
            <a:br>
              <a:rPr lang="en" sz="1300"/>
            </a:br>
            <a:r>
              <a:rPr lang="en" sz="1300"/>
              <a:t>	</a:t>
            </a:r>
            <a:r>
              <a:rPr lang="en" sz="1300">
                <a:solidFill>
                  <a:srgbClr val="6AA84F"/>
                </a:solidFill>
              </a:rPr>
              <a:t>// Atributos </a:t>
            </a:r>
            <a:br>
              <a:rPr lang="en" sz="1300"/>
            </a:br>
            <a:r>
              <a:rPr lang="en" sz="1300"/>
              <a:t>	float saldoDescubierto;</a:t>
            </a:r>
            <a:br>
              <a:rPr lang="en" sz="1300"/>
            </a:br>
            <a:r>
              <a:rPr lang="en" sz="1300"/>
              <a:t>	</a:t>
            </a:r>
            <a:r>
              <a:rPr lang="en" sz="1300">
                <a:solidFill>
                  <a:srgbClr val="6AA84F"/>
                </a:solidFill>
              </a:rPr>
              <a:t>// Métodos </a:t>
            </a:r>
            <a:br>
              <a:rPr lang="en" sz="1300"/>
            </a:br>
            <a:r>
              <a:rPr lang="en" sz="1300"/>
              <a:t>	</a:t>
            </a:r>
            <a:r>
              <a:rPr lang="en" sz="1300">
                <a:solidFill>
                  <a:srgbClr val="1C4587"/>
                </a:solidFill>
              </a:rPr>
              <a:t>public void extraer(int monto) { </a:t>
            </a:r>
            <a:br>
              <a:rPr lang="en" sz="1300"/>
            </a:br>
            <a:r>
              <a:rPr lang="en" sz="1300"/>
              <a:t>		</a:t>
            </a:r>
            <a:r>
              <a:rPr lang="en" sz="1300">
                <a:solidFill>
                  <a:srgbClr val="6AA84F"/>
                </a:solidFill>
              </a:rPr>
              <a:t>// este método se vuelve a escribir, misma firma pero diferente cuerpo </a:t>
            </a:r>
            <a:br>
              <a:rPr lang="en" sz="1300">
                <a:solidFill>
                  <a:srgbClr val="6AA84F"/>
                </a:solidFill>
              </a:rPr>
            </a:br>
            <a:r>
              <a:rPr lang="en" sz="1300">
                <a:solidFill>
                  <a:srgbClr val="6AA84F"/>
                </a:solidFill>
              </a:rPr>
              <a:t>		// aquí el código que contemple la extracción con saldo descubierto</a:t>
            </a:r>
            <a:r>
              <a:rPr lang="en" sz="1300"/>
              <a:t> </a:t>
            </a:r>
            <a:br>
              <a:rPr lang="en" sz="1300"/>
            </a:br>
            <a:r>
              <a:rPr lang="en" sz="1300"/>
              <a:t>	}</a:t>
            </a:r>
            <a:br>
              <a:rPr lang="en" sz="1300"/>
            </a:br>
            <a:r>
              <a:rPr lang="en" sz="1300"/>
              <a:t>}</a:t>
            </a:r>
            <a:endParaRPr sz="1300"/>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40"/>
          <p:cNvPicPr preferRelativeResize="0"/>
          <p:nvPr/>
        </p:nvPicPr>
        <p:blipFill>
          <a:blip r:embed="rId3">
            <a:alphaModFix/>
          </a:blip>
          <a:stretch>
            <a:fillRect/>
          </a:stretch>
        </p:blipFill>
        <p:spPr>
          <a:xfrm>
            <a:off x="2537715" y="641203"/>
            <a:ext cx="4068575" cy="3861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Métodos de Instancia y de Clase</a:t>
            </a:r>
            <a:endParaRPr/>
          </a:p>
        </p:txBody>
      </p:sp>
      <p:sp>
        <p:nvSpPr>
          <p:cNvPr id="226" name="Google Shape;226;p41"/>
          <p:cNvSpPr txBox="1"/>
          <p:nvPr>
            <p:ph idx="1" type="body"/>
          </p:nvPr>
        </p:nvSpPr>
        <p:spPr>
          <a:xfrm>
            <a:off x="311700" y="524300"/>
            <a:ext cx="8520600" cy="46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Métodos de Instancia</a:t>
            </a:r>
            <a:r>
              <a:rPr lang="en"/>
              <a:t>:son métodos que pertenecen a un objeto en particular e impactan en el comportamiento de ese objeto únicamente</a:t>
            </a:r>
            <a:endParaRPr/>
          </a:p>
          <a:p>
            <a:pPr indent="0" lvl="0" marL="0" rtl="0" algn="l">
              <a:spcBef>
                <a:spcPts val="1600"/>
              </a:spcBef>
              <a:spcAft>
                <a:spcPts val="0"/>
              </a:spcAft>
              <a:buClr>
                <a:schemeClr val="dk1"/>
              </a:buClr>
              <a:buSzPts val="1100"/>
              <a:buFont typeface="Arial"/>
              <a:buNone/>
            </a:pPr>
            <a:r>
              <a:rPr b="1" lang="en"/>
              <a:t>Métodos de Clase</a:t>
            </a:r>
            <a:r>
              <a:rPr lang="en"/>
              <a:t>: son métodos que pertenecen a la clase y no a un objeto o instancia de clase. Esto significa que son métodos compartidos por todos los objetos. También llamados métodos estáticos.  Para definir un método estático se utiliza la palabra clave static</a:t>
            </a:r>
            <a:endParaRPr/>
          </a:p>
          <a:p>
            <a:pPr indent="0" lvl="0" marL="0" rtl="0" algn="l">
              <a:spcBef>
                <a:spcPts val="1600"/>
              </a:spcBef>
              <a:spcAft>
                <a:spcPts val="1600"/>
              </a:spcAft>
              <a:buNone/>
            </a:pPr>
            <a:r>
              <a:rPr lang="en" sz="1400"/>
              <a:t>class </a:t>
            </a:r>
            <a:r>
              <a:rPr b="1" lang="en" sz="1400"/>
              <a:t>CajaDeAhorroConDescubierto </a:t>
            </a:r>
            <a:r>
              <a:rPr lang="en" sz="1400"/>
              <a:t>{</a:t>
            </a:r>
            <a:br>
              <a:rPr lang="en" sz="1400"/>
            </a:br>
            <a:r>
              <a:rPr lang="en" sz="1400"/>
              <a:t>	</a:t>
            </a:r>
            <a:r>
              <a:rPr lang="en" sz="1400">
                <a:solidFill>
                  <a:srgbClr val="38761D"/>
                </a:solidFill>
              </a:rPr>
              <a:t>// Atributos aquí</a:t>
            </a:r>
            <a:br>
              <a:rPr lang="en" sz="1400"/>
            </a:br>
            <a:r>
              <a:rPr lang="en" sz="1400"/>
              <a:t>	public float saldo;</a:t>
            </a:r>
            <a:br>
              <a:rPr lang="en" sz="1400"/>
            </a:br>
            <a:r>
              <a:rPr lang="en" sz="1400"/>
              <a:t>	private </a:t>
            </a:r>
            <a:r>
              <a:rPr b="1" lang="en" sz="1400">
                <a:solidFill>
                  <a:srgbClr val="FF0000"/>
                </a:solidFill>
              </a:rPr>
              <a:t>static </a:t>
            </a:r>
            <a:r>
              <a:rPr lang="en" sz="1400"/>
              <a:t>int descubierto = 5000;</a:t>
            </a:r>
            <a:br>
              <a:rPr lang="en" sz="1400"/>
            </a:br>
            <a:r>
              <a:rPr lang="en" sz="1400"/>
              <a:t>	</a:t>
            </a:r>
            <a:r>
              <a:rPr lang="en" sz="1400">
                <a:solidFill>
                  <a:srgbClr val="38761D"/>
                </a:solidFill>
              </a:rPr>
              <a:t>// Metodos aquí</a:t>
            </a:r>
            <a:br>
              <a:rPr lang="en" sz="1400"/>
            </a:br>
            <a:r>
              <a:rPr lang="en" sz="1400"/>
              <a:t>	public </a:t>
            </a:r>
            <a:r>
              <a:rPr lang="en" sz="1400">
                <a:solidFill>
                  <a:srgbClr val="FF0000"/>
                </a:solidFill>
              </a:rPr>
              <a:t>static </a:t>
            </a:r>
            <a:r>
              <a:rPr lang="en" sz="1400"/>
              <a:t>int leerDescubierto() {</a:t>
            </a:r>
            <a:br>
              <a:rPr lang="en" sz="1400"/>
            </a:br>
            <a:r>
              <a:rPr lang="en" sz="1400"/>
              <a:t>		return descubierto;</a:t>
            </a:r>
            <a:br>
              <a:rPr lang="en" sz="1400"/>
            </a:br>
            <a:r>
              <a:rPr lang="en" sz="1400"/>
              <a:t>	}</a:t>
            </a:r>
            <a:br>
              <a:rPr lang="en" sz="1400"/>
            </a:br>
            <a:r>
              <a:rPr lang="en" sz="1400"/>
              <a:t>}</a:t>
            </a:r>
            <a:endParaRPr sz="1400"/>
          </a:p>
        </p:txBody>
      </p:sp>
      <p:pic>
        <p:nvPicPr>
          <p:cNvPr id="227" name="Google Shape;227;p41"/>
          <p:cNvPicPr preferRelativeResize="0"/>
          <p:nvPr/>
        </p:nvPicPr>
        <p:blipFill>
          <a:blip r:embed="rId3">
            <a:alphaModFix/>
          </a:blip>
          <a:stretch>
            <a:fillRect/>
          </a:stretch>
        </p:blipFill>
        <p:spPr>
          <a:xfrm>
            <a:off x="5124188" y="2919825"/>
            <a:ext cx="3057525" cy="158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2800" u="none" cap="none" strike="noStrike">
                <a:solidFill>
                  <a:srgbClr val="FFFFFF"/>
                </a:solidFill>
                <a:latin typeface="Arial"/>
                <a:ea typeface="Arial"/>
                <a:cs typeface="Arial"/>
                <a:sym typeface="Arial"/>
              </a:rPr>
              <a:t>Repaso Clase 2</a:t>
            </a:r>
            <a:endParaRPr/>
          </a:p>
        </p:txBody>
      </p:sp>
      <p:sp>
        <p:nvSpPr>
          <p:cNvPr id="70" name="Google Shape;70;p15"/>
          <p:cNvSpPr txBox="1"/>
          <p:nvPr/>
        </p:nvSpPr>
        <p:spPr>
          <a:xfrm>
            <a:off x="84667" y="554373"/>
            <a:ext cx="8898466" cy="411076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Sobrecarga de operaciones</a:t>
            </a:r>
            <a:r>
              <a:rPr b="0" i="0" lang="en" sz="2000" u="none" cap="none" strike="noStrike">
                <a:solidFill>
                  <a:schemeClr val="dk1"/>
                </a:solidFill>
                <a:latin typeface="Arial"/>
                <a:ea typeface="Arial"/>
                <a:cs typeface="Arial"/>
                <a:sym typeface="Arial"/>
              </a:rPr>
              <a:t>: Es la aparición de métodos dentro de una misma clase que se llaman igual, pero realizan acciones (levemente) diferentes</a:t>
            </a:r>
            <a:endParaRPr/>
          </a:p>
          <a:p>
            <a:pPr indent="-228600" lvl="0" marL="457200" marR="0" rtl="0" algn="l">
              <a:lnSpc>
                <a:spcPct val="115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Relaciones Simples</a:t>
            </a:r>
            <a:r>
              <a:rPr b="0" i="0" lang="en" sz="2000" u="none" cap="none" strike="noStrike">
                <a:solidFill>
                  <a:schemeClr val="dk1"/>
                </a:solidFill>
                <a:latin typeface="Arial"/>
                <a:ea typeface="Arial"/>
                <a:cs typeface="Arial"/>
                <a:sym typeface="Arial"/>
              </a:rPr>
              <a:t>: Se produce cuando un</a:t>
            </a:r>
            <a:r>
              <a:rPr lang="en" sz="2000">
                <a:solidFill>
                  <a:schemeClr val="dk1"/>
                </a:solidFill>
              </a:rPr>
              <a:t> objeto </a:t>
            </a:r>
            <a:r>
              <a:rPr b="0" i="0" lang="en" sz="2000" u="none" cap="none" strike="noStrike">
                <a:solidFill>
                  <a:schemeClr val="dk1"/>
                </a:solidFill>
                <a:latin typeface="Arial"/>
                <a:ea typeface="Arial"/>
                <a:cs typeface="Arial"/>
                <a:sym typeface="Arial"/>
              </a:rPr>
              <a:t>se relaciona con otr</a:t>
            </a:r>
            <a:r>
              <a:rPr lang="en" sz="2000">
                <a:solidFill>
                  <a:schemeClr val="dk1"/>
                </a:solidFill>
              </a:rPr>
              <a:t>o objeto</a:t>
            </a:r>
            <a:endParaRPr/>
          </a:p>
          <a:p>
            <a:pPr indent="-228600" lvl="0" marL="457200" marR="0" rtl="0" algn="l">
              <a:lnSpc>
                <a:spcPct val="115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Relaciones Múltiples</a:t>
            </a:r>
            <a:r>
              <a:rPr b="0" i="0" lang="en" sz="2000" u="none" cap="none" strike="noStrike">
                <a:solidFill>
                  <a:schemeClr val="dk1"/>
                </a:solidFill>
                <a:latin typeface="Arial"/>
                <a:ea typeface="Arial"/>
                <a:cs typeface="Arial"/>
                <a:sym typeface="Arial"/>
              </a:rPr>
              <a:t>: </a:t>
            </a:r>
            <a:r>
              <a:rPr b="0" i="0" lang="en" sz="2000" u="none" cap="none" strike="noStrike">
                <a:solidFill>
                  <a:srgbClr val="000000"/>
                </a:solidFill>
                <a:latin typeface="Arial"/>
                <a:ea typeface="Arial"/>
                <a:cs typeface="Arial"/>
                <a:sym typeface="Arial"/>
              </a:rPr>
              <a:t>Se produce cuando un</a:t>
            </a:r>
            <a:r>
              <a:rPr lang="en" sz="2000"/>
              <a:t> objeto</a:t>
            </a:r>
            <a:r>
              <a:rPr b="0" i="0" lang="en" sz="2000" u="none" cap="none" strike="noStrike">
                <a:solidFill>
                  <a:srgbClr val="000000"/>
                </a:solidFill>
                <a:latin typeface="Arial"/>
                <a:ea typeface="Arial"/>
                <a:cs typeface="Arial"/>
                <a:sym typeface="Arial"/>
              </a:rPr>
              <a:t> se relaciona con un</a:t>
            </a:r>
            <a:r>
              <a:rPr lang="en" sz="2000"/>
              <a:t>o</a:t>
            </a:r>
            <a:r>
              <a:rPr b="0" i="0" lang="en" sz="2000" u="none" cap="none" strike="noStrike">
                <a:solidFill>
                  <a:srgbClr val="000000"/>
                </a:solidFill>
                <a:latin typeface="Arial"/>
                <a:ea typeface="Arial"/>
                <a:cs typeface="Arial"/>
                <a:sym typeface="Arial"/>
              </a:rPr>
              <a:t> o much</a:t>
            </a:r>
            <a:r>
              <a:rPr lang="en" sz="2000"/>
              <a:t>o</a:t>
            </a:r>
            <a:r>
              <a:rPr b="0" i="0" lang="en" sz="2000" u="none" cap="none" strike="noStrike">
                <a:solidFill>
                  <a:srgbClr val="000000"/>
                </a:solidFill>
                <a:latin typeface="Arial"/>
                <a:ea typeface="Arial"/>
                <a:cs typeface="Arial"/>
                <a:sym typeface="Arial"/>
              </a:rPr>
              <a:t>s </a:t>
            </a:r>
            <a:r>
              <a:rPr lang="en" sz="2000"/>
              <a:t>objetos</a:t>
            </a:r>
            <a:r>
              <a:rPr b="0" i="0" lang="en" sz="2000" u="none" cap="none" strike="noStrike">
                <a:solidFill>
                  <a:srgbClr val="000000"/>
                </a:solidFill>
                <a:latin typeface="Arial"/>
                <a:ea typeface="Arial"/>
                <a:cs typeface="Arial"/>
                <a:sym typeface="Arial"/>
              </a:rPr>
              <a:t>. La relación </a:t>
            </a:r>
            <a:r>
              <a:rPr b="1" i="0" lang="en" sz="2000" u="none" cap="none" strike="noStrike">
                <a:solidFill>
                  <a:srgbClr val="000000"/>
                </a:solidFill>
                <a:latin typeface="Arial"/>
                <a:ea typeface="Arial"/>
                <a:cs typeface="Arial"/>
                <a:sym typeface="Arial"/>
              </a:rPr>
              <a:t>es múltiple</a:t>
            </a:r>
            <a:endParaRPr/>
          </a:p>
          <a:p>
            <a:pPr indent="-228600" lvl="0" marL="457200" marR="0" rtl="0" algn="l">
              <a:lnSpc>
                <a:spcPct val="115000"/>
              </a:lnSpc>
              <a:spcBef>
                <a:spcPts val="0"/>
              </a:spcBef>
              <a:spcAft>
                <a:spcPts val="0"/>
              </a:spcAft>
              <a:buClr>
                <a:schemeClr val="dk1"/>
              </a:buClr>
              <a:buSzPts val="2000"/>
              <a:buFont typeface="Arial"/>
              <a:buChar char="●"/>
            </a:pPr>
            <a:r>
              <a:rPr b="1" i="0" lang="en" sz="2000" u="none" cap="none" strike="noStrike">
                <a:solidFill>
                  <a:srgbClr val="000000"/>
                </a:solidFill>
                <a:latin typeface="Arial"/>
                <a:ea typeface="Arial"/>
                <a:cs typeface="Arial"/>
                <a:sym typeface="Arial"/>
              </a:rPr>
              <a:t>Visibilidad</a:t>
            </a:r>
            <a:r>
              <a:rPr b="0" i="0" lang="en" sz="2000" u="none" cap="none" strike="noStrike">
                <a:solidFill>
                  <a:srgbClr val="000000"/>
                </a:solidFill>
                <a:latin typeface="Arial"/>
                <a:ea typeface="Arial"/>
                <a:cs typeface="Arial"/>
                <a:sym typeface="Arial"/>
              </a:rPr>
              <a:t>: Es la posibilidad de “ver” un atributo o método</a:t>
            </a:r>
            <a:endParaRPr/>
          </a:p>
          <a:p>
            <a:pPr indent="-228600" lvl="0" marL="457200" marR="0" rtl="0" algn="l">
              <a:lnSpc>
                <a:spcPct val="115000"/>
              </a:lnSpc>
              <a:spcBef>
                <a:spcPts val="0"/>
              </a:spcBef>
              <a:spcAft>
                <a:spcPts val="0"/>
              </a:spcAft>
              <a:buClr>
                <a:schemeClr val="dk1"/>
              </a:buClr>
              <a:buSzPts val="2000"/>
              <a:buFont typeface="Arial"/>
              <a:buChar char="●"/>
            </a:pPr>
            <a:r>
              <a:rPr b="1" i="0" lang="en" sz="2000" u="none" cap="none" strike="noStrike">
                <a:solidFill>
                  <a:srgbClr val="000000"/>
                </a:solidFill>
                <a:latin typeface="Arial"/>
                <a:ea typeface="Arial"/>
                <a:cs typeface="Arial"/>
                <a:sym typeface="Arial"/>
              </a:rPr>
              <a:t>Encanpsulamiento</a:t>
            </a:r>
            <a:r>
              <a:rPr b="0" i="0" lang="en" sz="2000" u="none" cap="none" strike="noStrike">
                <a:solidFill>
                  <a:srgbClr val="000000"/>
                </a:solidFill>
                <a:latin typeface="Arial"/>
                <a:ea typeface="Arial"/>
                <a:cs typeface="Arial"/>
                <a:sym typeface="Arial"/>
              </a:rPr>
              <a:t>: Es el ocultamiento del estado de un objeto</a:t>
            </a:r>
            <a:endParaRPr/>
          </a:p>
          <a:p>
            <a:pPr indent="-228600" lvl="0" marL="457200" marR="0" rtl="0" algn="l">
              <a:lnSpc>
                <a:spcPct val="115000"/>
              </a:lnSpc>
              <a:spcBef>
                <a:spcPts val="0"/>
              </a:spcBef>
              <a:spcAft>
                <a:spcPts val="0"/>
              </a:spcAft>
              <a:buClr>
                <a:schemeClr val="dk1"/>
              </a:buClr>
              <a:buSzPts val="2000"/>
              <a:buFont typeface="Arial"/>
              <a:buChar char="●"/>
            </a:pPr>
            <a:r>
              <a:rPr b="1" i="0" lang="en" sz="2000" u="none" cap="none" strike="noStrike">
                <a:solidFill>
                  <a:srgbClr val="000000"/>
                </a:solidFill>
                <a:latin typeface="Arial"/>
                <a:ea typeface="Arial"/>
                <a:cs typeface="Arial"/>
                <a:sym typeface="Arial"/>
              </a:rPr>
              <a:t>Getters y Setters</a:t>
            </a:r>
            <a:r>
              <a:rPr b="0" i="0" lang="en" sz="2000" u="none" cap="none" strike="noStrike">
                <a:solidFill>
                  <a:srgbClr val="000000"/>
                </a:solidFill>
                <a:latin typeface="Arial"/>
                <a:ea typeface="Arial"/>
                <a:cs typeface="Arial"/>
                <a:sym typeface="Arial"/>
              </a:rPr>
              <a:t>: Métodos “Especiales” para obtener o setear atributos</a:t>
            </a:r>
            <a:endParaRPr/>
          </a:p>
          <a:p>
            <a:pPr indent="-228600" lvl="0" marL="457200" marR="0" rtl="0" algn="l">
              <a:lnSpc>
                <a:spcPct val="115000"/>
              </a:lnSpc>
              <a:spcBef>
                <a:spcPts val="0"/>
              </a:spcBef>
              <a:spcAft>
                <a:spcPts val="0"/>
              </a:spcAft>
              <a:buClr>
                <a:schemeClr val="dk1"/>
              </a:buClr>
              <a:buSzPts val="2000"/>
              <a:buFont typeface="Arial"/>
              <a:buChar char="●"/>
            </a:pPr>
            <a:r>
              <a:rPr b="1" i="0" lang="en" sz="2000" u="none" cap="none" strike="noStrike">
                <a:solidFill>
                  <a:srgbClr val="000000"/>
                </a:solidFill>
                <a:latin typeface="Arial"/>
                <a:ea typeface="Arial"/>
                <a:cs typeface="Arial"/>
                <a:sym typeface="Arial"/>
              </a:rPr>
              <a:t>Constructores: </a:t>
            </a:r>
            <a:r>
              <a:rPr b="0" i="0" lang="en" sz="2000" u="none" cap="none" strike="noStrike">
                <a:solidFill>
                  <a:srgbClr val="000000"/>
                </a:solidFill>
                <a:latin typeface="Arial"/>
                <a:ea typeface="Arial"/>
                <a:cs typeface="Arial"/>
                <a:sym typeface="Arial"/>
              </a:rPr>
              <a:t>Inicialización de objetos</a:t>
            </a:r>
            <a:endParaRPr b="0" i="0" sz="2000" u="none" cap="none" strike="noStrike">
              <a:solidFill>
                <a:srgbClr val="000000"/>
              </a:solidFill>
              <a:latin typeface="Arial"/>
              <a:ea typeface="Arial"/>
              <a:cs typeface="Arial"/>
              <a:sym typeface="Arial"/>
            </a:endParaRPr>
          </a:p>
          <a:p>
            <a:pPr indent="-101600" lvl="0" marL="457200" marR="0" rtl="0" algn="l">
              <a:lnSpc>
                <a:spcPct val="115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101600" lvl="0" marL="457200" marR="0" rtl="0" algn="l">
              <a:lnSpc>
                <a:spcPct val="115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101600" lvl="0" marL="457200" marR="0" rtl="0" algn="l">
              <a:lnSpc>
                <a:spcPct val="115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88900" lvl="0" marL="457200" marR="0" rtl="0" algn="l">
              <a:lnSpc>
                <a:spcPct val="115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Generación Automática de Código</a:t>
            </a:r>
            <a:endParaRPr/>
          </a:p>
        </p:txBody>
      </p:sp>
      <p:sp>
        <p:nvSpPr>
          <p:cNvPr id="233" name="Google Shape;233;p42"/>
          <p:cNvSpPr txBox="1"/>
          <p:nvPr>
            <p:ph idx="1" type="body"/>
          </p:nvPr>
        </p:nvSpPr>
        <p:spPr>
          <a:xfrm>
            <a:off x="311700" y="676700"/>
            <a:ext cx="8520600" cy="39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en"/>
              <a:t>El mecanismo de generación automática de código se denomina </a:t>
            </a:r>
            <a:r>
              <a:rPr b="1" lang="en"/>
              <a:t>Ingeniería Directa</a:t>
            </a:r>
            <a:endParaRPr b="1"/>
          </a:p>
          <a:p>
            <a:pPr indent="114300" lvl="0" marL="0" rtl="0" algn="l">
              <a:spcBef>
                <a:spcPts val="1600"/>
              </a:spcBef>
              <a:spcAft>
                <a:spcPts val="0"/>
              </a:spcAft>
              <a:buClr>
                <a:schemeClr val="dk1"/>
              </a:buClr>
              <a:buSzPts val="1100"/>
              <a:buFont typeface="Arial"/>
              <a:buNone/>
            </a:pPr>
            <a:r>
              <a:rPr lang="en"/>
              <a:t>Existen herramientas que permiten generar código fuente a partir de diagramas, por ejemplo el Enterprise Architect</a:t>
            </a:r>
            <a:endParaRPr/>
          </a:p>
          <a:p>
            <a:pPr indent="114300" lvl="0" marL="0" rtl="0" algn="l">
              <a:spcBef>
                <a:spcPts val="1600"/>
              </a:spcBef>
              <a:spcAft>
                <a:spcPts val="0"/>
              </a:spcAft>
              <a:buClr>
                <a:schemeClr val="dk1"/>
              </a:buClr>
              <a:buSzPts val="1100"/>
              <a:buFont typeface="Arial"/>
              <a:buNone/>
            </a:pPr>
            <a:r>
              <a:rPr lang="en"/>
              <a:t>Estas aplicaciones permiten generar código fuente en diversos lenguajes, como ser: C#, VB.NET, PHP, Java, Actionscript, y mas</a:t>
            </a:r>
            <a:endParaRPr/>
          </a:p>
          <a:p>
            <a:pPr indent="11430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Finalmente...</a:t>
            </a:r>
            <a:endParaRPr/>
          </a:p>
        </p:txBody>
      </p:sp>
      <p:sp>
        <p:nvSpPr>
          <p:cNvPr id="239" name="Google Shape;239;p43"/>
          <p:cNvSpPr txBox="1"/>
          <p:nvPr>
            <p:ph idx="1" type="body"/>
          </p:nvPr>
        </p:nvSpPr>
        <p:spPr>
          <a:xfrm>
            <a:off x="311700" y="676700"/>
            <a:ext cx="8520600" cy="3986400"/>
          </a:xfrm>
          <a:prstGeom prst="rect">
            <a:avLst/>
          </a:prstGeom>
        </p:spPr>
        <p:txBody>
          <a:bodyPr anchorCtr="0" anchor="ctr" bIns="91425" lIns="91425" spcFirstLastPara="1" rIns="91425" wrap="square" tIns="91425">
            <a:noAutofit/>
          </a:bodyPr>
          <a:lstStyle/>
          <a:p>
            <a:pPr indent="114300" lvl="0" marL="0" rtl="0" algn="ctr">
              <a:spcBef>
                <a:spcPts val="0"/>
              </a:spcBef>
              <a:spcAft>
                <a:spcPts val="1600"/>
              </a:spcAft>
              <a:buNone/>
            </a:pPr>
            <a:r>
              <a:rPr lang="en" sz="6000"/>
              <a:t>LA PRÁCTICA HACE LA </a:t>
            </a:r>
            <a:r>
              <a:rPr lang="en" sz="6000"/>
              <a:t>PERFECCIÓN</a:t>
            </a:r>
            <a:endParaRPr sz="6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444225" y="1205975"/>
            <a:ext cx="8137800" cy="409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lang="en" sz="7200"/>
              <a:t>FIN</a:t>
            </a:r>
            <a:endParaRPr b="1" sz="7200"/>
          </a:p>
          <a:p>
            <a:pPr indent="0" lvl="0" marL="0" marR="0" rtl="0" algn="l">
              <a:lnSpc>
                <a:spcPct val="100000"/>
              </a:lnSpc>
              <a:spcBef>
                <a:spcPts val="0"/>
              </a:spcBef>
              <a:spcAft>
                <a:spcPts val="0"/>
              </a:spcAft>
              <a:buClr>
                <a:schemeClr val="dk1"/>
              </a:buClr>
              <a:buFont typeface="Arial"/>
              <a:buNone/>
            </a:pPr>
            <a:r>
              <a:t/>
            </a:r>
            <a:endParaRPr/>
          </a:p>
          <a:p>
            <a:pPr indent="0" lvl="0" marL="0" marR="0" rtl="0" algn="l">
              <a:lnSpc>
                <a:spcPct val="100000"/>
              </a:lnSpc>
              <a:spcBef>
                <a:spcPts val="0"/>
              </a:spcBef>
              <a:spcAft>
                <a:spcPts val="0"/>
              </a:spcAft>
              <a:buClr>
                <a:schemeClr val="dk1"/>
              </a:buClr>
              <a:buFont typeface="Arial"/>
              <a:buNone/>
            </a:pPr>
            <a:r>
              <a:rPr b="0" i="0" lang="en" sz="4800" u="none" cap="none" strike="noStrike">
                <a:solidFill>
                  <a:schemeClr val="dk1"/>
                </a:solidFill>
                <a:latin typeface="Arial"/>
                <a:ea typeface="Arial"/>
                <a:cs typeface="Arial"/>
                <a:sym typeface="Arial"/>
              </a:rPr>
              <a:t>¡</a:t>
            </a:r>
            <a:r>
              <a:rPr lang="en"/>
              <a:t>Muchas </a:t>
            </a:r>
            <a:r>
              <a:rPr b="0" i="0" lang="en" sz="4800" u="none" cap="none" strike="noStrike">
                <a:solidFill>
                  <a:schemeClr val="dk1"/>
                </a:solidFill>
                <a:latin typeface="Arial"/>
                <a:ea typeface="Arial"/>
                <a:cs typeface="Arial"/>
                <a:sym typeface="Arial"/>
              </a:rPr>
              <a:t>Gracias!</a:t>
            </a:r>
            <a:endParaRPr/>
          </a:p>
          <a:p>
            <a:pPr indent="0" lvl="0" marL="0" marR="0" rtl="0" algn="l">
              <a:lnSpc>
                <a:spcPct val="100000"/>
              </a:lnSpc>
              <a:spcBef>
                <a:spcPts val="0"/>
              </a:spcBef>
              <a:spcAft>
                <a:spcPts val="0"/>
              </a:spcAft>
              <a:buClr>
                <a:schemeClr val="dk1"/>
              </a:buClr>
              <a:buFont typeface="Arial"/>
              <a:buNone/>
            </a:pPr>
            <a:r>
              <a:rPr b="0" i="0" lang="en" sz="1400" u="none" cap="none" strike="noStrike">
                <a:solidFill>
                  <a:schemeClr val="dk1"/>
                </a:solidFill>
                <a:latin typeface="Arial"/>
                <a:ea typeface="Arial"/>
                <a:cs typeface="Arial"/>
                <a:sym typeface="Arial"/>
              </a:rPr>
              <a:t>(Por favor apagar computadoras, revisar elementos personales…)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2800" u="none" cap="none" strike="noStrike">
                <a:solidFill>
                  <a:srgbClr val="FFFFFF"/>
                </a:solidFill>
                <a:latin typeface="Arial"/>
                <a:ea typeface="Arial"/>
                <a:cs typeface="Arial"/>
                <a:sym typeface="Arial"/>
              </a:rPr>
              <a:t>Representar relaciones simples</a:t>
            </a:r>
            <a:endParaRPr/>
          </a:p>
        </p:txBody>
      </p:sp>
      <p:pic>
        <p:nvPicPr>
          <p:cNvPr id="76" name="Google Shape;76;p16"/>
          <p:cNvPicPr preferRelativeResize="0"/>
          <p:nvPr/>
        </p:nvPicPr>
        <p:blipFill rotWithShape="1">
          <a:blip r:embed="rId3">
            <a:alphaModFix/>
          </a:blip>
          <a:srcRect b="0" l="0" r="0" t="0"/>
          <a:stretch/>
        </p:blipFill>
        <p:spPr>
          <a:xfrm>
            <a:off x="1192875" y="921425"/>
            <a:ext cx="6467475" cy="339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2800" u="none" cap="none" strike="noStrike">
                <a:solidFill>
                  <a:srgbClr val="FFFFFF"/>
                </a:solidFill>
                <a:latin typeface="Arial"/>
                <a:ea typeface="Arial"/>
                <a:cs typeface="Arial"/>
                <a:sym typeface="Arial"/>
              </a:rPr>
              <a:t>Representación relaciones múltiples</a:t>
            </a:r>
            <a:endParaRPr/>
          </a:p>
        </p:txBody>
      </p:sp>
      <p:pic>
        <p:nvPicPr>
          <p:cNvPr id="82" name="Google Shape;82;p17"/>
          <p:cNvPicPr preferRelativeResize="0"/>
          <p:nvPr/>
        </p:nvPicPr>
        <p:blipFill rotWithShape="1">
          <a:blip r:embed="rId3">
            <a:alphaModFix/>
          </a:blip>
          <a:srcRect b="0" l="0" r="0" t="0"/>
          <a:stretch/>
        </p:blipFill>
        <p:spPr>
          <a:xfrm>
            <a:off x="1081087" y="1071562"/>
            <a:ext cx="6677025" cy="300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2800" u="none" cap="none" strike="noStrike">
                <a:solidFill>
                  <a:srgbClr val="FFFFFF"/>
                </a:solidFill>
                <a:latin typeface="Arial"/>
                <a:ea typeface="Arial"/>
                <a:cs typeface="Arial"/>
                <a:sym typeface="Arial"/>
              </a:rPr>
              <a:t>Interacción entre Objetos - Ejemplo</a:t>
            </a:r>
            <a:endParaRPr/>
          </a:p>
        </p:txBody>
      </p:sp>
      <p:sp>
        <p:nvSpPr>
          <p:cNvPr id="88" name="Google Shape;88;p18"/>
          <p:cNvSpPr txBox="1"/>
          <p:nvPr>
            <p:ph idx="1" type="body"/>
          </p:nvPr>
        </p:nvSpPr>
        <p:spPr>
          <a:xfrm>
            <a:off x="311700" y="583563"/>
            <a:ext cx="8520600" cy="398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Asumiendo que un cliente individual utiliza el cajero automático para realizar un deposito de $2500, ingresa su dni numero 27.014.589 como pin y realiza el deposito.</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La interacción básica sería:</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	</a:t>
            </a:r>
            <a:r>
              <a:rPr b="0" i="0" lang="en" sz="1800" u="none" cap="none" strike="noStrike">
                <a:solidFill>
                  <a:srgbClr val="00B050"/>
                </a:solidFill>
                <a:latin typeface="Arial"/>
                <a:ea typeface="Arial"/>
                <a:cs typeface="Arial"/>
                <a:sym typeface="Arial"/>
              </a:rPr>
              <a:t>// Obtiene el cliente </a:t>
            </a:r>
            <a:br>
              <a:rPr b="0" i="0" lang="en" sz="1800" u="none" cap="none" strike="noStrike">
                <a:solidFill>
                  <a:schemeClr val="dk2"/>
                </a:solidFill>
                <a:latin typeface="Arial"/>
                <a:ea typeface="Arial"/>
                <a:cs typeface="Arial"/>
                <a:sym typeface="Arial"/>
              </a:rPr>
            </a:br>
            <a:r>
              <a:rPr b="0" i="0" lang="en" sz="1800" u="none" cap="none" strike="noStrike">
                <a:solidFill>
                  <a:schemeClr val="dk2"/>
                </a:solidFill>
                <a:latin typeface="Arial"/>
                <a:ea typeface="Arial"/>
                <a:cs typeface="Arial"/>
                <a:sym typeface="Arial"/>
              </a:rPr>
              <a:t>	ClienteIndividuo c = new ClienteIndividuo(“27014589”);</a:t>
            </a:r>
            <a:br>
              <a:rPr b="0" i="0" lang="en" sz="1800" u="none" cap="none" strike="noStrike">
                <a:solidFill>
                  <a:schemeClr val="dk2"/>
                </a:solidFill>
                <a:latin typeface="Arial"/>
                <a:ea typeface="Arial"/>
                <a:cs typeface="Arial"/>
                <a:sym typeface="Arial"/>
              </a:rPr>
            </a:br>
            <a:r>
              <a:rPr b="0" i="0" lang="en" sz="1800" u="none" cap="none" strike="noStrike">
                <a:solidFill>
                  <a:schemeClr val="dk2"/>
                </a:solidFill>
                <a:latin typeface="Arial"/>
                <a:ea typeface="Arial"/>
                <a:cs typeface="Arial"/>
                <a:sym typeface="Arial"/>
              </a:rPr>
              <a:t>	</a:t>
            </a:r>
            <a:r>
              <a:rPr b="0" i="0" lang="en" sz="1800" u="none" cap="none" strike="noStrike">
                <a:solidFill>
                  <a:srgbClr val="00B050"/>
                </a:solidFill>
                <a:latin typeface="Arial"/>
                <a:ea typeface="Arial"/>
                <a:cs typeface="Arial"/>
                <a:sym typeface="Arial"/>
              </a:rPr>
              <a:t>// Obtiene la caja de ahorro del cliente </a:t>
            </a:r>
            <a:br>
              <a:rPr b="0" i="0" lang="en" sz="1800" u="none" cap="none" strike="noStrike">
                <a:solidFill>
                  <a:schemeClr val="dk2"/>
                </a:solidFill>
                <a:latin typeface="Arial"/>
                <a:ea typeface="Arial"/>
                <a:cs typeface="Arial"/>
                <a:sym typeface="Arial"/>
              </a:rPr>
            </a:br>
            <a:r>
              <a:rPr b="0" i="0" lang="en" sz="1800" u="none" cap="none" strike="noStrike">
                <a:solidFill>
                  <a:schemeClr val="dk2"/>
                </a:solidFill>
                <a:latin typeface="Arial"/>
                <a:ea typeface="Arial"/>
                <a:cs typeface="Arial"/>
                <a:sym typeface="Arial"/>
              </a:rPr>
              <a:t>	CajaDeAhorro cda = c.obtenerCajaDeAhorro();</a:t>
            </a:r>
            <a:br>
              <a:rPr b="0" i="0" lang="en" sz="1800" u="none" cap="none" strike="noStrike">
                <a:solidFill>
                  <a:schemeClr val="dk2"/>
                </a:solidFill>
                <a:latin typeface="Arial"/>
                <a:ea typeface="Arial"/>
                <a:cs typeface="Arial"/>
                <a:sym typeface="Arial"/>
              </a:rPr>
            </a:br>
            <a:r>
              <a:rPr b="0" i="0" lang="en" sz="1800" u="none" cap="none" strike="noStrike">
                <a:solidFill>
                  <a:schemeClr val="dk2"/>
                </a:solidFill>
                <a:latin typeface="Arial"/>
                <a:ea typeface="Arial"/>
                <a:cs typeface="Arial"/>
                <a:sym typeface="Arial"/>
              </a:rPr>
              <a:t>	</a:t>
            </a:r>
            <a:r>
              <a:rPr b="0" i="0" lang="en" sz="1800" u="none" cap="none" strike="noStrike">
                <a:solidFill>
                  <a:srgbClr val="00B050"/>
                </a:solidFill>
                <a:latin typeface="Arial"/>
                <a:ea typeface="Arial"/>
                <a:cs typeface="Arial"/>
                <a:sym typeface="Arial"/>
              </a:rPr>
              <a:t>// Realiza el deposito </a:t>
            </a:r>
            <a:br>
              <a:rPr b="0" i="0" lang="en" sz="1800" u="none" cap="none" strike="noStrike">
                <a:solidFill>
                  <a:schemeClr val="dk2"/>
                </a:solidFill>
                <a:latin typeface="Arial"/>
                <a:ea typeface="Arial"/>
                <a:cs typeface="Arial"/>
                <a:sym typeface="Arial"/>
              </a:rPr>
            </a:br>
            <a:r>
              <a:rPr b="0" i="0" lang="en" sz="1800" u="none" cap="none" strike="noStrike">
                <a:solidFill>
                  <a:schemeClr val="dk2"/>
                </a:solidFill>
                <a:latin typeface="Arial"/>
                <a:ea typeface="Arial"/>
                <a:cs typeface="Arial"/>
                <a:sym typeface="Arial"/>
              </a:rPr>
              <a:t>	cda.depositar(2500);</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El código completo correspondiente se presenta a continuación: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2800" u="none" cap="none" strike="noStrike">
                <a:solidFill>
                  <a:srgbClr val="FFFFFF"/>
                </a:solidFill>
                <a:latin typeface="Arial"/>
                <a:ea typeface="Arial"/>
                <a:cs typeface="Arial"/>
                <a:sym typeface="Arial"/>
              </a:rPr>
              <a:t>Interacción entre Objetos - Ejemplo</a:t>
            </a:r>
            <a:endParaRPr/>
          </a:p>
        </p:txBody>
      </p:sp>
      <p:pic>
        <p:nvPicPr>
          <p:cNvPr id="94" name="Google Shape;94;p19"/>
          <p:cNvPicPr preferRelativeResize="0"/>
          <p:nvPr/>
        </p:nvPicPr>
        <p:blipFill rotWithShape="1">
          <a:blip r:embed="rId3">
            <a:alphaModFix/>
          </a:blip>
          <a:srcRect b="0" l="0" r="0" t="0"/>
          <a:stretch/>
        </p:blipFill>
        <p:spPr>
          <a:xfrm>
            <a:off x="922867" y="648153"/>
            <a:ext cx="7137400" cy="39026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2800" u="none" cap="none" strike="noStrike">
                <a:solidFill>
                  <a:srgbClr val="FFFFFF"/>
                </a:solidFill>
                <a:latin typeface="Arial"/>
                <a:ea typeface="Arial"/>
                <a:cs typeface="Arial"/>
                <a:sym typeface="Arial"/>
              </a:rPr>
              <a:t>Ejercicio #7 – Uso de Objetos</a:t>
            </a:r>
            <a:endParaRPr/>
          </a:p>
        </p:txBody>
      </p:sp>
      <p:sp>
        <p:nvSpPr>
          <p:cNvPr id="100" name="Google Shape;100;p20"/>
          <p:cNvSpPr txBox="1"/>
          <p:nvPr>
            <p:ph idx="1" type="body"/>
          </p:nvPr>
        </p:nvSpPr>
        <p:spPr>
          <a:xfrm>
            <a:off x="311700" y="541228"/>
            <a:ext cx="8520600" cy="398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700" u="none" cap="none" strike="noStrike">
                <a:solidFill>
                  <a:schemeClr val="dk2"/>
                </a:solidFill>
                <a:latin typeface="Arial"/>
                <a:ea typeface="Arial"/>
                <a:cs typeface="Arial"/>
                <a:sym typeface="Arial"/>
              </a:rPr>
              <a:t>Suponiendo que un cliente corporativo desea realizar una extracción de una cuenta corriente, teniendo en cuenta los siguientes datos:</a:t>
            </a:r>
            <a:endParaRPr/>
          </a:p>
          <a:p>
            <a:pPr indent="-285750" lvl="0" marL="285750" marR="0" rtl="0" algn="l">
              <a:lnSpc>
                <a:spcPct val="100000"/>
              </a:lnSpc>
              <a:spcBef>
                <a:spcPts val="160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el cuit de la empresa es 30-12345678-1</a:t>
            </a:r>
            <a:endParaRPr/>
          </a:p>
          <a:p>
            <a:pPr indent="-285750" lvl="0" marL="285750" marR="0" rtl="0" algn="l">
              <a:lnSpc>
                <a:spcPct val="100000"/>
              </a:lnSpc>
              <a:spcBef>
                <a:spcPts val="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desea extraer $20.000</a:t>
            </a:r>
            <a:endParaRPr/>
          </a:p>
          <a:p>
            <a:pPr indent="-285750" lvl="0" marL="285750" marR="0" rtl="0" algn="l">
              <a:lnSpc>
                <a:spcPct val="100000"/>
              </a:lnSpc>
              <a:spcBef>
                <a:spcPts val="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en la cuenta hay disponible $18.000</a:t>
            </a:r>
            <a:endParaRPr/>
          </a:p>
          <a:p>
            <a:pPr indent="-285750" lvl="0" marL="285750" marR="0" rtl="0" algn="l">
              <a:lnSpc>
                <a:spcPct val="100000"/>
              </a:lnSpc>
              <a:spcBef>
                <a:spcPts val="0"/>
              </a:spcBef>
              <a:spcAft>
                <a:spcPts val="0"/>
              </a:spcAft>
              <a:buClr>
                <a:schemeClr val="dk2"/>
              </a:buClr>
              <a:buSzPts val="1700"/>
              <a:buFont typeface="Arial"/>
              <a:buChar char="●"/>
            </a:pPr>
            <a:r>
              <a:rPr b="0" i="0" lang="en" sz="1700" u="none" cap="none" strike="noStrike">
                <a:solidFill>
                  <a:schemeClr val="dk2"/>
                </a:solidFill>
                <a:latin typeface="Arial"/>
                <a:ea typeface="Arial"/>
                <a:cs typeface="Arial"/>
                <a:sym typeface="Arial"/>
              </a:rPr>
              <a:t>el giro en descubierto es de $5.000</a:t>
            </a:r>
            <a:endParaRPr/>
          </a:p>
          <a:p>
            <a:pPr indent="-177800" lvl="0" marL="285750" marR="0" rtl="0" algn="l">
              <a:lnSpc>
                <a:spcPct val="100000"/>
              </a:lnSpc>
              <a:spcBef>
                <a:spcPts val="0"/>
              </a:spcBef>
              <a:spcAft>
                <a:spcPts val="0"/>
              </a:spcAft>
              <a:buClr>
                <a:schemeClr val="dk2"/>
              </a:buClr>
              <a:buSzPts val="1700"/>
              <a:buFont typeface="Arial"/>
              <a:buNone/>
            </a:pPr>
            <a:r>
              <a:t/>
            </a:r>
            <a:endParaRPr b="0" i="0" sz="17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2"/>
              </a:buClr>
              <a:buFont typeface="Arial"/>
              <a:buNone/>
            </a:pPr>
            <a:r>
              <a:rPr b="0" i="0" lang="en" sz="1700" u="none" cap="none" strike="noStrike">
                <a:solidFill>
                  <a:schemeClr val="dk2"/>
                </a:solidFill>
                <a:latin typeface="Arial"/>
                <a:ea typeface="Arial"/>
                <a:cs typeface="Arial"/>
                <a:sym typeface="Arial"/>
              </a:rPr>
              <a:t>Realizar el código en forma genérica utilizando las clases Programa, ClienteCorporativo y CuentaCorriente</a:t>
            </a:r>
            <a:endParaRPr b="0" i="0" sz="17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Font typeface="Arial"/>
              <a:buNone/>
            </a:pPr>
            <a:r>
              <a:rPr b="1" i="0" lang="en" sz="1700" u="none" cap="none" strike="noStrike">
                <a:solidFill>
                  <a:schemeClr val="dk2"/>
                </a:solidFill>
                <a:latin typeface="Arial"/>
                <a:ea typeface="Arial"/>
                <a:cs typeface="Arial"/>
                <a:sym typeface="Arial"/>
              </a:rPr>
              <a:t>TIP</a:t>
            </a:r>
            <a:r>
              <a:rPr b="0" i="0" lang="en" sz="1700" u="none" cap="none" strike="noStrike">
                <a:solidFill>
                  <a:schemeClr val="dk2"/>
                </a:solidFill>
                <a:latin typeface="Arial"/>
                <a:ea typeface="Arial"/>
                <a:cs typeface="Arial"/>
                <a:sym typeface="Arial"/>
              </a:rPr>
              <a:t>: el giro en descubierto es el monto máximo que el banco le presta al cliente en caso de que el saldo en su cuenta sea cero. Es decir que si el cliente no tiene fondos en la cuenta, y desea realizar una extracción o un pago, puede utilizar automáticamente hasta $5.000</a:t>
            </a:r>
            <a:endParaRPr/>
          </a:p>
          <a:p>
            <a:pPr indent="0" lvl="0" marL="0" marR="0" rtl="0" algn="l">
              <a:lnSpc>
                <a:spcPct val="115000"/>
              </a:lnSpc>
              <a:spcBef>
                <a:spcPts val="1600"/>
              </a:spcBef>
              <a:spcAft>
                <a:spcPts val="0"/>
              </a:spcAft>
              <a:buClr>
                <a:schemeClr val="dk2"/>
              </a:buClr>
              <a:buFont typeface="Arial"/>
              <a:buNone/>
            </a:pPr>
            <a:r>
              <a:t/>
            </a:r>
            <a:endParaRPr b="0" i="0" sz="17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2800" u="none" cap="none" strike="noStrike">
                <a:solidFill>
                  <a:srgbClr val="FFFFFF"/>
                </a:solidFill>
                <a:latin typeface="Arial"/>
                <a:ea typeface="Arial"/>
                <a:cs typeface="Arial"/>
                <a:sym typeface="Arial"/>
              </a:rPr>
              <a:t>Ejercicio #7 – Codificación</a:t>
            </a:r>
            <a:br>
              <a:rPr b="0" i="0" lang="en" sz="2800" u="none" cap="none" strike="noStrike">
                <a:solidFill>
                  <a:srgbClr val="FFFFFF"/>
                </a:solidFill>
                <a:latin typeface="Arial"/>
                <a:ea typeface="Arial"/>
                <a:cs typeface="Arial"/>
                <a:sym typeface="Arial"/>
              </a:rPr>
            </a:br>
            <a:endParaRPr b="0" i="0" sz="2800" u="none" cap="none" strike="noStrike">
              <a:solidFill>
                <a:srgbClr val="FFFFFF"/>
              </a:solidFill>
              <a:latin typeface="Arial"/>
              <a:ea typeface="Arial"/>
              <a:cs typeface="Arial"/>
              <a:sym typeface="Arial"/>
            </a:endParaRPr>
          </a:p>
        </p:txBody>
      </p:sp>
      <p:sp>
        <p:nvSpPr>
          <p:cNvPr id="106" name="Google Shape;106;p21"/>
          <p:cNvSpPr txBox="1"/>
          <p:nvPr>
            <p:ph idx="1" type="body"/>
          </p:nvPr>
        </p:nvSpPr>
        <p:spPr>
          <a:xfrm>
            <a:off x="311700" y="549696"/>
            <a:ext cx="8520600" cy="398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Código de la clase Programa</a:t>
            </a:r>
            <a:endParaRPr/>
          </a:p>
          <a:p>
            <a:pPr indent="0" lvl="0" marL="0" marR="0" rtl="0" algn="l">
              <a:lnSpc>
                <a:spcPct val="115000"/>
              </a:lnSpc>
              <a:spcBef>
                <a:spcPts val="1600"/>
              </a:spcBef>
              <a:spcAft>
                <a:spcPts val="0"/>
              </a:spcAft>
              <a:buClr>
                <a:schemeClr val="dk2"/>
              </a:buClr>
              <a:buFont typeface="Arial"/>
              <a:buNone/>
            </a:pPr>
            <a:r>
              <a:rPr b="0" i="0" lang="en" sz="1700" u="none" cap="none" strike="noStrike">
                <a:solidFill>
                  <a:schemeClr val="dk2"/>
                </a:solidFill>
                <a:latin typeface="Arial"/>
                <a:ea typeface="Arial"/>
                <a:cs typeface="Arial"/>
                <a:sym typeface="Arial"/>
              </a:rPr>
              <a:t>class Programa {</a:t>
            </a:r>
            <a:br>
              <a:rPr b="0" i="0" lang="en" sz="1700" u="none" cap="none" strike="noStrike">
                <a:solidFill>
                  <a:schemeClr val="dk2"/>
                </a:solidFill>
                <a:latin typeface="Arial"/>
                <a:ea typeface="Arial"/>
                <a:cs typeface="Arial"/>
                <a:sym typeface="Arial"/>
              </a:rPr>
            </a:br>
            <a:r>
              <a:rPr b="0" i="0" lang="en" sz="1700" u="none" cap="none" strike="noStrike">
                <a:solidFill>
                  <a:schemeClr val="dk2"/>
                </a:solidFill>
                <a:latin typeface="Arial"/>
                <a:ea typeface="Arial"/>
                <a:cs typeface="Arial"/>
                <a:sym typeface="Arial"/>
              </a:rPr>
              <a:t>	public static void main(String[] args) {</a:t>
            </a:r>
            <a:endParaRPr/>
          </a:p>
          <a:p>
            <a:pPr indent="0" lvl="0" marL="0" marR="0" rtl="0" algn="l">
              <a:lnSpc>
                <a:spcPct val="115000"/>
              </a:lnSpc>
              <a:spcBef>
                <a:spcPts val="1600"/>
              </a:spcBef>
              <a:spcAft>
                <a:spcPts val="0"/>
              </a:spcAft>
              <a:buClr>
                <a:schemeClr val="dk2"/>
              </a:buClr>
              <a:buFont typeface="Arial"/>
              <a:buNone/>
            </a:pPr>
            <a:r>
              <a:rPr b="0" i="0" lang="en" sz="1700" u="none" cap="none" strike="noStrike">
                <a:solidFill>
                  <a:schemeClr val="dk2"/>
                </a:solidFill>
                <a:latin typeface="Arial"/>
                <a:ea typeface="Arial"/>
                <a:cs typeface="Arial"/>
                <a:sym typeface="Arial"/>
              </a:rPr>
              <a:t>	</a:t>
            </a:r>
            <a:r>
              <a:rPr b="0" i="0" lang="en" sz="1700" u="none" cap="none" strike="noStrike">
                <a:solidFill>
                  <a:srgbClr val="00B050"/>
                </a:solidFill>
                <a:latin typeface="Arial"/>
                <a:ea typeface="Arial"/>
                <a:cs typeface="Arial"/>
                <a:sym typeface="Arial"/>
              </a:rPr>
              <a:t>// Obtiene el cliente de acuerdo a su cuit</a:t>
            </a:r>
            <a:br>
              <a:rPr b="0" i="0" lang="en" sz="1700" u="none" cap="none" strike="noStrike">
                <a:solidFill>
                  <a:srgbClr val="00B050"/>
                </a:solidFill>
                <a:latin typeface="Arial"/>
                <a:ea typeface="Arial"/>
                <a:cs typeface="Arial"/>
                <a:sym typeface="Arial"/>
              </a:rPr>
            </a:br>
            <a:r>
              <a:rPr b="0" i="0" lang="en" sz="1700" u="none" cap="none" strike="noStrike">
                <a:solidFill>
                  <a:schemeClr val="dk2"/>
                </a:solidFill>
                <a:latin typeface="Arial"/>
                <a:ea typeface="Arial"/>
                <a:cs typeface="Arial"/>
                <a:sym typeface="Arial"/>
              </a:rPr>
              <a:t>	ClienteCorporativo cliente = new ClienteCorporativo(“30-12345678-1”);</a:t>
            </a:r>
            <a:endParaRPr/>
          </a:p>
          <a:p>
            <a:pPr indent="0" lvl="0" marL="0" marR="0" rtl="0" algn="l">
              <a:lnSpc>
                <a:spcPct val="115000"/>
              </a:lnSpc>
              <a:spcBef>
                <a:spcPts val="1600"/>
              </a:spcBef>
              <a:spcAft>
                <a:spcPts val="0"/>
              </a:spcAft>
              <a:buClr>
                <a:schemeClr val="dk2"/>
              </a:buClr>
              <a:buFont typeface="Arial"/>
              <a:buNone/>
            </a:pPr>
            <a:r>
              <a:rPr b="0" i="0" lang="en" sz="1700" u="none" cap="none" strike="noStrike">
                <a:solidFill>
                  <a:schemeClr val="dk2"/>
                </a:solidFill>
                <a:latin typeface="Arial"/>
                <a:ea typeface="Arial"/>
                <a:cs typeface="Arial"/>
                <a:sym typeface="Arial"/>
              </a:rPr>
              <a:t>	</a:t>
            </a:r>
            <a:r>
              <a:rPr b="0" i="0" lang="en" sz="1700" u="none" cap="none" strike="noStrike">
                <a:solidFill>
                  <a:srgbClr val="00B050"/>
                </a:solidFill>
                <a:latin typeface="Arial"/>
                <a:ea typeface="Arial"/>
                <a:cs typeface="Arial"/>
                <a:sym typeface="Arial"/>
              </a:rPr>
              <a:t>// Obtiene la cuenta corriente del cliente CuentaCorriente</a:t>
            </a:r>
            <a:br>
              <a:rPr b="0" i="0" lang="en" sz="1700" u="none" cap="none" strike="noStrike">
                <a:solidFill>
                  <a:srgbClr val="00B050"/>
                </a:solidFill>
                <a:latin typeface="Arial"/>
                <a:ea typeface="Arial"/>
                <a:cs typeface="Arial"/>
                <a:sym typeface="Arial"/>
              </a:rPr>
            </a:br>
            <a:r>
              <a:rPr b="0" i="0" lang="en" sz="1700" u="none" cap="none" strike="noStrike">
                <a:solidFill>
                  <a:schemeClr val="dk2"/>
                </a:solidFill>
                <a:latin typeface="Arial"/>
                <a:ea typeface="Arial"/>
                <a:cs typeface="Arial"/>
                <a:sym typeface="Arial"/>
              </a:rPr>
              <a:t>	CuentaCorriente cc = cliente.obtenerCuentaCorriente();</a:t>
            </a:r>
            <a:endParaRPr/>
          </a:p>
          <a:p>
            <a:pPr indent="0" lvl="0" marL="0" marR="0" rtl="0" algn="l">
              <a:lnSpc>
                <a:spcPct val="115000"/>
              </a:lnSpc>
              <a:spcBef>
                <a:spcPts val="1600"/>
              </a:spcBef>
              <a:spcAft>
                <a:spcPts val="0"/>
              </a:spcAft>
              <a:buClr>
                <a:schemeClr val="dk2"/>
              </a:buClr>
              <a:buFont typeface="Arial"/>
              <a:buNone/>
            </a:pPr>
            <a:r>
              <a:rPr b="0" i="0" lang="en" sz="1700" u="none" cap="none" strike="noStrike">
                <a:solidFill>
                  <a:srgbClr val="00B050"/>
                </a:solidFill>
                <a:latin typeface="Arial"/>
                <a:ea typeface="Arial"/>
                <a:cs typeface="Arial"/>
                <a:sym typeface="Arial"/>
              </a:rPr>
              <a:t>	// Realiza la extracción</a:t>
            </a:r>
            <a:br>
              <a:rPr b="0" i="0" lang="en" sz="1700" u="none" cap="none" strike="noStrike">
                <a:solidFill>
                  <a:schemeClr val="dk2"/>
                </a:solidFill>
                <a:latin typeface="Arial"/>
                <a:ea typeface="Arial"/>
                <a:cs typeface="Arial"/>
                <a:sym typeface="Arial"/>
              </a:rPr>
            </a:br>
            <a:r>
              <a:rPr b="0" i="0" lang="en" sz="1700" u="none" cap="none" strike="noStrike">
                <a:solidFill>
                  <a:schemeClr val="dk2"/>
                </a:solidFill>
                <a:latin typeface="Arial"/>
                <a:ea typeface="Arial"/>
                <a:cs typeface="Arial"/>
                <a:sym typeface="Arial"/>
              </a:rPr>
              <a:t>	cc.extraer(20000);</a:t>
            </a:r>
            <a:br>
              <a:rPr b="0" i="0" lang="en" sz="1700" u="none" cap="none" strike="noStrike">
                <a:solidFill>
                  <a:schemeClr val="dk2"/>
                </a:solidFill>
                <a:latin typeface="Arial"/>
                <a:ea typeface="Arial"/>
                <a:cs typeface="Arial"/>
                <a:sym typeface="Arial"/>
              </a:rPr>
            </a:br>
            <a:r>
              <a:rPr b="0" i="0" lang="en" sz="1700" u="none" cap="none" strike="noStrike">
                <a:solidFill>
                  <a:schemeClr val="dk2"/>
                </a:solidFill>
                <a:latin typeface="Arial"/>
                <a:ea typeface="Arial"/>
                <a:cs typeface="Arial"/>
                <a:sym typeface="Arial"/>
              </a:rPr>
              <a:t>	}</a:t>
            </a:r>
            <a:br>
              <a:rPr b="0" i="0" lang="en" sz="1700" u="none" cap="none" strike="noStrike">
                <a:solidFill>
                  <a:schemeClr val="dk2"/>
                </a:solidFill>
                <a:latin typeface="Arial"/>
                <a:ea typeface="Arial"/>
                <a:cs typeface="Arial"/>
                <a:sym typeface="Arial"/>
              </a:rPr>
            </a:br>
            <a:r>
              <a:rPr b="0" i="0" lang="en" sz="1700" u="none" cap="none" strike="noStrike">
                <a:solidFill>
                  <a:schemeClr val="dk2"/>
                </a:solidFill>
                <a:latin typeface="Arial"/>
                <a:ea typeface="Arial"/>
                <a:cs typeface="Arial"/>
                <a:sym typeface="Arial"/>
              </a:rPr>
              <a:t>}</a:t>
            </a:r>
            <a:endParaRPr/>
          </a:p>
          <a:p>
            <a:pPr indent="0" lvl="0" marL="0" marR="0" rtl="0" algn="l">
              <a:lnSpc>
                <a:spcPct val="115000"/>
              </a:lnSpc>
              <a:spcBef>
                <a:spcPts val="1600"/>
              </a:spcBef>
              <a:spcAft>
                <a:spcPts val="0"/>
              </a:spcAft>
              <a:buClr>
                <a:schemeClr val="dk2"/>
              </a:buClr>
              <a:buFont typeface="Arial"/>
              <a:buNone/>
            </a:pPr>
            <a:r>
              <a:t/>
            </a:r>
            <a:endParaRPr b="0" i="0" sz="17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