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6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2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0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8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3552-817F-4CCE-9951-9E7DF03716EB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C8C1EC-062C-4D8E-8548-A8D6AE1BFBA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6094" y="1907176"/>
            <a:ext cx="8637073" cy="783409"/>
          </a:xfrm>
        </p:spPr>
        <p:txBody>
          <a:bodyPr>
            <a:normAutofit/>
          </a:bodyPr>
          <a:lstStyle/>
          <a:p>
            <a:r>
              <a:rPr lang="es-CO" sz="3200" dirty="0" smtClean="0"/>
              <a:t>SPRINT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CO" sz="3200" dirty="0" smtClean="0"/>
              <a:t> : Idea de proyecto</a:t>
            </a:r>
            <a:endParaRPr lang="es-CO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5528" y="3609581"/>
            <a:ext cx="8637072" cy="2490773"/>
          </a:xfrm>
        </p:spPr>
        <p:txBody>
          <a:bodyPr>
            <a:normAutofit fontScale="77500" lnSpcReduction="20000"/>
          </a:bodyPr>
          <a:lstStyle/>
          <a:p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</a:t>
            </a:r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C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Tripulantes: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Andrés Sebastián Vanegas Beltrán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Daniel León Silva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Luz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Karime Hernández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Murillo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Nestor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garcia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Juan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fernandez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917880" cy="1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066801"/>
            <a:ext cx="9603275" cy="78695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PROYECTO</a:t>
            </a:r>
            <a:r>
              <a:rPr lang="es-CO" dirty="0" smtClean="0"/>
              <a:t>: parqueadero del Restaurante  “EL </a:t>
            </a:r>
            <a:r>
              <a:rPr lang="es-CO" dirty="0" smtClean="0"/>
              <a:t>SABOR DE MI </a:t>
            </a:r>
            <a:r>
              <a:rPr lang="es-CO" dirty="0" smtClean="0"/>
              <a:t>TIERRA”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una </a:t>
            </a:r>
            <a:r>
              <a:rPr lang="es-CO" dirty="0" smtClean="0"/>
              <a:t>aplicación</a:t>
            </a:r>
            <a:r>
              <a:rPr lang="es-CO" dirty="0" smtClean="0"/>
              <a:t> </a:t>
            </a:r>
            <a:r>
              <a:rPr lang="es-CO" dirty="0"/>
              <a:t>web </a:t>
            </a:r>
            <a:r>
              <a:rPr lang="es-CO" dirty="0" smtClean="0"/>
              <a:t>diseñada para el ingreso de los vehíc</a:t>
            </a:r>
            <a:r>
              <a:rPr lang="es-CO" dirty="0" smtClean="0"/>
              <a:t>ulos de los clientes del restaurante especialista </a:t>
            </a:r>
            <a:r>
              <a:rPr lang="es-CO" dirty="0"/>
              <a:t>en platos típicos de nuestra región, la cual permita </a:t>
            </a:r>
            <a:r>
              <a:rPr lang="es-CO" dirty="0" smtClean="0"/>
              <a:t> crear, leer, actualizar, eliminar la base de datos de los clientes, con el fin de llevar un registro y generar una factura después de utilizar el servicio.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735977" cy="11584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536558"/>
            <a:ext cx="3478239" cy="19297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96" y="3563134"/>
            <a:ext cx="1903211" cy="1903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430" r="-2224" b="56667"/>
          <a:stretch/>
        </p:blipFill>
        <p:spPr>
          <a:xfrm>
            <a:off x="6708507" y="3568534"/>
            <a:ext cx="2844800" cy="9462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1" r="3333" b="5054"/>
          <a:stretch/>
        </p:blipFill>
        <p:spPr>
          <a:xfrm>
            <a:off x="6708507" y="4490408"/>
            <a:ext cx="2752993" cy="9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03" y="0"/>
            <a:ext cx="3735977" cy="11584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44" y="1920240"/>
            <a:ext cx="7263058" cy="23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5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154</TotalTime>
  <Words>96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SPRINT 1 : Idea de proyecto</vt:lpstr>
      <vt:lpstr>PROYECTO: parqueadero del Restaurante  “EL SABOR DE MI TIERRA”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18</cp:revision>
  <dcterms:created xsi:type="dcterms:W3CDTF">2021-09-23T20:08:03Z</dcterms:created>
  <dcterms:modified xsi:type="dcterms:W3CDTF">2021-11-10T04:00:39Z</dcterms:modified>
</cp:coreProperties>
</file>