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E98D-C5D3-122C-71BB-9EC4159B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C64BA-3FE0-C590-1774-EA9B7F86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E1BD6-25F2-1A57-BD41-C1FAB5CB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DDB17-2715-008A-6696-F8115AF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591C2-05E8-05B1-1B6D-9B951A37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39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5E1C3-9B7D-B907-7C47-B2D7C5C7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47088-8948-587F-055B-5B5D3A96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538BD-816D-9F7E-6643-675FAE25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59BBB-AC2F-A07E-8822-5A5DA023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CE249-B85D-1C3F-913D-BC212CEA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8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890F08-1BA4-7E10-C134-55825367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9D71A5-AC0F-403E-8889-AE1D097B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6E1F9-C684-0BB6-B941-F9C82D02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85E2A-DA58-8C66-2DCE-AE211978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B3386-B2A7-4544-3730-6C6254A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3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D96CB-B0AB-7540-C1C9-0DA11DB7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71A71-5767-E6EA-E222-7C3EF7CE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54D2E-007F-DBAF-7635-DCBBC6B0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15ECF-EDFE-A3A6-B96E-CB34A773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48FB0-6EB4-E111-95E3-B54E53A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A008-3B5F-1113-F2D8-257E78E8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D8E52B-D149-DB16-9937-915B617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798B3-F738-70F3-0D7C-0645CCE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A8567-5AF4-820A-087B-41D220C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7A016-5617-0512-F93A-21A9426D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6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1F903-F9CC-DC0A-FA8D-5216CFFF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D4078-16FF-1F6B-53C9-770603AC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7E79BC-5738-4DD8-8F69-57DCACD4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A0C5F9-EDC4-1DFD-DD80-CF23EFCD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5BD91-3338-A129-BB32-FA0DBF5D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0FD291-AC0A-6F1A-9299-C14DA23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2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DC21-144A-8136-F6BA-0402DF0E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65807-795C-3256-D1AE-2B08A56E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8C087C-F4F0-2290-1AD5-45D9827A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A9836B-6FB7-0AB6-CBE9-4E43286B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457CC6-AF53-721F-3E8A-4A7D5DDF2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BF89E0-F1DB-9E33-3366-4A8D8BC3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222C9B-86DF-77DA-ABCC-2E72BED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0AC7DF-67B3-CE2F-F408-F82F576A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4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2F752-CB86-BEEA-B2D0-2C4AE640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8CE394-6816-2762-5FD5-1175492D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90F5B0-0F1A-3BC4-9F1B-CFB4B26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D2924-23EF-933C-9FCD-F255442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22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DBD21-CDBB-2D7D-F5F8-7617F321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B11423-C999-1221-D879-1610CAF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A80A59-50AE-2D43-7725-8B8D556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48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D58ED-ED5A-352B-7137-EECA9F2E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28E17-2695-9452-2875-2E6A3BE3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027C8B-BC12-3274-5797-C6CCCC3E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7862F-7424-7C28-2C3B-11681059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5E4F3-FCBB-4D30-809D-75456F0E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FBBE7-1ACD-EFB6-092D-F7B50DA6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9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5C6FE-DD75-B34F-85CD-980A3ED3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4E557A-3051-9B0F-EFB5-6AD0EE16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72DEB1-00B6-05D5-6A09-C722C3DD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9EA98-8E63-11ED-ED97-3E93F0C9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B5D074-E6CC-5927-68CA-8607921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3B7EB-A915-CA5B-1603-48A6D8C5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2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62E3D-71CA-2D38-8E0A-3C51C748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1740E-DEA6-1C8D-BFB9-20C0B7FD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BD953-F148-062F-116D-606F86F4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1A09-623D-41D8-8BEB-06142C91C1C2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508B7-7699-9ED6-73A3-911CE401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9284C-ECE3-4FBD-898C-F03347110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0423-87FF-4E71-AA60-49CB3F334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8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81D8F48-84EC-EB75-8AA1-B4C96D354790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6411EE-AB23-7A9D-1640-DCE7D230D477}"/>
              </a:ext>
            </a:extLst>
          </p:cNvPr>
          <p:cNvSpPr/>
          <p:nvPr/>
        </p:nvSpPr>
        <p:spPr>
          <a:xfrm>
            <a:off x="3766019" y="0"/>
            <a:ext cx="4322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orte" panose="03060902040502070203" pitchFamily="66" charset="0"/>
              </a:rPr>
              <a:t>INTERFACES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16DF835-C6EC-A536-A522-15FB7B8C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32" y="1227676"/>
            <a:ext cx="912993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 </a:t>
            </a:r>
            <a:r>
              <a:rPr kumimoji="0" lang="es-CO" altLang="es-CO" b="0" i="1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interfaz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es una especie de plantilla para la construcción de clases. Normalmente una interfaz se compone de un conjunto de declaraciones de 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cabeceras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de 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métodos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(sin implementar, de forma similar a un método abstracto) que especifican un 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protocolo de comportamiento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para una o varias clases. Además, una clase puede implementar una o varias interfaces: en ese caso, la clase debe proporcionar la declaración y definición de 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todos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los métodos de cada una de las interfaces o bien declararse como clase 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  <a:cs typeface="Courier New" panose="02070309020205020404" pitchFamily="49" charset="0"/>
              </a:rPr>
              <a:t>abstract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. Por otro lado, una interfaz puede emplearse también para declarar 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constantes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que luego puedan ser utilizadas por otras clases.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88AA49-E4CC-53C2-6D0C-71AF572F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25" y="4117345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13A0C-19A3-4CF5-7001-685056659C0B}"/>
              </a:ext>
            </a:extLst>
          </p:cNvPr>
          <p:cNvSpPr txBox="1"/>
          <p:nvPr/>
        </p:nvSpPr>
        <p:spPr>
          <a:xfrm>
            <a:off x="2337547" y="168405"/>
            <a:ext cx="7516906" cy="95410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  <a:latin typeface="Forte" panose="03060902040502070203" pitchFamily="66" charset="0"/>
              </a:rPr>
              <a:t>DIFERENCIAS ENTRE UNA INTERFAZ  Y UNA CLASE ABSTRACTA</a:t>
            </a:r>
            <a:endParaRPr lang="es-CO" sz="2800" dirty="0">
              <a:solidFill>
                <a:schemeClr val="accent1"/>
              </a:solidFill>
              <a:latin typeface="Forte" panose="03060902040502070203" pitchFamily="66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BD56E4-4F16-0005-FCF6-596FCF92237F}"/>
              </a:ext>
            </a:extLst>
          </p:cNvPr>
          <p:cNvSpPr txBox="1"/>
          <p:nvPr/>
        </p:nvSpPr>
        <p:spPr>
          <a:xfrm>
            <a:off x="887506" y="1243786"/>
            <a:ext cx="10340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 </a:t>
            </a:r>
            <a:r>
              <a:rPr lang="es-E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interfaz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puede parecer similar a una </a:t>
            </a:r>
            <a:r>
              <a:rPr lang="es-E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clase abstracta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, pero existen una serie de diferencias entre una interfaz y una clase abstracta:</a:t>
            </a:r>
          </a:p>
          <a:p>
            <a:pPr algn="just"/>
            <a:endParaRPr lang="es-E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todos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los métodos de una interfaz se declaran implícitamente como abstractos y públicos.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 clase abstracta no puede </a:t>
            </a:r>
            <a:r>
              <a:rPr lang="es-E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implementar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los métodos declarados como abstractos, una interfaz no puede </a:t>
            </a:r>
            <a:r>
              <a:rPr lang="es-ES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implementar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ningún método (ya que todos son abstractos).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 interfaz no declara variables de instancia.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 clase puede implementar varias interfaces, pero sólo puede tener una clase ascendiente directa.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una clase abstracta pertenece a una jerarquía de clases mientras que una interfaz </a:t>
            </a:r>
            <a:r>
              <a:rPr lang="es-E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no</a:t>
            </a:r>
            <a:r>
              <a:rPr lang="es-E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ckwell" panose="02060603020205020403" pitchFamily="18" charset="0"/>
              </a:rPr>
              <a:t> pertenece a una jerarquía de clases. en consecuencia, clases sin relación de herencia pueden implementar la misma interfaz.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32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4AF902-7445-8C74-2D7A-C752AC0E6556}"/>
              </a:ext>
            </a:extLst>
          </p:cNvPr>
          <p:cNvSpPr txBox="1"/>
          <p:nvPr/>
        </p:nvSpPr>
        <p:spPr>
          <a:xfrm>
            <a:off x="833717" y="1008529"/>
            <a:ext cx="10609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s-ES" dirty="0">
                <a:latin typeface="Rockwell" panose="02060603020205020403" pitchFamily="18" charset="0"/>
              </a:rPr>
              <a:t>DECLARACIÓN DE UNA INTERFAZ</a:t>
            </a:r>
          </a:p>
          <a:p>
            <a:endParaRPr lang="es-ES" dirty="0">
              <a:latin typeface="Rockwell" panose="02060603020205020403" pitchFamily="18" charset="0"/>
            </a:endParaRPr>
          </a:p>
          <a:p>
            <a:pPr algn="just"/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La declaración de una interfaz es similar a una clase, aunque emplea la palabra reservada interface en lugar de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y no incluye ni la declaración de variables de instancia ni la implementación del cuerpo de los métodos (sólo las cabeceras). La sintaxis de declaración de una interfaz es la siguiente:</a:t>
            </a:r>
          </a:p>
          <a:p>
            <a:pPr algn="just"/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algn="just"/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algn="just"/>
            <a:endParaRPr lang="es-CO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2D264CB-B05B-56DC-277B-E5F8C30A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0" t="45292" r="38235" b="40191"/>
          <a:stretch/>
        </p:blipFill>
        <p:spPr>
          <a:xfrm>
            <a:off x="1191911" y="2918012"/>
            <a:ext cx="9808178" cy="17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0124F0-7980-8470-E863-67032BF2528A}"/>
              </a:ext>
            </a:extLst>
          </p:cNvPr>
          <p:cNvSpPr txBox="1"/>
          <p:nvPr/>
        </p:nvSpPr>
        <p:spPr>
          <a:xfrm>
            <a:off x="1089212" y="470647"/>
            <a:ext cx="989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Una interfaz declarada como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public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debe ser definida en un archivo con el mismo nombre de la interfaz y con extensión .java. Las cabeceras de los métodos declarados en el cuerpo de la interfaz se separan entre sí por caracteres de punto y coma y todos son declarados implícitamente como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public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y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abstract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(se pueden omitir). Por su parte, todas las constantes incluidas en una interfaz se declaran implícitamente como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public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,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static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y final (también se pueden omitir) y es necesario inicializarlas en la misma sentencia de declaración.</a:t>
            </a:r>
          </a:p>
          <a:p>
            <a:pPr algn="just"/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algn="just"/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Por ejemplo, la interfaz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Modificacion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declara la cabecera de un único método:</a:t>
            </a:r>
            <a:endParaRPr lang="es-CO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30EE12-8171-3AC6-3531-7B5E40D0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8" t="45487" r="34927" b="36661"/>
          <a:stretch/>
        </p:blipFill>
        <p:spPr>
          <a:xfrm>
            <a:off x="2057400" y="2998695"/>
            <a:ext cx="6118412" cy="12236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1795E4-EC43-9586-CF00-70E791205C19}"/>
              </a:ext>
            </a:extLst>
          </p:cNvPr>
          <p:cNvSpPr txBox="1"/>
          <p:nvPr/>
        </p:nvSpPr>
        <p:spPr>
          <a:xfrm>
            <a:off x="1089211" y="4503594"/>
            <a:ext cx="97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que se almacena en el archivo fuente Modificacion.java y que, al compilarse:</a:t>
            </a:r>
            <a:endParaRPr lang="es-CO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3F26E80-EC00-E080-364B-C30251716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9" t="64780" r="65147" b="27440"/>
          <a:stretch/>
        </p:blipFill>
        <p:spPr>
          <a:xfrm>
            <a:off x="2057400" y="4967270"/>
            <a:ext cx="2460813" cy="53331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B36F6D5-0FDD-A2B1-BF0D-0B304E6BFA26}"/>
              </a:ext>
            </a:extLst>
          </p:cNvPr>
          <p:cNvSpPr txBox="1"/>
          <p:nvPr/>
        </p:nvSpPr>
        <p:spPr>
          <a:xfrm>
            <a:off x="1089211" y="5674219"/>
            <a:ext cx="8216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genera un archivo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Modificacion.class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. Al no corresponder a una clase que implementa un método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main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, este archivo no puede ejecutarse con el intérprete de Java.</a:t>
            </a:r>
            <a:endParaRPr lang="es-CO" dirty="0">
              <a:solidFill>
                <a:schemeClr val="accent4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96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460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Forte</vt:lpstr>
      <vt:lpstr>Rockwell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Beltrán Ardila</dc:creator>
  <cp:lastModifiedBy>Carlos Andrés Beltrán Ardila</cp:lastModifiedBy>
  <cp:revision>2</cp:revision>
  <dcterms:created xsi:type="dcterms:W3CDTF">2022-11-26T05:52:28Z</dcterms:created>
  <dcterms:modified xsi:type="dcterms:W3CDTF">2022-11-26T13:04:06Z</dcterms:modified>
</cp:coreProperties>
</file>