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4" r:id="rId5"/>
    <p:sldId id="265" r:id="rId6"/>
    <p:sldId id="266" r:id="rId7"/>
    <p:sldId id="267" r:id="rId8"/>
    <p:sldId id="261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B68"/>
    <a:srgbClr val="15292F"/>
    <a:srgbClr val="CFF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9753-D2C8-4F39-9294-C52F8E75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3765EB-7C67-44C8-AD37-25BF9474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04471-50A6-4EDC-8CAD-EA74D70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C74F6-85DD-4644-97A0-EBB70F4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9ACE-8B5D-4344-A2E8-1E88F9EC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33239-61CD-46F4-A72C-5F7CEB1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2CE05-7420-48D3-93A9-7D342AB9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D886D-E41F-4B92-BF02-BAEEF93F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EF710-6BD6-4F00-BAD1-435EEA7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5B88E-C9A9-4493-A1DC-65742A0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0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E73E2-B5A1-489A-9FAD-5BB6A6933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84AA32-8F0B-4C23-98A2-23E5A330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082B7-AAF9-47AE-AB8A-6065668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ADBFE-ADD7-437E-9EE8-0440E86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145E1-3B84-4912-90C0-3AB4301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8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56EA-48E2-4126-957E-8F835D0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A2390-D53C-4353-8E4D-5578299C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FAAAE-4DDA-4553-A69D-9756075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CF0F7-6574-4C7A-951B-C40C50E5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08DC3-4B85-4C53-B654-D33147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A814-C954-4830-9FDC-B2D260E9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F6D95-70CD-43CD-A48C-E3601D43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BEC96-8129-4045-8F7C-635B2A6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A7710-82C2-4B76-A566-3B7268F8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F2C02-D030-43A8-950D-F20AA67A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7C9A-097E-470E-AD2C-2D3F453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6B716-F575-48CD-9E55-D36ECE218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140A5-7B84-4128-B3E7-74C75FBB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73DAE-5484-43C1-88DE-9D0CC80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272C4-DA5D-4959-B334-9DF9550E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A5304-9998-49AD-A591-DAEF6C53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15F0-79C7-45C8-876A-098AD9B5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B028B-0913-4BBA-A3A0-5B3E8037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9714C2-107C-4BDD-AE20-9F5DA9A82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6A954E-72D9-44CD-994D-8C562E61B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43D50-EEE7-43B2-9CBA-51E4C539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3E84F-A140-4EDD-9933-5EE68E37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25F708-DA94-4FB3-B4CA-319460A5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8E3D-8347-4B5D-B0BC-7FB7E2E4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5FDF-1BDD-460D-B32E-CAEDA48C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E386DC-A516-4440-A5C8-0E91FF6A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62582B-D19E-44B0-B3A2-D47AF8FB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4576E5-3CD8-4BD5-BD6C-4EFC1A5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3C9E3-B577-46AA-A7F5-7B18AA60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77EBF0-8838-4A9A-8BD1-DC305EA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4FC1B-7517-4485-AD16-81BE9C7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4816-9B78-46BE-9D5D-94F71BDE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74269-C507-4F12-B5D8-B0CCF83A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83CE1-A093-487F-A061-5ACF8AD3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E858A-C0C6-4BC1-98E7-12AB6C7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7F8EA-B4D7-4E0B-9F73-811D39C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A7BA9-33B3-418D-8CDC-CF705CB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5603-1307-4B96-AC7D-0153D3C9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6BB78C-B53C-4246-A83F-D88220EB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43C64-1B3C-41CA-A3F2-A2F8EDB1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EA276-45DA-433E-AE87-73B3177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A036EC-F4A9-46EB-9B5B-B09F6B3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FDEAF-1C57-4E09-8BDA-81544EE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2083E2-5001-4A8D-8FEB-82544EC1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054FB-92B0-47C1-B9A6-F69AA9B0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C933C-BB39-4085-BABD-FA63EED2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BD91E-70DE-42ED-AEC8-10270DC41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1CD07-5E05-49E0-AEA8-AE21CF2B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090657" y="3104468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090657" y="3721098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455138" y="3088147"/>
            <a:ext cx="69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328758" y="36551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6904988" y="4357304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176862" y="439543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171297" y="236218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C8199D-7BB4-429C-A4A5-A7D7C995A7E5}"/>
              </a:ext>
            </a:extLst>
          </p:cNvPr>
          <p:cNvSpPr txBox="1"/>
          <p:nvPr/>
        </p:nvSpPr>
        <p:spPr>
          <a:xfrm>
            <a:off x="4285712" y="6193855"/>
            <a:ext cx="311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Solicitador</a:t>
            </a:r>
          </a:p>
        </p:txBody>
      </p:sp>
    </p:spTree>
    <p:extLst>
      <p:ext uri="{BB962C8B-B14F-4D97-AF65-F5344CB8AC3E}">
        <p14:creationId xmlns:p14="http://schemas.microsoft.com/office/powerpoint/2010/main" val="65688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6054159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6941802" y="5381216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7484120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Funcionários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Clientes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369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Responsável/Menu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800000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800000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800000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800000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800000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B344725-5A9D-483D-8E49-44DF840517E7}"/>
              </a:ext>
            </a:extLst>
          </p:cNvPr>
          <p:cNvSpPr/>
          <p:nvPr/>
        </p:nvSpPr>
        <p:spPr>
          <a:xfrm>
            <a:off x="1378117" y="40772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0F3A5AD-C2D9-4527-99F3-177B67A61C00}"/>
              </a:ext>
            </a:extLst>
          </p:cNvPr>
          <p:cNvSpPr/>
          <p:nvPr/>
        </p:nvSpPr>
        <p:spPr>
          <a:xfrm>
            <a:off x="1378116" y="4614285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CB2EC8-4FDC-4633-9D48-EE02169A6269}"/>
              </a:ext>
            </a:extLst>
          </p:cNvPr>
          <p:cNvSpPr txBox="1"/>
          <p:nvPr/>
        </p:nvSpPr>
        <p:spPr>
          <a:xfrm>
            <a:off x="1769670" y="4077293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D9237A4-C6E2-4529-9006-62DC03F4D670}"/>
              </a:ext>
            </a:extLst>
          </p:cNvPr>
          <p:cNvSpPr txBox="1"/>
          <p:nvPr/>
        </p:nvSpPr>
        <p:spPr>
          <a:xfrm>
            <a:off x="1769670" y="4591426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27E9BE-B677-4D9B-8670-A066DA9AB29A}"/>
              </a:ext>
            </a:extLst>
          </p:cNvPr>
          <p:cNvSpPr/>
          <p:nvPr/>
        </p:nvSpPr>
        <p:spPr>
          <a:xfrm>
            <a:off x="1384484" y="508636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714EBBB5-3567-4BBF-A034-1032454280A8}"/>
              </a:ext>
            </a:extLst>
          </p:cNvPr>
          <p:cNvSpPr/>
          <p:nvPr/>
        </p:nvSpPr>
        <p:spPr>
          <a:xfrm>
            <a:off x="1384483" y="5623359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B7FBA1-4559-46BE-ACB6-79D0E19669B3}"/>
              </a:ext>
            </a:extLst>
          </p:cNvPr>
          <p:cNvSpPr txBox="1"/>
          <p:nvPr/>
        </p:nvSpPr>
        <p:spPr>
          <a:xfrm>
            <a:off x="1776037" y="5086367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FF1CF1E-64CC-4B07-BD03-85D836D2420B}"/>
              </a:ext>
            </a:extLst>
          </p:cNvPr>
          <p:cNvSpPr txBox="1"/>
          <p:nvPr/>
        </p:nvSpPr>
        <p:spPr>
          <a:xfrm>
            <a:off x="1776037" y="56005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22B05A75-9D01-4349-BA0F-A0031CDD6BDA}"/>
              </a:ext>
            </a:extLst>
          </p:cNvPr>
          <p:cNvSpPr/>
          <p:nvPr/>
        </p:nvSpPr>
        <p:spPr>
          <a:xfrm rot="10800000">
            <a:off x="2639262" y="3674065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2A7A4C9D-4627-4F1F-BF50-3F00A7C89064}"/>
              </a:ext>
            </a:extLst>
          </p:cNvPr>
          <p:cNvSpPr/>
          <p:nvPr/>
        </p:nvSpPr>
        <p:spPr>
          <a:xfrm rot="10800000">
            <a:off x="2692676" y="4191107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1E32DE6B-E469-4E6F-8F20-2958F73F1332}"/>
              </a:ext>
            </a:extLst>
          </p:cNvPr>
          <p:cNvSpPr/>
          <p:nvPr/>
        </p:nvSpPr>
        <p:spPr>
          <a:xfrm rot="10800000">
            <a:off x="2834773" y="4715470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A26FAA75-BDBF-4F36-B2B3-C37C929F68E7}"/>
              </a:ext>
            </a:extLst>
          </p:cNvPr>
          <p:cNvSpPr/>
          <p:nvPr/>
        </p:nvSpPr>
        <p:spPr>
          <a:xfrm rot="10800000">
            <a:off x="3099580" y="3136542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CE5A3AF-1BED-455E-A162-1F7E4244038E}"/>
              </a:ext>
            </a:extLst>
          </p:cNvPr>
          <p:cNvSpPr txBox="1"/>
          <p:nvPr/>
        </p:nvSpPr>
        <p:spPr>
          <a:xfrm>
            <a:off x="3789103" y="5418702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Urgência: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23659B1-DAFE-45B7-A279-18F7A4BCF8D0}"/>
              </a:ext>
            </a:extLst>
          </p:cNvPr>
          <p:cNvSpPr/>
          <p:nvPr/>
        </p:nvSpPr>
        <p:spPr>
          <a:xfrm>
            <a:off x="4806386" y="5403679"/>
            <a:ext cx="130645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riângulo isósceles 70">
            <a:extLst>
              <a:ext uri="{FF2B5EF4-FFF2-40B4-BE49-F238E27FC236}">
                <a16:creationId xmlns:a16="http://schemas.microsoft.com/office/drawing/2014/main" id="{A8ABC9E5-344D-407E-9E4D-60AE77C2ADD4}"/>
              </a:ext>
            </a:extLst>
          </p:cNvPr>
          <p:cNvSpPr/>
          <p:nvPr/>
        </p:nvSpPr>
        <p:spPr>
          <a:xfrm rot="10800000">
            <a:off x="5917144" y="5532516"/>
            <a:ext cx="137878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3382539" y="2536915"/>
            <a:ext cx="7962993" cy="355513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6061760" y="1770730"/>
            <a:ext cx="136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8545090" y="1287906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891992" y="1249779"/>
            <a:ext cx="1455255" cy="456069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10163866" y="1287906"/>
            <a:ext cx="86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0702544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4318101" y="1130440"/>
            <a:ext cx="459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Painel de Gerenciamento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3491836" y="6202718"/>
            <a:ext cx="62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Atribuído/Painel de Gerenciamento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685917" y="1651498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EA24015A-E597-46F7-96A9-09FBA8DDD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78376"/>
              </p:ext>
            </p:extLst>
          </p:nvPr>
        </p:nvGraphicFramePr>
        <p:xfrm>
          <a:off x="3531396" y="2622178"/>
          <a:ext cx="76652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639">
                  <a:extLst>
                    <a:ext uri="{9D8B030D-6E8A-4147-A177-3AD203B41FA5}">
                      <a16:colId xmlns:a16="http://schemas.microsoft.com/office/drawing/2014/main" val="2889548396"/>
                    </a:ext>
                  </a:extLst>
                </a:gridCol>
                <a:gridCol w="3832639">
                  <a:extLst>
                    <a:ext uri="{9D8B030D-6E8A-4147-A177-3AD203B41FA5}">
                      <a16:colId xmlns:a16="http://schemas.microsoft.com/office/drawing/2014/main" val="3404309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27523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4592759" y="2590110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Responsável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8E2C3F8-B3B9-4764-A1C3-5842F89DFF2F}"/>
              </a:ext>
            </a:extLst>
          </p:cNvPr>
          <p:cNvSpPr txBox="1"/>
          <p:nvPr/>
        </p:nvSpPr>
        <p:spPr>
          <a:xfrm>
            <a:off x="8541901" y="2585525"/>
            <a:ext cx="252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</p:spTree>
    <p:extLst>
      <p:ext uri="{BB962C8B-B14F-4D97-AF65-F5344CB8AC3E}">
        <p14:creationId xmlns:p14="http://schemas.microsoft.com/office/powerpoint/2010/main" val="41472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740018" y="2693653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740018" y="3310283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512670" y="2693653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85856" y="323835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554349" y="5311058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826223" y="534918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4937158" y="1863924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3" y="1111348"/>
            <a:ext cx="659345" cy="500809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1445861" y="1457990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1445861" y="1550848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1445861" y="1634413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1371290" y="248961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1371289" y="3078330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1371288" y="367569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9484" y="473365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740018" y="4737233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861438" y="4762417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851172" y="6159212"/>
            <a:ext cx="741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Minimizado/Abrir Solicitação -</a:t>
            </a:r>
          </a:p>
        </p:txBody>
      </p:sp>
    </p:spTree>
    <p:extLst>
      <p:ext uri="{BB962C8B-B14F-4D97-AF65-F5344CB8AC3E}">
        <p14:creationId xmlns:p14="http://schemas.microsoft.com/office/powerpoint/2010/main" val="332113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5552701" y="2818666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5552701" y="3435296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4438988" y="3435296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8367032" y="5436071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8638906" y="5474198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91513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4632167" y="485866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5552701" y="4862246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6674121" y="4887430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46066" y="1916469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851172" y="6159212"/>
            <a:ext cx="722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Expandido/Abrir Solicitação -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4367558" y="2798681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86100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271739" y="6252015"/>
            <a:ext cx="627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3758"/>
              </p:ext>
            </p:extLst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22181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56670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9592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4462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337714" y="6233853"/>
            <a:ext cx="6882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Solicitação/Concluídas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31322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43906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5384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0130120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765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0130119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19/10/2018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2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500945" y="6291644"/>
            <a:ext cx="749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detalhe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B612DAF-DB33-41DC-BE6D-E368239BD8EC}"/>
              </a:ext>
            </a:extLst>
          </p:cNvPr>
          <p:cNvSpPr/>
          <p:nvPr/>
        </p:nvSpPr>
        <p:spPr>
          <a:xfrm>
            <a:off x="3267293" y="1800996"/>
            <a:ext cx="7785020" cy="407738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A9E718C-0602-43E3-AC09-62BD444BFFFC}"/>
              </a:ext>
            </a:extLst>
          </p:cNvPr>
          <p:cNvSpPr/>
          <p:nvPr/>
        </p:nvSpPr>
        <p:spPr>
          <a:xfrm>
            <a:off x="4217516" y="252104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182B9F0-A428-4A73-93F0-B611C89F14A5}"/>
              </a:ext>
            </a:extLst>
          </p:cNvPr>
          <p:cNvSpPr/>
          <p:nvPr/>
        </p:nvSpPr>
        <p:spPr>
          <a:xfrm>
            <a:off x="5500520" y="2505467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901E2042-B3E5-4CFB-AE50-F53DB19BE85A}"/>
              </a:ext>
            </a:extLst>
          </p:cNvPr>
          <p:cNvSpPr/>
          <p:nvPr/>
        </p:nvSpPr>
        <p:spPr>
          <a:xfrm>
            <a:off x="6807479" y="250181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47356DE-D125-4946-991E-ADB98BC169FB}"/>
              </a:ext>
            </a:extLst>
          </p:cNvPr>
          <p:cNvSpPr/>
          <p:nvPr/>
        </p:nvSpPr>
        <p:spPr>
          <a:xfrm>
            <a:off x="8094100" y="247318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632014D-7D43-4DEB-84F2-614BF8787ABD}"/>
              </a:ext>
            </a:extLst>
          </p:cNvPr>
          <p:cNvSpPr/>
          <p:nvPr/>
        </p:nvSpPr>
        <p:spPr>
          <a:xfrm>
            <a:off x="9380721" y="246751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A62672F-465E-451E-B344-A9269CCDDCBE}"/>
              </a:ext>
            </a:extLst>
          </p:cNvPr>
          <p:cNvSpPr txBox="1"/>
          <p:nvPr/>
        </p:nvSpPr>
        <p:spPr>
          <a:xfrm>
            <a:off x="4076582" y="1951105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F24D8B5-5B31-443F-9581-3B5BE66FE190}"/>
              </a:ext>
            </a:extLst>
          </p:cNvPr>
          <p:cNvSpPr txBox="1"/>
          <p:nvPr/>
        </p:nvSpPr>
        <p:spPr>
          <a:xfrm>
            <a:off x="4071341" y="300522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Aberta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519A088-8331-46EC-829D-CA0394E24FC5}"/>
              </a:ext>
            </a:extLst>
          </p:cNvPr>
          <p:cNvSpPr txBox="1"/>
          <p:nvPr/>
        </p:nvSpPr>
        <p:spPr>
          <a:xfrm>
            <a:off x="5176111" y="30025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Classificada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FECB0DB-6939-45BA-91AA-104E251FB5D1}"/>
              </a:ext>
            </a:extLst>
          </p:cNvPr>
          <p:cNvSpPr txBox="1"/>
          <p:nvPr/>
        </p:nvSpPr>
        <p:spPr>
          <a:xfrm>
            <a:off x="6553277" y="30004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Andamento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6BF6736-17A9-4E25-AFB8-0B6D72BA4061}"/>
              </a:ext>
            </a:extLst>
          </p:cNvPr>
          <p:cNvSpPr txBox="1"/>
          <p:nvPr/>
        </p:nvSpPr>
        <p:spPr>
          <a:xfrm>
            <a:off x="7703570" y="29999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Homologação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A139AB2-59BA-4C5B-8C1F-5FC7FD38DFF7}"/>
              </a:ext>
            </a:extLst>
          </p:cNvPr>
          <p:cNvSpPr txBox="1"/>
          <p:nvPr/>
        </p:nvSpPr>
        <p:spPr>
          <a:xfrm>
            <a:off x="9152849" y="2996123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Concluída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27DBC23-9164-4E35-8397-CB9DA2A3E434}"/>
              </a:ext>
            </a:extLst>
          </p:cNvPr>
          <p:cNvSpPr txBox="1"/>
          <p:nvPr/>
        </p:nvSpPr>
        <p:spPr>
          <a:xfrm>
            <a:off x="4335070" y="25941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D9BB9DE-0F44-4EE5-8399-B609245EE33D}"/>
              </a:ext>
            </a:extLst>
          </p:cNvPr>
          <p:cNvSpPr txBox="1"/>
          <p:nvPr/>
        </p:nvSpPr>
        <p:spPr>
          <a:xfrm>
            <a:off x="56276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19972F3-7997-4729-8DE7-6905F383FF65}"/>
              </a:ext>
            </a:extLst>
          </p:cNvPr>
          <p:cNvSpPr txBox="1"/>
          <p:nvPr/>
        </p:nvSpPr>
        <p:spPr>
          <a:xfrm>
            <a:off x="69329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451129-D8B8-4F60-82BC-EB3DE26D2854}"/>
              </a:ext>
            </a:extLst>
          </p:cNvPr>
          <p:cNvSpPr txBox="1"/>
          <p:nvPr/>
        </p:nvSpPr>
        <p:spPr>
          <a:xfrm>
            <a:off x="8215271" y="255132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BD5150F-ADF7-401E-92F9-00CA8008AB65}"/>
              </a:ext>
            </a:extLst>
          </p:cNvPr>
          <p:cNvSpPr txBox="1"/>
          <p:nvPr/>
        </p:nvSpPr>
        <p:spPr>
          <a:xfrm>
            <a:off x="9505436" y="254866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5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6CC6EA7-DB57-461C-92A7-A138270D2D67}"/>
              </a:ext>
            </a:extLst>
          </p:cNvPr>
          <p:cNvCxnSpPr/>
          <p:nvPr/>
        </p:nvCxnSpPr>
        <p:spPr>
          <a:xfrm>
            <a:off x="4734172" y="2763382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1493231-AFBB-4023-A396-0C983D4A0505}"/>
              </a:ext>
            </a:extLst>
          </p:cNvPr>
          <p:cNvCxnSpPr/>
          <p:nvPr/>
        </p:nvCxnSpPr>
        <p:spPr>
          <a:xfrm>
            <a:off x="6042355" y="2746769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7D523FC5-1D78-45DD-A09F-9085BAC9FE34}"/>
              </a:ext>
            </a:extLst>
          </p:cNvPr>
          <p:cNvCxnSpPr>
            <a:cxnSpLocks/>
          </p:cNvCxnSpPr>
          <p:nvPr/>
        </p:nvCxnSpPr>
        <p:spPr>
          <a:xfrm>
            <a:off x="7324135" y="2729639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0939A9A-6E28-4D0A-9118-C7871EE5D473}"/>
              </a:ext>
            </a:extLst>
          </p:cNvPr>
          <p:cNvCxnSpPr>
            <a:cxnSpLocks/>
          </p:cNvCxnSpPr>
          <p:nvPr/>
        </p:nvCxnSpPr>
        <p:spPr>
          <a:xfrm>
            <a:off x="8610756" y="2714347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CFFA88B-F4C6-41C0-BEA1-B716FF4303C5}"/>
              </a:ext>
            </a:extLst>
          </p:cNvPr>
          <p:cNvSpPr txBox="1"/>
          <p:nvPr/>
        </p:nvSpPr>
        <p:spPr>
          <a:xfrm>
            <a:off x="5850407" y="1919776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C7987A2-1046-4F19-84A6-8716DBF785CB}"/>
              </a:ext>
            </a:extLst>
          </p:cNvPr>
          <p:cNvSpPr txBox="1"/>
          <p:nvPr/>
        </p:nvSpPr>
        <p:spPr>
          <a:xfrm>
            <a:off x="3467561" y="36842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7335DF-0009-48B7-9508-9BA393854DC1}"/>
              </a:ext>
            </a:extLst>
          </p:cNvPr>
          <p:cNvSpPr txBox="1"/>
          <p:nvPr/>
        </p:nvSpPr>
        <p:spPr>
          <a:xfrm>
            <a:off x="3475828" y="4056658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12D3862-1157-4A67-8C92-38602BE2EA99}"/>
              </a:ext>
            </a:extLst>
          </p:cNvPr>
          <p:cNvSpPr txBox="1"/>
          <p:nvPr/>
        </p:nvSpPr>
        <p:spPr>
          <a:xfrm>
            <a:off x="3482857" y="4480849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B7E17A5-BD11-452C-B744-3C22B27E3153}"/>
              </a:ext>
            </a:extLst>
          </p:cNvPr>
          <p:cNvSpPr txBox="1"/>
          <p:nvPr/>
        </p:nvSpPr>
        <p:spPr>
          <a:xfrm>
            <a:off x="5839851" y="367925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C489FF2-1264-49DC-978C-2E0001EDAB88}"/>
              </a:ext>
            </a:extLst>
          </p:cNvPr>
          <p:cNvSpPr txBox="1"/>
          <p:nvPr/>
        </p:nvSpPr>
        <p:spPr>
          <a:xfrm>
            <a:off x="8173995" y="366409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conclusão: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68D6E0C-FA24-4694-89D9-57EF2D4C0043}"/>
              </a:ext>
            </a:extLst>
          </p:cNvPr>
          <p:cNvSpPr txBox="1"/>
          <p:nvPr/>
        </p:nvSpPr>
        <p:spPr>
          <a:xfrm>
            <a:off x="10613391" y="1750311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C9737A7-2F50-4A94-91BA-135F06505EDA}"/>
              </a:ext>
            </a:extLst>
          </p:cNvPr>
          <p:cNvSpPr txBox="1"/>
          <p:nvPr/>
        </p:nvSpPr>
        <p:spPr>
          <a:xfrm>
            <a:off x="4819533" y="36763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5C64B5F-D71C-44D2-8868-676FC511FBCD}"/>
              </a:ext>
            </a:extLst>
          </p:cNvPr>
          <p:cNvSpPr txBox="1"/>
          <p:nvPr/>
        </p:nvSpPr>
        <p:spPr>
          <a:xfrm>
            <a:off x="7182653" y="36771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91F5B0B-D85C-4149-A1C0-95DB862DD25A}"/>
              </a:ext>
            </a:extLst>
          </p:cNvPr>
          <p:cNvSpPr txBox="1"/>
          <p:nvPr/>
        </p:nvSpPr>
        <p:spPr>
          <a:xfrm>
            <a:off x="9641469" y="36626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4FAE5A0-8A09-4EA5-867C-28D69CD72116}"/>
              </a:ext>
            </a:extLst>
          </p:cNvPr>
          <p:cNvSpPr txBox="1"/>
          <p:nvPr/>
        </p:nvSpPr>
        <p:spPr>
          <a:xfrm>
            <a:off x="4422079" y="409589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E892B0F-4A58-42D2-920A-A5640163ABE4}"/>
              </a:ext>
            </a:extLst>
          </p:cNvPr>
          <p:cNvSpPr txBox="1"/>
          <p:nvPr/>
        </p:nvSpPr>
        <p:spPr>
          <a:xfrm>
            <a:off x="4377220" y="4501684"/>
            <a:ext cx="6449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cadastrado no sistema.</a:t>
            </a:r>
          </a:p>
        </p:txBody>
      </p:sp>
    </p:spTree>
    <p:extLst>
      <p:ext uri="{BB962C8B-B14F-4D97-AF65-F5344CB8AC3E}">
        <p14:creationId xmlns:p14="http://schemas.microsoft.com/office/powerpoint/2010/main" val="23077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37242" y="2763840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4177233" y="6252015"/>
            <a:ext cx="4024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Solicitador/Alterar Senha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6683" y="2376593"/>
            <a:ext cx="2317704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B230F64-F1E4-47D1-AAFE-6693318199A0}"/>
              </a:ext>
            </a:extLst>
          </p:cNvPr>
          <p:cNvSpPr/>
          <p:nvPr/>
        </p:nvSpPr>
        <p:spPr>
          <a:xfrm>
            <a:off x="410889" y="2499955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D26471-FBB2-47FF-BA0C-EF1ECF53C4A9}"/>
              </a:ext>
            </a:extLst>
          </p:cNvPr>
          <p:cNvSpPr txBox="1"/>
          <p:nvPr/>
        </p:nvSpPr>
        <p:spPr>
          <a:xfrm>
            <a:off x="700003" y="2477711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Alterar Senha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9F75567-570E-4D2E-A5B6-532E5AEDCB5A}"/>
              </a:ext>
            </a:extLst>
          </p:cNvPr>
          <p:cNvSpPr/>
          <p:nvPr/>
        </p:nvSpPr>
        <p:spPr>
          <a:xfrm>
            <a:off x="5523630" y="247771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90131A8-2A5B-4608-910D-D1CF8E5191DE}"/>
              </a:ext>
            </a:extLst>
          </p:cNvPr>
          <p:cNvSpPr/>
          <p:nvPr/>
        </p:nvSpPr>
        <p:spPr>
          <a:xfrm>
            <a:off x="5523630" y="309434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E87D35F-7AA8-47E6-A434-6543DAB91DD6}"/>
              </a:ext>
            </a:extLst>
          </p:cNvPr>
          <p:cNvSpPr/>
          <p:nvPr/>
        </p:nvSpPr>
        <p:spPr>
          <a:xfrm>
            <a:off x="8322027" y="434673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B0B52DB-1483-46F0-AB86-477072FEB203}"/>
              </a:ext>
            </a:extLst>
          </p:cNvPr>
          <p:cNvSpPr txBox="1"/>
          <p:nvPr/>
        </p:nvSpPr>
        <p:spPr>
          <a:xfrm>
            <a:off x="8593901" y="4384864"/>
            <a:ext cx="8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09BEB57-535F-443A-9EB1-27AC1837849E}"/>
              </a:ext>
            </a:extLst>
          </p:cNvPr>
          <p:cNvSpPr txBox="1"/>
          <p:nvPr/>
        </p:nvSpPr>
        <p:spPr>
          <a:xfrm>
            <a:off x="6604270" y="1735427"/>
            <a:ext cx="2214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Alterar Senha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D54F496-57A9-415A-AA7A-DBD67E0F260C}"/>
              </a:ext>
            </a:extLst>
          </p:cNvPr>
          <p:cNvSpPr txBox="1"/>
          <p:nvPr/>
        </p:nvSpPr>
        <p:spPr>
          <a:xfrm>
            <a:off x="4228736" y="2462322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 Atual: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E3CA74F-4BB3-47BE-95F7-B039FEDFD2DB}"/>
              </a:ext>
            </a:extLst>
          </p:cNvPr>
          <p:cNvSpPr txBox="1"/>
          <p:nvPr/>
        </p:nvSpPr>
        <p:spPr>
          <a:xfrm>
            <a:off x="4228736" y="3080224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Nova Senha: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582089D-B911-49A5-8D5B-9EFB83604296}"/>
              </a:ext>
            </a:extLst>
          </p:cNvPr>
          <p:cNvSpPr/>
          <p:nvPr/>
        </p:nvSpPr>
        <p:spPr>
          <a:xfrm>
            <a:off x="5523630" y="3710972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9139CF8-55FF-44CE-8E5C-10B5D9CF0EA7}"/>
              </a:ext>
            </a:extLst>
          </p:cNvPr>
          <p:cNvSpPr txBox="1"/>
          <p:nvPr/>
        </p:nvSpPr>
        <p:spPr>
          <a:xfrm>
            <a:off x="4035799" y="3696449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Repetir Senha:</a:t>
            </a:r>
          </a:p>
        </p:txBody>
      </p:sp>
    </p:spTree>
    <p:extLst>
      <p:ext uri="{BB962C8B-B14F-4D97-AF65-F5344CB8AC3E}">
        <p14:creationId xmlns:p14="http://schemas.microsoft.com/office/powerpoint/2010/main" val="191235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276195" y="307796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276195" y="369459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365216" y="307796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14296" y="36286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090526" y="433079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362400" y="4368924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356835" y="233567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2221A9-FD55-4CEA-85BB-73596A7A88D2}"/>
              </a:ext>
            </a:extLst>
          </p:cNvPr>
          <p:cNvSpPr txBox="1"/>
          <p:nvPr/>
        </p:nvSpPr>
        <p:spPr>
          <a:xfrm>
            <a:off x="3449653" y="6157573"/>
            <a:ext cx="510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Atribuído / Responsável</a:t>
            </a:r>
          </a:p>
        </p:txBody>
      </p:sp>
    </p:spTree>
    <p:extLst>
      <p:ext uri="{BB962C8B-B14F-4D97-AF65-F5344CB8AC3E}">
        <p14:creationId xmlns:p14="http://schemas.microsoft.com/office/powerpoint/2010/main" val="4112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6164745" y="532515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6982151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7259039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20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Atribuído/Menu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639104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639104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639104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639104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639104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842D2A8-1BEA-414E-AEB1-880F37E99F0D}"/>
              </a:ext>
            </a:extLst>
          </p:cNvPr>
          <p:cNvSpPr txBox="1"/>
          <p:nvPr/>
        </p:nvSpPr>
        <p:spPr>
          <a:xfrm>
            <a:off x="3789103" y="5418702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Urgência: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017A1F1-B7B1-44D2-966B-53CD1AD556C6}"/>
              </a:ext>
            </a:extLst>
          </p:cNvPr>
          <p:cNvSpPr/>
          <p:nvPr/>
        </p:nvSpPr>
        <p:spPr>
          <a:xfrm>
            <a:off x="4806386" y="5403679"/>
            <a:ext cx="130645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Triângulo isósceles 61">
            <a:extLst>
              <a:ext uri="{FF2B5EF4-FFF2-40B4-BE49-F238E27FC236}">
                <a16:creationId xmlns:a16="http://schemas.microsoft.com/office/drawing/2014/main" id="{2447CB76-344F-451F-8DA2-B0CBFB0800E3}"/>
              </a:ext>
            </a:extLst>
          </p:cNvPr>
          <p:cNvSpPr/>
          <p:nvPr/>
        </p:nvSpPr>
        <p:spPr>
          <a:xfrm rot="10800000">
            <a:off x="5917144" y="5532516"/>
            <a:ext cx="137878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49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573</Words>
  <Application>Microsoft Office PowerPoint</Application>
  <PresentationFormat>Widescreen</PresentationFormat>
  <Paragraphs>283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Andressa de Paula</dc:creator>
  <cp:lastModifiedBy>Maria Andressa de Paula</cp:lastModifiedBy>
  <cp:revision>50</cp:revision>
  <dcterms:created xsi:type="dcterms:W3CDTF">2018-10-20T20:46:57Z</dcterms:created>
  <dcterms:modified xsi:type="dcterms:W3CDTF">2018-10-22T00:29:39Z</dcterms:modified>
</cp:coreProperties>
</file>