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4" r:id="rId5"/>
    <p:sldId id="265" r:id="rId6"/>
    <p:sldId id="266" r:id="rId7"/>
    <p:sldId id="267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B68"/>
    <a:srgbClr val="15292F"/>
    <a:srgbClr val="C6FEE1"/>
    <a:srgbClr val="B6D9F0"/>
    <a:srgbClr val="FFFF00"/>
    <a:srgbClr val="CCCC00"/>
    <a:srgbClr val="FFFF66"/>
    <a:srgbClr val="FF9900"/>
    <a:srgbClr val="FFCC0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9753-D2C8-4F39-9294-C52F8E75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765EB-7C67-44C8-AD37-25BF9474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04471-50A6-4EDC-8CAD-EA74D70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74F6-85DD-4644-97A0-EBB70F4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ACE-8B5D-4344-A2E8-1E88F9E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3239-61CD-46F4-A72C-5F7CEB1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2CE05-7420-48D3-93A9-7D342AB9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886D-E41F-4B92-BF02-BAEEF93F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EF710-6BD6-4F00-BAD1-435EEA7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5B88E-C9A9-4493-A1DC-65742A0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E73E2-B5A1-489A-9FAD-5BB6A693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AA32-8F0B-4C23-98A2-23E5A330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82B7-AAF9-47AE-AB8A-6065668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ADBFE-ADD7-437E-9EE8-0440E86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145E1-3B84-4912-90C0-3AB4301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56EA-48E2-4126-957E-8F835D0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2390-D53C-4353-8E4D-5578299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AAAE-4DDA-4553-A69D-9756075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F0F7-6574-4C7A-951B-C40C50E5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08DC3-4B85-4C53-B654-D33147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814-C954-4830-9FDC-B2D260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F6D95-70CD-43CD-A48C-E3601D43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BEC96-8129-4045-8F7C-635B2A6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7710-82C2-4B76-A566-3B7268F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F2C02-D030-43A8-950D-F20AA67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C9A-097E-470E-AD2C-2D3F453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B716-F575-48CD-9E55-D36ECE2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140A5-7B84-4128-B3E7-74C75FBB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73DAE-5484-43C1-88DE-9D0CC80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2C4-DA5D-4959-B334-9DF9550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A5304-9998-49AD-A591-DAEF6C53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15F0-79C7-45C8-876A-098AD9B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028B-0913-4BBA-A3A0-5B3E80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714C2-107C-4BDD-AE20-9F5DA9A8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A954E-72D9-44CD-994D-8C562E61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43D50-EEE7-43B2-9CBA-51E4C539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3E84F-A140-4EDD-9933-5EE68E3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25F708-DA94-4FB3-B4CA-319460A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8E3D-8347-4B5D-B0BC-7FB7E2E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5FDF-1BDD-460D-B32E-CAEDA48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E386DC-A516-4440-A5C8-0E91FF6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2582B-D19E-44B0-B3A2-D47AF8F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576E5-3CD8-4BD5-BD6C-4EFC1A5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C9E3-B577-46AA-A7F5-7B18AA6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7EBF0-8838-4A9A-8BD1-DC305EA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C1B-7517-4485-AD16-81BE9C7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4816-9B78-46BE-9D5D-94F71BDE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74269-C507-4F12-B5D8-B0CCF83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83CE1-A093-487F-A061-5ACF8AD3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858A-C0C6-4BC1-98E7-12AB6C7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7F8EA-B4D7-4E0B-9F73-811D39C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7BA9-33B3-418D-8CDC-CF705CB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5603-1307-4B96-AC7D-0153D3C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BB78C-B53C-4246-A83F-D88220EB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43C64-1B3C-41CA-A3F2-A2F8EDB1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EA276-45DA-433E-AE87-73B3177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036EC-F4A9-46EB-9B5B-B09F6B3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DEAF-1C57-4E09-8BDA-81544EE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2083E2-5001-4A8D-8FEB-82544EC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54FB-92B0-47C1-B9A6-F69AA9B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C933C-BB39-4085-BABD-FA63EED2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5391-FBC0-4FA8-9144-AA784E3C95F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BD91E-70DE-42ED-AEC8-10270DC4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1CD07-5E05-49E0-AEA8-AE21CF2B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090657" y="3104468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090657" y="3721098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455138" y="3088147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328758" y="3655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6904988" y="4357304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176862" y="439543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171297" y="236218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C8199D-7BB4-429C-A4A5-A7D7C995A7E5}"/>
              </a:ext>
            </a:extLst>
          </p:cNvPr>
          <p:cNvSpPr txBox="1"/>
          <p:nvPr/>
        </p:nvSpPr>
        <p:spPr>
          <a:xfrm>
            <a:off x="4285712" y="6193855"/>
            <a:ext cx="311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Solicitador</a:t>
            </a:r>
          </a:p>
        </p:txBody>
      </p:sp>
    </p:spTree>
    <p:extLst>
      <p:ext uri="{BB962C8B-B14F-4D97-AF65-F5344CB8AC3E}">
        <p14:creationId xmlns:p14="http://schemas.microsoft.com/office/powerpoint/2010/main" val="65688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6054159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6941802" y="5381216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7484120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36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Responsável/Menu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800000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800000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800000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800000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800000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B344725-5A9D-483D-8E49-44DF840517E7}"/>
              </a:ext>
            </a:extLst>
          </p:cNvPr>
          <p:cNvSpPr/>
          <p:nvPr/>
        </p:nvSpPr>
        <p:spPr>
          <a:xfrm>
            <a:off x="1378117" y="40772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F3A5AD-C2D9-4527-99F3-177B67A61C00}"/>
              </a:ext>
            </a:extLst>
          </p:cNvPr>
          <p:cNvSpPr/>
          <p:nvPr/>
        </p:nvSpPr>
        <p:spPr>
          <a:xfrm>
            <a:off x="1378116" y="4614285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CB2EC8-4FDC-4633-9D48-EE02169A6269}"/>
              </a:ext>
            </a:extLst>
          </p:cNvPr>
          <p:cNvSpPr txBox="1"/>
          <p:nvPr/>
        </p:nvSpPr>
        <p:spPr>
          <a:xfrm>
            <a:off x="1769670" y="4077293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9237A4-C6E2-4529-9006-62DC03F4D670}"/>
              </a:ext>
            </a:extLst>
          </p:cNvPr>
          <p:cNvSpPr txBox="1"/>
          <p:nvPr/>
        </p:nvSpPr>
        <p:spPr>
          <a:xfrm>
            <a:off x="1769670" y="4591426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27E9BE-B677-4D9B-8670-A066DA9AB29A}"/>
              </a:ext>
            </a:extLst>
          </p:cNvPr>
          <p:cNvSpPr/>
          <p:nvPr/>
        </p:nvSpPr>
        <p:spPr>
          <a:xfrm>
            <a:off x="1384484" y="508636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14EBBB5-3567-4BBF-A034-1032454280A8}"/>
              </a:ext>
            </a:extLst>
          </p:cNvPr>
          <p:cNvSpPr/>
          <p:nvPr/>
        </p:nvSpPr>
        <p:spPr>
          <a:xfrm>
            <a:off x="1384483" y="562335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B7FBA1-4559-46BE-ACB6-79D0E19669B3}"/>
              </a:ext>
            </a:extLst>
          </p:cNvPr>
          <p:cNvSpPr txBox="1"/>
          <p:nvPr/>
        </p:nvSpPr>
        <p:spPr>
          <a:xfrm>
            <a:off x="1776037" y="508636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F1CF1E-64CC-4B07-BD03-85D836D2420B}"/>
              </a:ext>
            </a:extLst>
          </p:cNvPr>
          <p:cNvSpPr txBox="1"/>
          <p:nvPr/>
        </p:nvSpPr>
        <p:spPr>
          <a:xfrm>
            <a:off x="1776037" y="56005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22B05A75-9D01-4349-BA0F-A0031CDD6BDA}"/>
              </a:ext>
            </a:extLst>
          </p:cNvPr>
          <p:cNvSpPr/>
          <p:nvPr/>
        </p:nvSpPr>
        <p:spPr>
          <a:xfrm rot="10800000">
            <a:off x="2639262" y="3674065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2A7A4C9D-4627-4F1F-BF50-3F00A7C89064}"/>
              </a:ext>
            </a:extLst>
          </p:cNvPr>
          <p:cNvSpPr/>
          <p:nvPr/>
        </p:nvSpPr>
        <p:spPr>
          <a:xfrm rot="10800000">
            <a:off x="2692676" y="4191107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2DE6B-E469-4E6F-8F20-2958F73F1332}"/>
              </a:ext>
            </a:extLst>
          </p:cNvPr>
          <p:cNvSpPr/>
          <p:nvPr/>
        </p:nvSpPr>
        <p:spPr>
          <a:xfrm rot="10800000">
            <a:off x="2834773" y="4715470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A26FAA75-BDBF-4F36-B2B3-C37C929F68E7}"/>
              </a:ext>
            </a:extLst>
          </p:cNvPr>
          <p:cNvSpPr/>
          <p:nvPr/>
        </p:nvSpPr>
        <p:spPr>
          <a:xfrm rot="10800000">
            <a:off x="3099580" y="3136542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CE5A3AF-1BED-455E-A162-1F7E4244038E}"/>
              </a:ext>
            </a:extLst>
          </p:cNvPr>
          <p:cNvSpPr txBox="1"/>
          <p:nvPr/>
        </p:nvSpPr>
        <p:spPr>
          <a:xfrm>
            <a:off x="3789103" y="54187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Urgência: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23659B1-DAFE-45B7-A279-18F7A4BCF8D0}"/>
              </a:ext>
            </a:extLst>
          </p:cNvPr>
          <p:cNvSpPr/>
          <p:nvPr/>
        </p:nvSpPr>
        <p:spPr>
          <a:xfrm>
            <a:off x="4806386" y="5403679"/>
            <a:ext cx="130645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A8ABC9E5-344D-407E-9E4D-60AE77C2ADD4}"/>
              </a:ext>
            </a:extLst>
          </p:cNvPr>
          <p:cNvSpPr/>
          <p:nvPr/>
        </p:nvSpPr>
        <p:spPr>
          <a:xfrm rot="10800000">
            <a:off x="5917144" y="5532516"/>
            <a:ext cx="137878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>
            <a:extLst>
              <a:ext uri="{FF2B5EF4-FFF2-40B4-BE49-F238E27FC236}">
                <a16:creationId xmlns:a16="http://schemas.microsoft.com/office/drawing/2014/main" id="{44330094-419C-4A4E-9600-F0F331D5D3D3}"/>
              </a:ext>
            </a:extLst>
          </p:cNvPr>
          <p:cNvSpPr/>
          <p:nvPr/>
        </p:nvSpPr>
        <p:spPr>
          <a:xfrm>
            <a:off x="3464537" y="4270264"/>
            <a:ext cx="4821334" cy="1225614"/>
          </a:xfrm>
          <a:prstGeom prst="rect">
            <a:avLst/>
          </a:prstGeom>
          <a:solidFill>
            <a:srgbClr val="B6D9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75ED2B00-DD8A-4482-B239-9BC67CABEEAF}"/>
              </a:ext>
            </a:extLst>
          </p:cNvPr>
          <p:cNvSpPr/>
          <p:nvPr/>
        </p:nvSpPr>
        <p:spPr>
          <a:xfrm>
            <a:off x="7635908" y="4313139"/>
            <a:ext cx="629833" cy="296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3382539" y="3479450"/>
            <a:ext cx="7962993" cy="355513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0693508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656329" y="1116353"/>
            <a:ext cx="45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3491836" y="7145253"/>
            <a:ext cx="62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Atribuído/Painel de Gerenciamento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1410644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EA24015A-E597-46F7-96A9-09FBA8DDD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14268"/>
              </p:ext>
            </p:extLst>
          </p:nvPr>
        </p:nvGraphicFramePr>
        <p:xfrm>
          <a:off x="3543892" y="3705387"/>
          <a:ext cx="76527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391">
                  <a:extLst>
                    <a:ext uri="{9D8B030D-6E8A-4147-A177-3AD203B41FA5}">
                      <a16:colId xmlns:a16="http://schemas.microsoft.com/office/drawing/2014/main" val="2889548396"/>
                    </a:ext>
                  </a:extLst>
                </a:gridCol>
                <a:gridCol w="3826391">
                  <a:extLst>
                    <a:ext uri="{9D8B030D-6E8A-4147-A177-3AD203B41FA5}">
                      <a16:colId xmlns:a16="http://schemas.microsoft.com/office/drawing/2014/main" val="3404309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27523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4521261" y="3700478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8E2C3F8-B3B9-4764-A1C3-5842F89DFF2F}"/>
              </a:ext>
            </a:extLst>
          </p:cNvPr>
          <p:cNvSpPr txBox="1"/>
          <p:nvPr/>
        </p:nvSpPr>
        <p:spPr>
          <a:xfrm>
            <a:off x="8541901" y="3668734"/>
            <a:ext cx="252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Responsável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21B11D-B80C-457C-9DE0-A86261423025}"/>
              </a:ext>
            </a:extLst>
          </p:cNvPr>
          <p:cNvSpPr txBox="1"/>
          <p:nvPr/>
        </p:nvSpPr>
        <p:spPr>
          <a:xfrm>
            <a:off x="3491835" y="4354237"/>
            <a:ext cx="110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0130122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BB17DA-1626-4CDA-9142-249C74F2E5B6}"/>
              </a:ext>
            </a:extLst>
          </p:cNvPr>
          <p:cNvSpPr txBox="1"/>
          <p:nvPr/>
        </p:nvSpPr>
        <p:spPr>
          <a:xfrm>
            <a:off x="4592758" y="4371335"/>
            <a:ext cx="15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Desejo e Sabor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792EA23-F929-4413-B23F-5CA6CDF579BB}"/>
              </a:ext>
            </a:extLst>
          </p:cNvPr>
          <p:cNvSpPr txBox="1"/>
          <p:nvPr/>
        </p:nvSpPr>
        <p:spPr>
          <a:xfrm>
            <a:off x="3464537" y="4714923"/>
            <a:ext cx="479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Abertura: 22/10/2018      Previsão: 24/10/2018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CE743D6-8739-49E5-BC92-0F841A664548}"/>
              </a:ext>
            </a:extLst>
          </p:cNvPr>
          <p:cNvSpPr txBox="1"/>
          <p:nvPr/>
        </p:nvSpPr>
        <p:spPr>
          <a:xfrm>
            <a:off x="3464537" y="5069510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 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AE1ACE9-AD7F-4E7F-BA3D-B0A029CF428E}"/>
              </a:ext>
            </a:extLst>
          </p:cNvPr>
          <p:cNvSpPr txBox="1"/>
          <p:nvPr/>
        </p:nvSpPr>
        <p:spPr>
          <a:xfrm>
            <a:off x="3307145" y="3226394"/>
            <a:ext cx="18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4CFE4A-C96F-4875-8256-12172835EB84}"/>
              </a:ext>
            </a:extLst>
          </p:cNvPr>
          <p:cNvSpPr/>
          <p:nvPr/>
        </p:nvSpPr>
        <p:spPr>
          <a:xfrm>
            <a:off x="4670653" y="3245507"/>
            <a:ext cx="3787435" cy="273603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F899397-FA88-49DC-A075-F0E129AAA519}"/>
              </a:ext>
            </a:extLst>
          </p:cNvPr>
          <p:cNvSpPr/>
          <p:nvPr/>
        </p:nvSpPr>
        <p:spPr>
          <a:xfrm>
            <a:off x="8581869" y="3189197"/>
            <a:ext cx="2589845" cy="354284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9FCBB45-CD48-4C2F-AC08-B85BE9D19FE0}"/>
              </a:ext>
            </a:extLst>
          </p:cNvPr>
          <p:cNvSpPr txBox="1"/>
          <p:nvPr/>
        </p:nvSpPr>
        <p:spPr>
          <a:xfrm>
            <a:off x="8748328" y="3211074"/>
            <a:ext cx="264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Solicitações Concluídas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A885F5C-286B-42FF-88E7-8BB40E2BAC26}"/>
              </a:ext>
            </a:extLst>
          </p:cNvPr>
          <p:cNvSpPr/>
          <p:nvPr/>
        </p:nvSpPr>
        <p:spPr>
          <a:xfrm>
            <a:off x="5606493" y="1834554"/>
            <a:ext cx="1342947" cy="3037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769512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84387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242C26-F0D5-459E-AA93-6FD03E3422A2}"/>
              </a:ext>
            </a:extLst>
          </p:cNvPr>
          <p:cNvSpPr txBox="1"/>
          <p:nvPr/>
        </p:nvSpPr>
        <p:spPr>
          <a:xfrm>
            <a:off x="6996427" y="1811429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999A1E1-FF76-42E4-A47A-CDEC760775F2}"/>
              </a:ext>
            </a:extLst>
          </p:cNvPr>
          <p:cNvSpPr/>
          <p:nvPr/>
        </p:nvSpPr>
        <p:spPr>
          <a:xfrm>
            <a:off x="7870427" y="1843012"/>
            <a:ext cx="3301287" cy="28399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2251710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8C1738F-4102-4620-A978-AA6B033D36C0}"/>
              </a:ext>
            </a:extLst>
          </p:cNvPr>
          <p:cNvSpPr/>
          <p:nvPr/>
        </p:nvSpPr>
        <p:spPr>
          <a:xfrm>
            <a:off x="5221423" y="2281695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7D76B4C-359F-4973-BE82-E93F8C9F53B7}"/>
              </a:ext>
            </a:extLst>
          </p:cNvPr>
          <p:cNvSpPr/>
          <p:nvPr/>
        </p:nvSpPr>
        <p:spPr>
          <a:xfrm>
            <a:off x="6736080" y="2281695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367309" y="222253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Previsão: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242063" y="2252516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756720" y="2252516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68564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2066919-55BE-4DFB-AC3B-C6EA1ADEA6FF}"/>
              </a:ext>
            </a:extLst>
          </p:cNvPr>
          <p:cNvSpPr/>
          <p:nvPr/>
        </p:nvSpPr>
        <p:spPr>
          <a:xfrm>
            <a:off x="4180177" y="2731133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65A250D-F3E7-4678-9C53-0816A51ECD45}"/>
              </a:ext>
            </a:extLst>
          </p:cNvPr>
          <p:cNvSpPr txBox="1"/>
          <p:nvPr/>
        </p:nvSpPr>
        <p:spPr>
          <a:xfrm>
            <a:off x="6122107" y="2685307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Urgência: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E42A982-5122-4EA7-A2FD-C2A93CABF9DC}"/>
              </a:ext>
            </a:extLst>
          </p:cNvPr>
          <p:cNvSpPr/>
          <p:nvPr/>
        </p:nvSpPr>
        <p:spPr>
          <a:xfrm>
            <a:off x="7996861" y="2715292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3FE6CC72-1D7E-434A-A525-1B35517BFECD}"/>
              </a:ext>
            </a:extLst>
          </p:cNvPr>
          <p:cNvSpPr/>
          <p:nvPr/>
        </p:nvSpPr>
        <p:spPr>
          <a:xfrm rot="10800000">
            <a:off x="10990201" y="1941354"/>
            <a:ext cx="154744" cy="102043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73D0A418-01B9-44A3-B85D-E1A0137F4EF5}"/>
              </a:ext>
            </a:extLst>
          </p:cNvPr>
          <p:cNvSpPr/>
          <p:nvPr/>
        </p:nvSpPr>
        <p:spPr>
          <a:xfrm rot="10800000">
            <a:off x="5440716" y="2827086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0FD10C48-C3C5-4186-AC10-A13F08FDD7DC}"/>
              </a:ext>
            </a:extLst>
          </p:cNvPr>
          <p:cNvSpPr/>
          <p:nvPr/>
        </p:nvSpPr>
        <p:spPr>
          <a:xfrm rot="10800000">
            <a:off x="9249096" y="2812313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EF3F278A-C531-4DA0-A7F0-224D1355B670}"/>
              </a:ext>
            </a:extLst>
          </p:cNvPr>
          <p:cNvCxnSpPr/>
          <p:nvPr/>
        </p:nvCxnSpPr>
        <p:spPr>
          <a:xfrm flipV="1">
            <a:off x="3380025" y="3131527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044379C5-4720-46CF-8988-21A4A6DABBBC}"/>
              </a:ext>
            </a:extLst>
          </p:cNvPr>
          <p:cNvSpPr/>
          <p:nvPr/>
        </p:nvSpPr>
        <p:spPr>
          <a:xfrm>
            <a:off x="3482577" y="5606241"/>
            <a:ext cx="2356353" cy="9150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4C52B412-2A4B-4A40-B7F5-7D737EA2027A}"/>
              </a:ext>
            </a:extLst>
          </p:cNvPr>
          <p:cNvSpPr/>
          <p:nvPr/>
        </p:nvSpPr>
        <p:spPr>
          <a:xfrm>
            <a:off x="6026401" y="5610885"/>
            <a:ext cx="2356353" cy="851430"/>
          </a:xfrm>
          <a:prstGeom prst="rect">
            <a:avLst/>
          </a:prstGeom>
          <a:solidFill>
            <a:srgbClr val="FFD5D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AD8C119-FAF4-44D3-8844-9C5DEB3609F0}"/>
              </a:ext>
            </a:extLst>
          </p:cNvPr>
          <p:cNvSpPr txBox="1"/>
          <p:nvPr/>
        </p:nvSpPr>
        <p:spPr>
          <a:xfrm>
            <a:off x="3552795" y="5608763"/>
            <a:ext cx="12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Imediato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1EDAD2-5CDA-4C2C-ABCF-90A6EFB5C6FE}"/>
              </a:ext>
            </a:extLst>
          </p:cNvPr>
          <p:cNvSpPr txBox="1"/>
          <p:nvPr/>
        </p:nvSpPr>
        <p:spPr>
          <a:xfrm>
            <a:off x="3552794" y="5998219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E1A7123-0A85-4B9E-B428-541DCF3EE9B9}"/>
              </a:ext>
            </a:extLst>
          </p:cNvPr>
          <p:cNvSpPr txBox="1"/>
          <p:nvPr/>
        </p:nvSpPr>
        <p:spPr>
          <a:xfrm>
            <a:off x="5029871" y="5606241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56AF8B24-0236-451D-B606-F584E649C655}"/>
              </a:ext>
            </a:extLst>
          </p:cNvPr>
          <p:cNvSpPr txBox="1"/>
          <p:nvPr/>
        </p:nvSpPr>
        <p:spPr>
          <a:xfrm>
            <a:off x="5041295" y="5970649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311FD605-A132-4143-8483-E0781143DEB8}"/>
              </a:ext>
            </a:extLst>
          </p:cNvPr>
          <p:cNvSpPr txBox="1"/>
          <p:nvPr/>
        </p:nvSpPr>
        <p:spPr>
          <a:xfrm>
            <a:off x="7659247" y="4265377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6749B5E-E980-4D48-B647-8D5D49BBFF3B}"/>
              </a:ext>
            </a:extLst>
          </p:cNvPr>
          <p:cNvSpPr txBox="1"/>
          <p:nvPr/>
        </p:nvSpPr>
        <p:spPr>
          <a:xfrm>
            <a:off x="7902827" y="4967979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em prazo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7432E1E-272B-43FF-93DF-E70BA2002F93}"/>
              </a:ext>
            </a:extLst>
          </p:cNvPr>
          <p:cNvSpPr txBox="1"/>
          <p:nvPr/>
        </p:nvSpPr>
        <p:spPr>
          <a:xfrm>
            <a:off x="7973931" y="5889620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atrasada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71A6216-1A59-416B-B88B-8A48CF41EE40}"/>
              </a:ext>
            </a:extLst>
          </p:cNvPr>
          <p:cNvSpPr txBox="1"/>
          <p:nvPr/>
        </p:nvSpPr>
        <p:spPr>
          <a:xfrm>
            <a:off x="3552794" y="6288472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para hoje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039EB9A-E34B-4C8B-9386-80672736DD4A}"/>
              </a:ext>
            </a:extLst>
          </p:cNvPr>
          <p:cNvSpPr txBox="1"/>
          <p:nvPr/>
        </p:nvSpPr>
        <p:spPr>
          <a:xfrm>
            <a:off x="3496061" y="654003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Solicitações: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7C565F8-7AED-4244-90E2-99B21E000F9E}"/>
              </a:ext>
            </a:extLst>
          </p:cNvPr>
          <p:cNvSpPr txBox="1"/>
          <p:nvPr/>
        </p:nvSpPr>
        <p:spPr>
          <a:xfrm>
            <a:off x="8074504" y="652069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Solicitações:</a:t>
            </a:r>
          </a:p>
        </p:txBody>
      </p:sp>
    </p:spTree>
    <p:extLst>
      <p:ext uri="{BB962C8B-B14F-4D97-AF65-F5344CB8AC3E}">
        <p14:creationId xmlns:p14="http://schemas.microsoft.com/office/powerpoint/2010/main" val="41472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>
            <a:extLst>
              <a:ext uri="{FF2B5EF4-FFF2-40B4-BE49-F238E27FC236}">
                <a16:creationId xmlns:a16="http://schemas.microsoft.com/office/drawing/2014/main" id="{44330094-419C-4A4E-9600-F0F331D5D3D3}"/>
              </a:ext>
            </a:extLst>
          </p:cNvPr>
          <p:cNvSpPr/>
          <p:nvPr/>
        </p:nvSpPr>
        <p:spPr>
          <a:xfrm>
            <a:off x="3464537" y="4270264"/>
            <a:ext cx="4821334" cy="1225614"/>
          </a:xfrm>
          <a:prstGeom prst="rect">
            <a:avLst/>
          </a:prstGeom>
          <a:solidFill>
            <a:srgbClr val="B6D9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75ED2B00-DD8A-4482-B239-9BC67CABEEAF}"/>
              </a:ext>
            </a:extLst>
          </p:cNvPr>
          <p:cNvSpPr/>
          <p:nvPr/>
        </p:nvSpPr>
        <p:spPr>
          <a:xfrm>
            <a:off x="7635908" y="4313139"/>
            <a:ext cx="629833" cy="296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3382539" y="3479450"/>
            <a:ext cx="7962993" cy="355513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0693508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656329" y="1116353"/>
            <a:ext cx="45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3491836" y="7145253"/>
            <a:ext cx="62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8 Responsável/Painel de Gerenciamento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1410644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EA24015A-E597-46F7-96A9-09FBA8DDD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3892" y="3705387"/>
          <a:ext cx="76527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391">
                  <a:extLst>
                    <a:ext uri="{9D8B030D-6E8A-4147-A177-3AD203B41FA5}">
                      <a16:colId xmlns:a16="http://schemas.microsoft.com/office/drawing/2014/main" val="2889548396"/>
                    </a:ext>
                  </a:extLst>
                </a:gridCol>
                <a:gridCol w="3826391">
                  <a:extLst>
                    <a:ext uri="{9D8B030D-6E8A-4147-A177-3AD203B41FA5}">
                      <a16:colId xmlns:a16="http://schemas.microsoft.com/office/drawing/2014/main" val="3404309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3DB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27523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8E2C3F8-B3B9-4764-A1C3-5842F89DFF2F}"/>
              </a:ext>
            </a:extLst>
          </p:cNvPr>
          <p:cNvSpPr txBox="1"/>
          <p:nvPr/>
        </p:nvSpPr>
        <p:spPr>
          <a:xfrm>
            <a:off x="4601725" y="3681879"/>
            <a:ext cx="252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Responsável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21B11D-B80C-457C-9DE0-A86261423025}"/>
              </a:ext>
            </a:extLst>
          </p:cNvPr>
          <p:cNvSpPr txBox="1"/>
          <p:nvPr/>
        </p:nvSpPr>
        <p:spPr>
          <a:xfrm>
            <a:off x="3491835" y="4354237"/>
            <a:ext cx="110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0130122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BB17DA-1626-4CDA-9142-249C74F2E5B6}"/>
              </a:ext>
            </a:extLst>
          </p:cNvPr>
          <p:cNvSpPr txBox="1"/>
          <p:nvPr/>
        </p:nvSpPr>
        <p:spPr>
          <a:xfrm>
            <a:off x="4592758" y="4371335"/>
            <a:ext cx="15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Desejo e Sabor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792EA23-F929-4413-B23F-5CA6CDF579BB}"/>
              </a:ext>
            </a:extLst>
          </p:cNvPr>
          <p:cNvSpPr txBox="1"/>
          <p:nvPr/>
        </p:nvSpPr>
        <p:spPr>
          <a:xfrm>
            <a:off x="3464537" y="4714923"/>
            <a:ext cx="479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Abertura: 22/10/2018      Previsão: 24/10/2018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CE743D6-8739-49E5-BC92-0F841A664548}"/>
              </a:ext>
            </a:extLst>
          </p:cNvPr>
          <p:cNvSpPr txBox="1"/>
          <p:nvPr/>
        </p:nvSpPr>
        <p:spPr>
          <a:xfrm>
            <a:off x="3464537" y="5069510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 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AE1ACE9-AD7F-4E7F-BA3D-B0A029CF428E}"/>
              </a:ext>
            </a:extLst>
          </p:cNvPr>
          <p:cNvSpPr txBox="1"/>
          <p:nvPr/>
        </p:nvSpPr>
        <p:spPr>
          <a:xfrm>
            <a:off x="3307145" y="3226394"/>
            <a:ext cx="18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4CFE4A-C96F-4875-8256-12172835EB84}"/>
              </a:ext>
            </a:extLst>
          </p:cNvPr>
          <p:cNvSpPr/>
          <p:nvPr/>
        </p:nvSpPr>
        <p:spPr>
          <a:xfrm>
            <a:off x="4670653" y="3245507"/>
            <a:ext cx="3787435" cy="273603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F899397-FA88-49DC-A075-F0E129AAA519}"/>
              </a:ext>
            </a:extLst>
          </p:cNvPr>
          <p:cNvSpPr/>
          <p:nvPr/>
        </p:nvSpPr>
        <p:spPr>
          <a:xfrm>
            <a:off x="8581869" y="3189197"/>
            <a:ext cx="2589845" cy="354284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9FCBB45-CD48-4C2F-AC08-B85BE9D19FE0}"/>
              </a:ext>
            </a:extLst>
          </p:cNvPr>
          <p:cNvSpPr txBox="1"/>
          <p:nvPr/>
        </p:nvSpPr>
        <p:spPr>
          <a:xfrm>
            <a:off x="8748328" y="3211074"/>
            <a:ext cx="264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Solicitaões</a:t>
            </a:r>
            <a:r>
              <a:rPr lang="pt-BR" dirty="0"/>
              <a:t> Concluídas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A885F5C-286B-42FF-88E7-8BB40E2BAC26}"/>
              </a:ext>
            </a:extLst>
          </p:cNvPr>
          <p:cNvSpPr/>
          <p:nvPr/>
        </p:nvSpPr>
        <p:spPr>
          <a:xfrm>
            <a:off x="5606493" y="1834554"/>
            <a:ext cx="1342947" cy="3037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769512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84387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242C26-F0D5-459E-AA93-6FD03E3422A2}"/>
              </a:ext>
            </a:extLst>
          </p:cNvPr>
          <p:cNvSpPr txBox="1"/>
          <p:nvPr/>
        </p:nvSpPr>
        <p:spPr>
          <a:xfrm>
            <a:off x="6996427" y="1811429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999A1E1-FF76-42E4-A47A-CDEC760775F2}"/>
              </a:ext>
            </a:extLst>
          </p:cNvPr>
          <p:cNvSpPr/>
          <p:nvPr/>
        </p:nvSpPr>
        <p:spPr>
          <a:xfrm>
            <a:off x="7870427" y="1843012"/>
            <a:ext cx="3301287" cy="28399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2251710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8C1738F-4102-4620-A978-AA6B033D36C0}"/>
              </a:ext>
            </a:extLst>
          </p:cNvPr>
          <p:cNvSpPr/>
          <p:nvPr/>
        </p:nvSpPr>
        <p:spPr>
          <a:xfrm>
            <a:off x="5221423" y="2281695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7D76B4C-359F-4973-BE82-E93F8C9F53B7}"/>
              </a:ext>
            </a:extLst>
          </p:cNvPr>
          <p:cNvSpPr/>
          <p:nvPr/>
        </p:nvSpPr>
        <p:spPr>
          <a:xfrm>
            <a:off x="6736080" y="2281695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367309" y="222253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Previsão: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242063" y="2252516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756720" y="2252516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68564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2066919-55BE-4DFB-AC3B-C6EA1ADEA6FF}"/>
              </a:ext>
            </a:extLst>
          </p:cNvPr>
          <p:cNvSpPr/>
          <p:nvPr/>
        </p:nvSpPr>
        <p:spPr>
          <a:xfrm>
            <a:off x="4180177" y="2731133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65A250D-F3E7-4678-9C53-0816A51ECD45}"/>
              </a:ext>
            </a:extLst>
          </p:cNvPr>
          <p:cNvSpPr txBox="1"/>
          <p:nvPr/>
        </p:nvSpPr>
        <p:spPr>
          <a:xfrm>
            <a:off x="6122107" y="2685307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Urgência: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E42A982-5122-4EA7-A2FD-C2A93CABF9DC}"/>
              </a:ext>
            </a:extLst>
          </p:cNvPr>
          <p:cNvSpPr/>
          <p:nvPr/>
        </p:nvSpPr>
        <p:spPr>
          <a:xfrm>
            <a:off x="7996861" y="2715292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3FE6CC72-1D7E-434A-A525-1B35517BFECD}"/>
              </a:ext>
            </a:extLst>
          </p:cNvPr>
          <p:cNvSpPr/>
          <p:nvPr/>
        </p:nvSpPr>
        <p:spPr>
          <a:xfrm rot="10800000">
            <a:off x="10990201" y="1941354"/>
            <a:ext cx="154744" cy="102043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73D0A418-01B9-44A3-B85D-E1A0137F4EF5}"/>
              </a:ext>
            </a:extLst>
          </p:cNvPr>
          <p:cNvSpPr/>
          <p:nvPr/>
        </p:nvSpPr>
        <p:spPr>
          <a:xfrm rot="10800000">
            <a:off x="5440716" y="2827086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0FD10C48-C3C5-4186-AC10-A13F08FDD7DC}"/>
              </a:ext>
            </a:extLst>
          </p:cNvPr>
          <p:cNvSpPr/>
          <p:nvPr/>
        </p:nvSpPr>
        <p:spPr>
          <a:xfrm rot="10800000">
            <a:off x="9249096" y="2812313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EF3F278A-C531-4DA0-A7F0-224D1355B670}"/>
              </a:ext>
            </a:extLst>
          </p:cNvPr>
          <p:cNvCxnSpPr/>
          <p:nvPr/>
        </p:nvCxnSpPr>
        <p:spPr>
          <a:xfrm flipV="1">
            <a:off x="3380025" y="3131527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044379C5-4720-46CF-8988-21A4A6DABBBC}"/>
              </a:ext>
            </a:extLst>
          </p:cNvPr>
          <p:cNvSpPr/>
          <p:nvPr/>
        </p:nvSpPr>
        <p:spPr>
          <a:xfrm>
            <a:off x="3482577" y="5606241"/>
            <a:ext cx="2356353" cy="9150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4C52B412-2A4B-4A40-B7F5-7D737EA2027A}"/>
              </a:ext>
            </a:extLst>
          </p:cNvPr>
          <p:cNvSpPr/>
          <p:nvPr/>
        </p:nvSpPr>
        <p:spPr>
          <a:xfrm>
            <a:off x="6026401" y="5610885"/>
            <a:ext cx="2356353" cy="851430"/>
          </a:xfrm>
          <a:prstGeom prst="rect">
            <a:avLst/>
          </a:prstGeom>
          <a:solidFill>
            <a:srgbClr val="FFD5D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AD8C119-FAF4-44D3-8844-9C5DEB3609F0}"/>
              </a:ext>
            </a:extLst>
          </p:cNvPr>
          <p:cNvSpPr txBox="1"/>
          <p:nvPr/>
        </p:nvSpPr>
        <p:spPr>
          <a:xfrm>
            <a:off x="3552795" y="5608763"/>
            <a:ext cx="12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Imediato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1EDAD2-5CDA-4C2C-ABCF-90A6EFB5C6FE}"/>
              </a:ext>
            </a:extLst>
          </p:cNvPr>
          <p:cNvSpPr txBox="1"/>
          <p:nvPr/>
        </p:nvSpPr>
        <p:spPr>
          <a:xfrm>
            <a:off x="3552794" y="5998219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E1A7123-0A85-4B9E-B428-541DCF3EE9B9}"/>
              </a:ext>
            </a:extLst>
          </p:cNvPr>
          <p:cNvSpPr txBox="1"/>
          <p:nvPr/>
        </p:nvSpPr>
        <p:spPr>
          <a:xfrm>
            <a:off x="5029871" y="5606241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56AF8B24-0236-451D-B606-F584E649C655}"/>
              </a:ext>
            </a:extLst>
          </p:cNvPr>
          <p:cNvSpPr txBox="1"/>
          <p:nvPr/>
        </p:nvSpPr>
        <p:spPr>
          <a:xfrm>
            <a:off x="5041295" y="5970649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Baixo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311FD605-A132-4143-8483-E0781143DEB8}"/>
              </a:ext>
            </a:extLst>
          </p:cNvPr>
          <p:cNvSpPr txBox="1"/>
          <p:nvPr/>
        </p:nvSpPr>
        <p:spPr>
          <a:xfrm>
            <a:off x="7659247" y="4265377"/>
            <a:ext cx="79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6749B5E-E980-4D48-B647-8D5D49BBFF3B}"/>
              </a:ext>
            </a:extLst>
          </p:cNvPr>
          <p:cNvSpPr txBox="1"/>
          <p:nvPr/>
        </p:nvSpPr>
        <p:spPr>
          <a:xfrm>
            <a:off x="7902827" y="4967979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em prazo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7432E1E-272B-43FF-93DF-E70BA2002F93}"/>
              </a:ext>
            </a:extLst>
          </p:cNvPr>
          <p:cNvSpPr txBox="1"/>
          <p:nvPr/>
        </p:nvSpPr>
        <p:spPr>
          <a:xfrm>
            <a:off x="7973931" y="5889620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atrasada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71A6216-1A59-416B-B88B-8A48CF41EE40}"/>
              </a:ext>
            </a:extLst>
          </p:cNvPr>
          <p:cNvSpPr txBox="1"/>
          <p:nvPr/>
        </p:nvSpPr>
        <p:spPr>
          <a:xfrm>
            <a:off x="3552794" y="6288472"/>
            <a:ext cx="237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Solicitação para hoje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4457E12-A70F-4614-A0B9-2A17CF06BD9D}"/>
              </a:ext>
            </a:extLst>
          </p:cNvPr>
          <p:cNvSpPr txBox="1"/>
          <p:nvPr/>
        </p:nvSpPr>
        <p:spPr>
          <a:xfrm>
            <a:off x="3496061" y="654003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Solicitações: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963E77C-37CD-46B1-95A5-25623033C4CF}"/>
              </a:ext>
            </a:extLst>
          </p:cNvPr>
          <p:cNvSpPr txBox="1"/>
          <p:nvPr/>
        </p:nvSpPr>
        <p:spPr>
          <a:xfrm>
            <a:off x="7843298" y="652069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Solicitações:</a:t>
            </a:r>
          </a:p>
        </p:txBody>
      </p:sp>
    </p:spTree>
    <p:extLst>
      <p:ext uri="{BB962C8B-B14F-4D97-AF65-F5344CB8AC3E}">
        <p14:creationId xmlns:p14="http://schemas.microsoft.com/office/powerpoint/2010/main" val="154377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1239970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656329" y="1116353"/>
            <a:ext cx="45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526526" y="6217496"/>
            <a:ext cx="878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9-Atribuído Responsável/ Tela de Solicitações </a:t>
            </a:r>
            <a:r>
              <a:rPr lang="pt-BR" sz="2800" b="1" dirty="0" err="1"/>
              <a:t>concluidas</a:t>
            </a:r>
            <a:endParaRPr lang="pt-BR" sz="28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1410644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A885F5C-286B-42FF-88E7-8BB40E2BAC26}"/>
              </a:ext>
            </a:extLst>
          </p:cNvPr>
          <p:cNvSpPr/>
          <p:nvPr/>
        </p:nvSpPr>
        <p:spPr>
          <a:xfrm>
            <a:off x="5606493" y="1834554"/>
            <a:ext cx="1342947" cy="3037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769512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84387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242C26-F0D5-459E-AA93-6FD03E3422A2}"/>
              </a:ext>
            </a:extLst>
          </p:cNvPr>
          <p:cNvSpPr txBox="1"/>
          <p:nvPr/>
        </p:nvSpPr>
        <p:spPr>
          <a:xfrm>
            <a:off x="6996427" y="1811429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999A1E1-FF76-42E4-A47A-CDEC760775F2}"/>
              </a:ext>
            </a:extLst>
          </p:cNvPr>
          <p:cNvSpPr/>
          <p:nvPr/>
        </p:nvSpPr>
        <p:spPr>
          <a:xfrm>
            <a:off x="7870427" y="1843012"/>
            <a:ext cx="3301287" cy="28399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2251710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8C1738F-4102-4620-A978-AA6B033D36C0}"/>
              </a:ext>
            </a:extLst>
          </p:cNvPr>
          <p:cNvSpPr/>
          <p:nvPr/>
        </p:nvSpPr>
        <p:spPr>
          <a:xfrm>
            <a:off x="5221423" y="2281695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7D76B4C-359F-4973-BE82-E93F8C9F53B7}"/>
              </a:ext>
            </a:extLst>
          </p:cNvPr>
          <p:cNvSpPr/>
          <p:nvPr/>
        </p:nvSpPr>
        <p:spPr>
          <a:xfrm>
            <a:off x="6736080" y="2281695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367309" y="2222531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Conclusão: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242063" y="2252516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756720" y="2252516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685645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2066919-55BE-4DFB-AC3B-C6EA1ADEA6FF}"/>
              </a:ext>
            </a:extLst>
          </p:cNvPr>
          <p:cNvSpPr/>
          <p:nvPr/>
        </p:nvSpPr>
        <p:spPr>
          <a:xfrm>
            <a:off x="4519467" y="2732298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65A250D-F3E7-4678-9C53-0816A51ECD45}"/>
              </a:ext>
            </a:extLst>
          </p:cNvPr>
          <p:cNvSpPr txBox="1"/>
          <p:nvPr/>
        </p:nvSpPr>
        <p:spPr>
          <a:xfrm>
            <a:off x="6122107" y="2685307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Urgência: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E42A982-5122-4EA7-A2FD-C2A93CABF9DC}"/>
              </a:ext>
            </a:extLst>
          </p:cNvPr>
          <p:cNvSpPr/>
          <p:nvPr/>
        </p:nvSpPr>
        <p:spPr>
          <a:xfrm>
            <a:off x="7996861" y="2715292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3FE6CC72-1D7E-434A-A525-1B35517BFECD}"/>
              </a:ext>
            </a:extLst>
          </p:cNvPr>
          <p:cNvSpPr/>
          <p:nvPr/>
        </p:nvSpPr>
        <p:spPr>
          <a:xfrm rot="10800000">
            <a:off x="10990201" y="1941354"/>
            <a:ext cx="154744" cy="102043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73D0A418-01B9-44A3-B85D-E1A0137F4EF5}"/>
              </a:ext>
            </a:extLst>
          </p:cNvPr>
          <p:cNvSpPr/>
          <p:nvPr/>
        </p:nvSpPr>
        <p:spPr>
          <a:xfrm rot="10800000">
            <a:off x="5778341" y="2827086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0FD10C48-C3C5-4186-AC10-A13F08FDD7DC}"/>
              </a:ext>
            </a:extLst>
          </p:cNvPr>
          <p:cNvSpPr/>
          <p:nvPr/>
        </p:nvSpPr>
        <p:spPr>
          <a:xfrm rot="10800000">
            <a:off x="9249096" y="2812313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C733E28-8F32-4674-AA25-62EBDE8918DF}"/>
              </a:ext>
            </a:extLst>
          </p:cNvPr>
          <p:cNvCxnSpPr/>
          <p:nvPr/>
        </p:nvCxnSpPr>
        <p:spPr>
          <a:xfrm flipV="1">
            <a:off x="3381079" y="3272003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>
            <a:extLst>
              <a:ext uri="{FF2B5EF4-FFF2-40B4-BE49-F238E27FC236}">
                <a16:creationId xmlns:a16="http://schemas.microsoft.com/office/drawing/2014/main" id="{FC84D1E7-56C4-48F3-BBA1-05117E80D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62915"/>
              </p:ext>
            </p:extLst>
          </p:nvPr>
        </p:nvGraphicFramePr>
        <p:xfrm>
          <a:off x="3381079" y="3408377"/>
          <a:ext cx="83788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103423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344355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02508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196983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Cliente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67E001-DD04-479D-8CB1-24EC9BFC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04945"/>
              </p:ext>
            </p:extLst>
          </p:nvPr>
        </p:nvGraphicFramePr>
        <p:xfrm>
          <a:off x="3307145" y="378386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B1FEE09C-91F0-4811-BBC8-FD47B6986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87743"/>
              </p:ext>
            </p:extLst>
          </p:nvPr>
        </p:nvGraphicFramePr>
        <p:xfrm>
          <a:off x="3315356" y="415935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40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1239970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656329" y="1116353"/>
            <a:ext cx="45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de Gerenciamento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526526" y="6217496"/>
            <a:ext cx="878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10-Atribuído Responsável/ Detalhe Solicitações </a:t>
            </a:r>
            <a:r>
              <a:rPr lang="pt-BR" sz="2800" b="1" dirty="0" err="1"/>
              <a:t>concluidas</a:t>
            </a:r>
            <a:endParaRPr lang="pt-BR" sz="28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791652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A885F5C-286B-42FF-88E7-8BB40E2BAC26}"/>
              </a:ext>
            </a:extLst>
          </p:cNvPr>
          <p:cNvSpPr/>
          <p:nvPr/>
        </p:nvSpPr>
        <p:spPr>
          <a:xfrm>
            <a:off x="5606493" y="1215562"/>
            <a:ext cx="1342947" cy="3037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150520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22488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242C26-F0D5-459E-AA93-6FD03E3422A2}"/>
              </a:ext>
            </a:extLst>
          </p:cNvPr>
          <p:cNvSpPr txBox="1"/>
          <p:nvPr/>
        </p:nvSpPr>
        <p:spPr>
          <a:xfrm>
            <a:off x="6996427" y="1192437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Cliente: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999A1E1-FF76-42E4-A47A-CDEC760775F2}"/>
              </a:ext>
            </a:extLst>
          </p:cNvPr>
          <p:cNvSpPr/>
          <p:nvPr/>
        </p:nvSpPr>
        <p:spPr>
          <a:xfrm>
            <a:off x="7870427" y="1224020"/>
            <a:ext cx="3301287" cy="28399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163271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8C1738F-4102-4620-A978-AA6B033D36C0}"/>
              </a:ext>
            </a:extLst>
          </p:cNvPr>
          <p:cNvSpPr/>
          <p:nvPr/>
        </p:nvSpPr>
        <p:spPr>
          <a:xfrm>
            <a:off x="5094811" y="1085928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7D76B4C-359F-4973-BE82-E93F8C9F53B7}"/>
              </a:ext>
            </a:extLst>
          </p:cNvPr>
          <p:cNvSpPr/>
          <p:nvPr/>
        </p:nvSpPr>
        <p:spPr>
          <a:xfrm>
            <a:off x="6609468" y="1085928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240697" y="1026764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Conclusão: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115451" y="1056749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630108" y="1056749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06665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02066919-55BE-4DFB-AC3B-C6EA1ADEA6FF}"/>
              </a:ext>
            </a:extLst>
          </p:cNvPr>
          <p:cNvSpPr/>
          <p:nvPr/>
        </p:nvSpPr>
        <p:spPr>
          <a:xfrm>
            <a:off x="4392855" y="1536531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65A250D-F3E7-4678-9C53-0816A51ECD45}"/>
              </a:ext>
            </a:extLst>
          </p:cNvPr>
          <p:cNvSpPr txBox="1"/>
          <p:nvPr/>
        </p:nvSpPr>
        <p:spPr>
          <a:xfrm>
            <a:off x="5995495" y="1489540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Nível de Urgência: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E42A982-5122-4EA7-A2FD-C2A93CABF9DC}"/>
              </a:ext>
            </a:extLst>
          </p:cNvPr>
          <p:cNvSpPr/>
          <p:nvPr/>
        </p:nvSpPr>
        <p:spPr>
          <a:xfrm>
            <a:off x="7870249" y="1519525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3FE6CC72-1D7E-434A-A525-1B35517BFECD}"/>
              </a:ext>
            </a:extLst>
          </p:cNvPr>
          <p:cNvSpPr/>
          <p:nvPr/>
        </p:nvSpPr>
        <p:spPr>
          <a:xfrm rot="10800000">
            <a:off x="10990201" y="1322362"/>
            <a:ext cx="154744" cy="102043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73D0A418-01B9-44A3-B85D-E1A0137F4EF5}"/>
              </a:ext>
            </a:extLst>
          </p:cNvPr>
          <p:cNvSpPr/>
          <p:nvPr/>
        </p:nvSpPr>
        <p:spPr>
          <a:xfrm rot="10800000">
            <a:off x="5651729" y="1631319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0FD10C48-C3C5-4186-AC10-A13F08FDD7DC}"/>
              </a:ext>
            </a:extLst>
          </p:cNvPr>
          <p:cNvSpPr/>
          <p:nvPr/>
        </p:nvSpPr>
        <p:spPr>
          <a:xfrm rot="10800000">
            <a:off x="9122484" y="1616546"/>
            <a:ext cx="156521" cy="158810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C733E28-8F32-4674-AA25-62EBDE8918DF}"/>
              </a:ext>
            </a:extLst>
          </p:cNvPr>
          <p:cNvCxnSpPr/>
          <p:nvPr/>
        </p:nvCxnSpPr>
        <p:spPr>
          <a:xfrm flipV="1">
            <a:off x="3381079" y="2653011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>
            <a:extLst>
              <a:ext uri="{FF2B5EF4-FFF2-40B4-BE49-F238E27FC236}">
                <a16:creationId xmlns:a16="http://schemas.microsoft.com/office/drawing/2014/main" id="{FC84D1E7-56C4-48F3-BBA1-05117E80D0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1079" y="3408377"/>
          <a:ext cx="83788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103423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344355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02508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196983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Cliente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67E001-DD04-479D-8CB1-24EC9BFCB97B}"/>
              </a:ext>
            </a:extLst>
          </p:cNvPr>
          <p:cNvGraphicFramePr>
            <a:graphicFrameLocks noGrp="1"/>
          </p:cNvGraphicFramePr>
          <p:nvPr/>
        </p:nvGraphicFramePr>
        <p:xfrm>
          <a:off x="3307145" y="378386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B1FEE09C-91F0-4811-BBC8-FD47B6986CB7}"/>
              </a:ext>
            </a:extLst>
          </p:cNvPr>
          <p:cNvGraphicFramePr>
            <a:graphicFrameLocks noGrp="1"/>
          </p:cNvGraphicFramePr>
          <p:nvPr/>
        </p:nvGraphicFramePr>
        <p:xfrm>
          <a:off x="3315356" y="415935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sp>
        <p:nvSpPr>
          <p:cNvPr id="54" name="Elipse 53">
            <a:extLst>
              <a:ext uri="{FF2B5EF4-FFF2-40B4-BE49-F238E27FC236}">
                <a16:creationId xmlns:a16="http://schemas.microsoft.com/office/drawing/2014/main" id="{08D48F23-982B-492A-A747-B6476EDBA338}"/>
              </a:ext>
            </a:extLst>
          </p:cNvPr>
          <p:cNvSpPr/>
          <p:nvPr/>
        </p:nvSpPr>
        <p:spPr>
          <a:xfrm>
            <a:off x="4421102" y="1133973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CEBE2ECF-2671-4CBF-AB0A-FB9ECC58EE34}"/>
              </a:ext>
            </a:extLst>
          </p:cNvPr>
          <p:cNvSpPr/>
          <p:nvPr/>
        </p:nvSpPr>
        <p:spPr>
          <a:xfrm>
            <a:off x="5598140" y="1145325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B425EE9-6ABA-4B01-8880-DD9430201410}"/>
              </a:ext>
            </a:extLst>
          </p:cNvPr>
          <p:cNvSpPr txBox="1"/>
          <p:nvPr/>
        </p:nvSpPr>
        <p:spPr>
          <a:xfrm>
            <a:off x="5776300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D1F7C0EF-D592-4E63-8E22-335DC74DAEBE}"/>
              </a:ext>
            </a:extLst>
          </p:cNvPr>
          <p:cNvSpPr/>
          <p:nvPr/>
        </p:nvSpPr>
        <p:spPr>
          <a:xfrm>
            <a:off x="7128834" y="114532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0C6A009-08E4-4642-B656-691CADD38431}"/>
              </a:ext>
            </a:extLst>
          </p:cNvPr>
          <p:cNvSpPr txBox="1"/>
          <p:nvPr/>
        </p:nvSpPr>
        <p:spPr>
          <a:xfrm>
            <a:off x="7400032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A59813-A70B-45D6-BDD5-0F5C0AB0E483}"/>
              </a:ext>
            </a:extLst>
          </p:cNvPr>
          <p:cNvSpPr/>
          <p:nvPr/>
        </p:nvSpPr>
        <p:spPr>
          <a:xfrm>
            <a:off x="3702374" y="670102"/>
            <a:ext cx="7785020" cy="547948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5C254877-E256-4B9D-8986-5A3D67740B84}"/>
              </a:ext>
            </a:extLst>
          </p:cNvPr>
          <p:cNvSpPr/>
          <p:nvPr/>
        </p:nvSpPr>
        <p:spPr>
          <a:xfrm>
            <a:off x="4512933" y="1325282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301B6DD5-A917-4829-A85F-93032735621E}"/>
              </a:ext>
            </a:extLst>
          </p:cNvPr>
          <p:cNvSpPr/>
          <p:nvPr/>
        </p:nvSpPr>
        <p:spPr>
          <a:xfrm>
            <a:off x="5795937" y="1309700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DD17276-7F94-4A00-8DC5-0FA80F6D1C5D}"/>
              </a:ext>
            </a:extLst>
          </p:cNvPr>
          <p:cNvSpPr/>
          <p:nvPr/>
        </p:nvSpPr>
        <p:spPr>
          <a:xfrm>
            <a:off x="7102896" y="1306052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684CD9B8-C041-49AF-8D0B-770110434414}"/>
              </a:ext>
            </a:extLst>
          </p:cNvPr>
          <p:cNvSpPr/>
          <p:nvPr/>
        </p:nvSpPr>
        <p:spPr>
          <a:xfrm>
            <a:off x="8389517" y="127741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758BDF69-47E0-4B33-BACD-79CE3192B567}"/>
              </a:ext>
            </a:extLst>
          </p:cNvPr>
          <p:cNvSpPr/>
          <p:nvPr/>
        </p:nvSpPr>
        <p:spPr>
          <a:xfrm>
            <a:off x="9676138" y="127174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48F1DF0-0410-4DE7-8818-A871BE320A7B}"/>
              </a:ext>
            </a:extLst>
          </p:cNvPr>
          <p:cNvSpPr txBox="1"/>
          <p:nvPr/>
        </p:nvSpPr>
        <p:spPr>
          <a:xfrm>
            <a:off x="4498611" y="811612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60103CC-9790-4596-9D3E-27CE2A60FE01}"/>
              </a:ext>
            </a:extLst>
          </p:cNvPr>
          <p:cNvSpPr txBox="1"/>
          <p:nvPr/>
        </p:nvSpPr>
        <p:spPr>
          <a:xfrm>
            <a:off x="4366758" y="180945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Aberta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398F245-A8C2-4AA8-B073-15237FA80192}"/>
              </a:ext>
            </a:extLst>
          </p:cNvPr>
          <p:cNvSpPr txBox="1"/>
          <p:nvPr/>
        </p:nvSpPr>
        <p:spPr>
          <a:xfrm>
            <a:off x="5471528" y="18067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Classificada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BBD1B2-CE32-4DAF-8A14-8C990A891174}"/>
              </a:ext>
            </a:extLst>
          </p:cNvPr>
          <p:cNvSpPr txBox="1"/>
          <p:nvPr/>
        </p:nvSpPr>
        <p:spPr>
          <a:xfrm>
            <a:off x="6848694" y="18046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Andamento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022F277-E8FC-4447-AD89-8AC2D0FD49C8}"/>
              </a:ext>
            </a:extLst>
          </p:cNvPr>
          <p:cNvSpPr txBox="1"/>
          <p:nvPr/>
        </p:nvSpPr>
        <p:spPr>
          <a:xfrm>
            <a:off x="7998987" y="180413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Homologação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33D99C76-5670-41C0-B118-AE25A97BBB65}"/>
              </a:ext>
            </a:extLst>
          </p:cNvPr>
          <p:cNvSpPr txBox="1"/>
          <p:nvPr/>
        </p:nvSpPr>
        <p:spPr>
          <a:xfrm>
            <a:off x="9448266" y="1800356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Concluída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712A5FA-4B25-4DD2-B545-0A3FA30E02D0}"/>
              </a:ext>
            </a:extLst>
          </p:cNvPr>
          <p:cNvSpPr txBox="1"/>
          <p:nvPr/>
        </p:nvSpPr>
        <p:spPr>
          <a:xfrm>
            <a:off x="4630487" y="139833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D86A722F-7CCC-4E1D-AB38-B2FD3073469D}"/>
              </a:ext>
            </a:extLst>
          </p:cNvPr>
          <p:cNvSpPr txBox="1"/>
          <p:nvPr/>
        </p:nvSpPr>
        <p:spPr>
          <a:xfrm>
            <a:off x="5923029" y="13817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F2424D4B-02F7-4837-80FD-83F12DC82A29}"/>
              </a:ext>
            </a:extLst>
          </p:cNvPr>
          <p:cNvSpPr txBox="1"/>
          <p:nvPr/>
        </p:nvSpPr>
        <p:spPr>
          <a:xfrm>
            <a:off x="7228329" y="13817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23F3AF2B-A901-4DDE-B59A-FE2945874670}"/>
              </a:ext>
            </a:extLst>
          </p:cNvPr>
          <p:cNvSpPr txBox="1"/>
          <p:nvPr/>
        </p:nvSpPr>
        <p:spPr>
          <a:xfrm>
            <a:off x="8510688" y="135556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360AB21-EDD2-4570-BD7F-73FE0600AA3D}"/>
              </a:ext>
            </a:extLst>
          </p:cNvPr>
          <p:cNvSpPr txBox="1"/>
          <p:nvPr/>
        </p:nvSpPr>
        <p:spPr>
          <a:xfrm>
            <a:off x="9800853" y="1352901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F41F10-8DDB-4948-B4C9-6179D3AF9CFD}"/>
              </a:ext>
            </a:extLst>
          </p:cNvPr>
          <p:cNvCxnSpPr/>
          <p:nvPr/>
        </p:nvCxnSpPr>
        <p:spPr>
          <a:xfrm>
            <a:off x="5029589" y="1567615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55724E56-74CC-4D9C-A1F2-611D098D00A2}"/>
              </a:ext>
            </a:extLst>
          </p:cNvPr>
          <p:cNvCxnSpPr/>
          <p:nvPr/>
        </p:nvCxnSpPr>
        <p:spPr>
          <a:xfrm>
            <a:off x="6337772" y="1551002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E1B901D0-4186-4A9D-A347-DF2211391233}"/>
              </a:ext>
            </a:extLst>
          </p:cNvPr>
          <p:cNvCxnSpPr>
            <a:cxnSpLocks/>
          </p:cNvCxnSpPr>
          <p:nvPr/>
        </p:nvCxnSpPr>
        <p:spPr>
          <a:xfrm>
            <a:off x="7619552" y="1533872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6C91FA4C-8047-4C7E-9032-A3C75B9727A0}"/>
              </a:ext>
            </a:extLst>
          </p:cNvPr>
          <p:cNvCxnSpPr>
            <a:cxnSpLocks/>
          </p:cNvCxnSpPr>
          <p:nvPr/>
        </p:nvCxnSpPr>
        <p:spPr>
          <a:xfrm>
            <a:off x="8906173" y="1518580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A2773F2-B509-48DB-AFBD-5B6AD9E0653D}"/>
              </a:ext>
            </a:extLst>
          </p:cNvPr>
          <p:cNvSpPr txBox="1"/>
          <p:nvPr/>
        </p:nvSpPr>
        <p:spPr>
          <a:xfrm>
            <a:off x="6272436" y="780283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CC353B7-FCF7-4224-9117-BECB4EA0175F}"/>
              </a:ext>
            </a:extLst>
          </p:cNvPr>
          <p:cNvSpPr txBox="1"/>
          <p:nvPr/>
        </p:nvSpPr>
        <p:spPr>
          <a:xfrm>
            <a:off x="3889590" y="216493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A511319-1430-48B4-BA49-8F7FC7244EF4}"/>
              </a:ext>
            </a:extLst>
          </p:cNvPr>
          <p:cNvSpPr txBox="1"/>
          <p:nvPr/>
        </p:nvSpPr>
        <p:spPr>
          <a:xfrm>
            <a:off x="3897857" y="2466993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Cliente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7F484A9-5C58-4F43-87BF-5126712BC565}"/>
              </a:ext>
            </a:extLst>
          </p:cNvPr>
          <p:cNvSpPr txBox="1"/>
          <p:nvPr/>
        </p:nvSpPr>
        <p:spPr>
          <a:xfrm>
            <a:off x="3919586" y="3045862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A0513F4-9144-4B45-9954-17C506C81CD8}"/>
              </a:ext>
            </a:extLst>
          </p:cNvPr>
          <p:cNvSpPr txBox="1"/>
          <p:nvPr/>
        </p:nvSpPr>
        <p:spPr>
          <a:xfrm>
            <a:off x="6261880" y="21599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D9159BCF-0CF0-44E4-978E-243BE33E3966}"/>
              </a:ext>
            </a:extLst>
          </p:cNvPr>
          <p:cNvSpPr txBox="1"/>
          <p:nvPr/>
        </p:nvSpPr>
        <p:spPr>
          <a:xfrm>
            <a:off x="8596024" y="214476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conclusão: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EBE18D8-F82A-4789-AA8A-F62103E55940}"/>
              </a:ext>
            </a:extLst>
          </p:cNvPr>
          <p:cNvSpPr txBox="1"/>
          <p:nvPr/>
        </p:nvSpPr>
        <p:spPr>
          <a:xfrm>
            <a:off x="11047177" y="694499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38DD7B3-0846-434B-97D4-291A01937A83}"/>
              </a:ext>
            </a:extLst>
          </p:cNvPr>
          <p:cNvSpPr txBox="1"/>
          <p:nvPr/>
        </p:nvSpPr>
        <p:spPr>
          <a:xfrm>
            <a:off x="5241562" y="215703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B80CB84D-BD77-49AF-861B-01E759169E0E}"/>
              </a:ext>
            </a:extLst>
          </p:cNvPr>
          <p:cNvSpPr txBox="1"/>
          <p:nvPr/>
        </p:nvSpPr>
        <p:spPr>
          <a:xfrm>
            <a:off x="7604682" y="215779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FC00A54-E8AA-4F7B-A3E8-BCFBAA00680A}"/>
              </a:ext>
            </a:extLst>
          </p:cNvPr>
          <p:cNvSpPr txBox="1"/>
          <p:nvPr/>
        </p:nvSpPr>
        <p:spPr>
          <a:xfrm>
            <a:off x="10063498" y="421125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BF6C269-088A-44A6-B833-7E0D2D3BFEF9}"/>
              </a:ext>
            </a:extLst>
          </p:cNvPr>
          <p:cNvSpPr txBox="1"/>
          <p:nvPr/>
        </p:nvSpPr>
        <p:spPr>
          <a:xfrm>
            <a:off x="4600180" y="250703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Desejo &amp; Sabor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35C0DC4-7B8E-4E57-8A49-08669BCF9E39}"/>
              </a:ext>
            </a:extLst>
          </p:cNvPr>
          <p:cNvSpPr txBox="1"/>
          <p:nvPr/>
        </p:nvSpPr>
        <p:spPr>
          <a:xfrm>
            <a:off x="4799249" y="3080832"/>
            <a:ext cx="64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3F7BA3D-7039-41AC-A3CE-E615482308E2}"/>
              </a:ext>
            </a:extLst>
          </p:cNvPr>
          <p:cNvSpPr txBox="1"/>
          <p:nvPr/>
        </p:nvSpPr>
        <p:spPr>
          <a:xfrm>
            <a:off x="10088057" y="214198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B2FB8C5-18F4-4CC2-833C-DBFBA998F7DB}"/>
              </a:ext>
            </a:extLst>
          </p:cNvPr>
          <p:cNvSpPr txBox="1"/>
          <p:nvPr/>
        </p:nvSpPr>
        <p:spPr>
          <a:xfrm>
            <a:off x="3917495" y="3514014"/>
            <a:ext cx="919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 Técnica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8EB62A5-F7E8-49B1-9936-0155AE886F7D}"/>
              </a:ext>
            </a:extLst>
          </p:cNvPr>
          <p:cNvSpPr txBox="1"/>
          <p:nvPr/>
        </p:nvSpPr>
        <p:spPr>
          <a:xfrm>
            <a:off x="7694948" y="2456563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Categoria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8D60235-5B70-4FE8-AA5B-8405A18EF96B}"/>
              </a:ext>
            </a:extLst>
          </p:cNvPr>
          <p:cNvSpPr txBox="1"/>
          <p:nvPr/>
        </p:nvSpPr>
        <p:spPr>
          <a:xfrm>
            <a:off x="5864430" y="2465374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F152B7D-D2C6-4EFE-BA33-BC730BB056A2}"/>
              </a:ext>
            </a:extLst>
          </p:cNvPr>
          <p:cNvSpPr txBox="1"/>
          <p:nvPr/>
        </p:nvSpPr>
        <p:spPr>
          <a:xfrm>
            <a:off x="6785406" y="249295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8A65FB19-BC42-4BCA-8FF1-7C0C4848733C}"/>
              </a:ext>
            </a:extLst>
          </p:cNvPr>
          <p:cNvSpPr txBox="1"/>
          <p:nvPr/>
        </p:nvSpPr>
        <p:spPr>
          <a:xfrm>
            <a:off x="8541295" y="2475775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Suporte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9CBC039C-C194-4B9C-8DC1-5292CFEFAD08}"/>
              </a:ext>
            </a:extLst>
          </p:cNvPr>
          <p:cNvSpPr txBox="1"/>
          <p:nvPr/>
        </p:nvSpPr>
        <p:spPr>
          <a:xfrm>
            <a:off x="4824512" y="3543594"/>
            <a:ext cx="64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E9F3673B-6360-4B60-AFF9-38C52D0EF09E}"/>
              </a:ext>
            </a:extLst>
          </p:cNvPr>
          <p:cNvSpPr txBox="1"/>
          <p:nvPr/>
        </p:nvSpPr>
        <p:spPr>
          <a:xfrm>
            <a:off x="3908359" y="2801053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Responsável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5CEC350-DE58-4C3C-A3A3-D80F40F46991}"/>
              </a:ext>
            </a:extLst>
          </p:cNvPr>
          <p:cNvSpPr txBox="1"/>
          <p:nvPr/>
        </p:nvSpPr>
        <p:spPr>
          <a:xfrm>
            <a:off x="4910175" y="281346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Márcio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D470A28B-F833-44D2-865B-710ED2DD9389}"/>
              </a:ext>
            </a:extLst>
          </p:cNvPr>
          <p:cNvSpPr txBox="1"/>
          <p:nvPr/>
        </p:nvSpPr>
        <p:spPr>
          <a:xfrm>
            <a:off x="5536648" y="2783351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Atribuído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C29CB752-890D-4598-8702-22EB9ED8A1BE}"/>
              </a:ext>
            </a:extLst>
          </p:cNvPr>
          <p:cNvSpPr txBox="1"/>
          <p:nvPr/>
        </p:nvSpPr>
        <p:spPr>
          <a:xfrm>
            <a:off x="6366409" y="281051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Márcio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A5147AF-F867-49A6-BD94-D4C663971F80}"/>
              </a:ext>
            </a:extLst>
          </p:cNvPr>
          <p:cNvSpPr txBox="1"/>
          <p:nvPr/>
        </p:nvSpPr>
        <p:spPr>
          <a:xfrm>
            <a:off x="9209112" y="2446973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Nível Urgência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B418CC6-9BE5-477F-BFC9-D633413DABDA}"/>
              </a:ext>
            </a:extLst>
          </p:cNvPr>
          <p:cNvSpPr txBox="1"/>
          <p:nvPr/>
        </p:nvSpPr>
        <p:spPr>
          <a:xfrm>
            <a:off x="10425967" y="24866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Alto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EE69F4D-91C5-4D09-AAB1-228E491C84CD}"/>
              </a:ext>
            </a:extLst>
          </p:cNvPr>
          <p:cNvSpPr txBox="1"/>
          <p:nvPr/>
        </p:nvSpPr>
        <p:spPr>
          <a:xfrm>
            <a:off x="3931020" y="402920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Resposta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DD1451FB-A023-414A-AFBF-162EE6D15507}"/>
              </a:ext>
            </a:extLst>
          </p:cNvPr>
          <p:cNvSpPr txBox="1"/>
          <p:nvPr/>
        </p:nvSpPr>
        <p:spPr>
          <a:xfrm>
            <a:off x="4849775" y="4033002"/>
            <a:ext cx="64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F31951C7-A488-4702-B810-1F0BC7F90922}"/>
              </a:ext>
            </a:extLst>
          </p:cNvPr>
          <p:cNvSpPr txBox="1"/>
          <p:nvPr/>
        </p:nvSpPr>
        <p:spPr>
          <a:xfrm>
            <a:off x="3952814" y="4563021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Histórico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DB4071D-E738-4A12-A5D9-A165FC79D8D1}"/>
              </a:ext>
            </a:extLst>
          </p:cNvPr>
          <p:cNvSpPr/>
          <p:nvPr/>
        </p:nvSpPr>
        <p:spPr>
          <a:xfrm>
            <a:off x="4892035" y="4662290"/>
            <a:ext cx="6339236" cy="1439505"/>
          </a:xfrm>
          <a:prstGeom prst="round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3A145F91-02EE-4D22-8BDA-40BDAD5A7265}"/>
              </a:ext>
            </a:extLst>
          </p:cNvPr>
          <p:cNvSpPr txBox="1"/>
          <p:nvPr/>
        </p:nvSpPr>
        <p:spPr>
          <a:xfrm>
            <a:off x="5062082" y="4699867"/>
            <a:ext cx="57779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Solicitação alterada para Concluída.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Homologação aprovada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Solicitação alterada para Andamento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Descrição técnica adicionada.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Novo comentário: “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is simply dummy text of the printing and typesetting industry. Lorem Ipsum has been the industry's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standa</a:t>
            </a: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A9BEACE-AB2A-47F0-A6BD-54E35D0B642A}"/>
              </a:ext>
            </a:extLst>
          </p:cNvPr>
          <p:cNvCxnSpPr>
            <a:cxnSpLocks/>
          </p:cNvCxnSpPr>
          <p:nvPr/>
        </p:nvCxnSpPr>
        <p:spPr>
          <a:xfrm>
            <a:off x="10965642" y="4690418"/>
            <a:ext cx="24559" cy="1230625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4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BE57955-6BEA-4E51-9D0F-17E3F5A30312}"/>
              </a:ext>
            </a:extLst>
          </p:cNvPr>
          <p:cNvSpPr/>
          <p:nvPr/>
        </p:nvSpPr>
        <p:spPr>
          <a:xfrm>
            <a:off x="7664597" y="1253420"/>
            <a:ext cx="2015625" cy="390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1239970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526526" y="6217496"/>
            <a:ext cx="878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11-Atribuído Responsável/ Classificar solicitação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791652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150520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22488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163271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240697" y="1026764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Conclusão: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115451" y="1056749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630108" y="1056749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06665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C733E28-8F32-4674-AA25-62EBDE8918DF}"/>
              </a:ext>
            </a:extLst>
          </p:cNvPr>
          <p:cNvCxnSpPr/>
          <p:nvPr/>
        </p:nvCxnSpPr>
        <p:spPr>
          <a:xfrm flipV="1">
            <a:off x="3381079" y="2653011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>
            <a:extLst>
              <a:ext uri="{FF2B5EF4-FFF2-40B4-BE49-F238E27FC236}">
                <a16:creationId xmlns:a16="http://schemas.microsoft.com/office/drawing/2014/main" id="{FC84D1E7-56C4-48F3-BBA1-05117E80D0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1079" y="3408377"/>
          <a:ext cx="83788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103423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344355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02508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196983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Cliente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67E001-DD04-479D-8CB1-24EC9BFCB97B}"/>
              </a:ext>
            </a:extLst>
          </p:cNvPr>
          <p:cNvGraphicFramePr>
            <a:graphicFrameLocks noGrp="1"/>
          </p:cNvGraphicFramePr>
          <p:nvPr/>
        </p:nvGraphicFramePr>
        <p:xfrm>
          <a:off x="3307145" y="378386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B1FEE09C-91F0-4811-BBC8-FD47B6986CB7}"/>
              </a:ext>
            </a:extLst>
          </p:cNvPr>
          <p:cNvGraphicFramePr>
            <a:graphicFrameLocks noGrp="1"/>
          </p:cNvGraphicFramePr>
          <p:nvPr/>
        </p:nvGraphicFramePr>
        <p:xfrm>
          <a:off x="3315356" y="415935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AB425EE9-6ABA-4B01-8880-DD9430201410}"/>
              </a:ext>
            </a:extLst>
          </p:cNvPr>
          <p:cNvSpPr txBox="1"/>
          <p:nvPr/>
        </p:nvSpPr>
        <p:spPr>
          <a:xfrm>
            <a:off x="5776300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0C6A009-08E4-4642-B656-691CADD38431}"/>
              </a:ext>
            </a:extLst>
          </p:cNvPr>
          <p:cNvSpPr txBox="1"/>
          <p:nvPr/>
        </p:nvSpPr>
        <p:spPr>
          <a:xfrm>
            <a:off x="7400032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A59813-A70B-45D6-BDD5-0F5C0AB0E483}"/>
              </a:ext>
            </a:extLst>
          </p:cNvPr>
          <p:cNvSpPr/>
          <p:nvPr/>
        </p:nvSpPr>
        <p:spPr>
          <a:xfrm>
            <a:off x="3295253" y="668633"/>
            <a:ext cx="8472920" cy="547948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48F1DF0-0410-4DE7-8818-A871BE320A7B}"/>
              </a:ext>
            </a:extLst>
          </p:cNvPr>
          <p:cNvSpPr txBox="1"/>
          <p:nvPr/>
        </p:nvSpPr>
        <p:spPr>
          <a:xfrm>
            <a:off x="3906124" y="827713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A2773F2-B509-48DB-AFBD-5B6AD9E0653D}"/>
              </a:ext>
            </a:extLst>
          </p:cNvPr>
          <p:cNvSpPr txBox="1"/>
          <p:nvPr/>
        </p:nvSpPr>
        <p:spPr>
          <a:xfrm>
            <a:off x="5780895" y="780438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CC353B7-FCF7-4224-9117-BECB4EA0175F}"/>
              </a:ext>
            </a:extLst>
          </p:cNvPr>
          <p:cNvSpPr txBox="1"/>
          <p:nvPr/>
        </p:nvSpPr>
        <p:spPr>
          <a:xfrm>
            <a:off x="3889590" y="13349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A511319-1430-48B4-BA49-8F7FC7244EF4}"/>
              </a:ext>
            </a:extLst>
          </p:cNvPr>
          <p:cNvSpPr txBox="1"/>
          <p:nvPr/>
        </p:nvSpPr>
        <p:spPr>
          <a:xfrm>
            <a:off x="3897857" y="1636981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Cliente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7F484A9-5C58-4F43-87BF-5126712BC565}"/>
              </a:ext>
            </a:extLst>
          </p:cNvPr>
          <p:cNvSpPr txBox="1"/>
          <p:nvPr/>
        </p:nvSpPr>
        <p:spPr>
          <a:xfrm>
            <a:off x="3906124" y="1947965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A0513F4-9144-4B45-9954-17C506C81CD8}"/>
              </a:ext>
            </a:extLst>
          </p:cNvPr>
          <p:cNvSpPr txBox="1"/>
          <p:nvPr/>
        </p:nvSpPr>
        <p:spPr>
          <a:xfrm>
            <a:off x="3909945" y="2808229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EBE18D8-F82A-4789-AA8A-F62103E55940}"/>
              </a:ext>
            </a:extLst>
          </p:cNvPr>
          <p:cNvSpPr txBox="1"/>
          <p:nvPr/>
        </p:nvSpPr>
        <p:spPr>
          <a:xfrm>
            <a:off x="11047177" y="694499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38DD7B3-0846-434B-97D4-291A01937A83}"/>
              </a:ext>
            </a:extLst>
          </p:cNvPr>
          <p:cNvSpPr txBox="1"/>
          <p:nvPr/>
        </p:nvSpPr>
        <p:spPr>
          <a:xfrm>
            <a:off x="5241562" y="13270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FC00A54-E8AA-4F7B-A3E8-BCFBAA00680A}"/>
              </a:ext>
            </a:extLst>
          </p:cNvPr>
          <p:cNvSpPr txBox="1"/>
          <p:nvPr/>
        </p:nvSpPr>
        <p:spPr>
          <a:xfrm>
            <a:off x="10063498" y="338124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BF6C269-088A-44A6-B833-7E0D2D3BFEF9}"/>
              </a:ext>
            </a:extLst>
          </p:cNvPr>
          <p:cNvSpPr txBox="1"/>
          <p:nvPr/>
        </p:nvSpPr>
        <p:spPr>
          <a:xfrm>
            <a:off x="4600180" y="167702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Desejo &amp; Sabor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35C0DC4-7B8E-4E57-8A49-08669BCF9E39}"/>
              </a:ext>
            </a:extLst>
          </p:cNvPr>
          <p:cNvSpPr txBox="1"/>
          <p:nvPr/>
        </p:nvSpPr>
        <p:spPr>
          <a:xfrm>
            <a:off x="4824512" y="1982475"/>
            <a:ext cx="6015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B2FB8C5-18F4-4CC2-833C-DBFBA998F7DB}"/>
              </a:ext>
            </a:extLst>
          </p:cNvPr>
          <p:cNvSpPr txBox="1"/>
          <p:nvPr/>
        </p:nvSpPr>
        <p:spPr>
          <a:xfrm>
            <a:off x="3993454" y="4368727"/>
            <a:ext cx="919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 Técnica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8EB62A5-F7E8-49B1-9936-0155AE886F7D}"/>
              </a:ext>
            </a:extLst>
          </p:cNvPr>
          <p:cNvSpPr txBox="1"/>
          <p:nvPr/>
        </p:nvSpPr>
        <p:spPr>
          <a:xfrm>
            <a:off x="3952814" y="352369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Categoria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8D60235-5B70-4FE8-AA5B-8405A18EF96B}"/>
              </a:ext>
            </a:extLst>
          </p:cNvPr>
          <p:cNvSpPr txBox="1"/>
          <p:nvPr/>
        </p:nvSpPr>
        <p:spPr>
          <a:xfrm>
            <a:off x="5864430" y="1635362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F152B7D-D2C6-4EFE-BA33-BC730BB056A2}"/>
              </a:ext>
            </a:extLst>
          </p:cNvPr>
          <p:cNvSpPr txBox="1"/>
          <p:nvPr/>
        </p:nvSpPr>
        <p:spPr>
          <a:xfrm>
            <a:off x="6785406" y="166294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A5147AF-F867-49A6-BD94-D4C663971F80}"/>
              </a:ext>
            </a:extLst>
          </p:cNvPr>
          <p:cNvSpPr txBox="1"/>
          <p:nvPr/>
        </p:nvSpPr>
        <p:spPr>
          <a:xfrm>
            <a:off x="7522178" y="3568754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Nível Urgência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EE69F4D-91C5-4D09-AAB1-228E491C84CD}"/>
              </a:ext>
            </a:extLst>
          </p:cNvPr>
          <p:cNvSpPr txBox="1"/>
          <p:nvPr/>
        </p:nvSpPr>
        <p:spPr>
          <a:xfrm>
            <a:off x="4029592" y="495900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Resposta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4E6205-B674-4597-85F6-C16E1A6B80B5}"/>
              </a:ext>
            </a:extLst>
          </p:cNvPr>
          <p:cNvSpPr/>
          <p:nvPr/>
        </p:nvSpPr>
        <p:spPr>
          <a:xfrm>
            <a:off x="5434683" y="2828410"/>
            <a:ext cx="1544557" cy="275230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C23F156B-708C-4C5B-B957-A3ADA882B382}"/>
              </a:ext>
            </a:extLst>
          </p:cNvPr>
          <p:cNvSpPr/>
          <p:nvPr/>
        </p:nvSpPr>
        <p:spPr>
          <a:xfrm>
            <a:off x="6628133" y="2825951"/>
            <a:ext cx="331812" cy="26288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1F86656-1E2C-42EF-962A-DCA85912AFD2}"/>
              </a:ext>
            </a:extLst>
          </p:cNvPr>
          <p:cNvSpPr txBox="1"/>
          <p:nvPr/>
        </p:nvSpPr>
        <p:spPr>
          <a:xfrm>
            <a:off x="3993454" y="3973776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Status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76B92603-82D7-4022-8DB3-79B425004933}"/>
              </a:ext>
            </a:extLst>
          </p:cNvPr>
          <p:cNvSpPr/>
          <p:nvPr/>
        </p:nvSpPr>
        <p:spPr>
          <a:xfrm>
            <a:off x="10789722" y="2040448"/>
            <a:ext cx="355223" cy="411524"/>
          </a:xfrm>
          <a:prstGeom prst="downArrow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CC0752B-93DB-47C8-BC3F-DD7C47D7823A}"/>
              </a:ext>
            </a:extLst>
          </p:cNvPr>
          <p:cNvSpPr txBox="1"/>
          <p:nvPr/>
        </p:nvSpPr>
        <p:spPr>
          <a:xfrm>
            <a:off x="10611898" y="1688017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</a:rPr>
              <a:t>Simbolo</a:t>
            </a:r>
            <a:r>
              <a:rPr lang="pt-BR" sz="1400" b="1" dirty="0">
                <a:solidFill>
                  <a:srgbClr val="FF0000"/>
                </a:solidFill>
              </a:rPr>
              <a:t> anexo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C92B314-B819-468B-AC3A-12C759AC818E}"/>
              </a:ext>
            </a:extLst>
          </p:cNvPr>
          <p:cNvCxnSpPr/>
          <p:nvPr/>
        </p:nvCxnSpPr>
        <p:spPr>
          <a:xfrm>
            <a:off x="3675406" y="2735314"/>
            <a:ext cx="7914048" cy="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D4C90D30-E8DA-4027-A845-DA91B7A88EFE}"/>
              </a:ext>
            </a:extLst>
          </p:cNvPr>
          <p:cNvSpPr txBox="1"/>
          <p:nvPr/>
        </p:nvSpPr>
        <p:spPr>
          <a:xfrm>
            <a:off x="3907361" y="3171579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Responsável: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839B672C-43D1-4D9E-A630-C8E9645273FE}"/>
              </a:ext>
            </a:extLst>
          </p:cNvPr>
          <p:cNvSpPr/>
          <p:nvPr/>
        </p:nvSpPr>
        <p:spPr>
          <a:xfrm>
            <a:off x="5422119" y="3206911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3FB62D56-4DF5-4898-AD57-62E431134C08}"/>
              </a:ext>
            </a:extLst>
          </p:cNvPr>
          <p:cNvSpPr txBox="1"/>
          <p:nvPr/>
        </p:nvSpPr>
        <p:spPr>
          <a:xfrm>
            <a:off x="7991083" y="319749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Atribuído: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A5C1430C-1DCA-4152-B4E2-8D7DB79521E9}"/>
              </a:ext>
            </a:extLst>
          </p:cNvPr>
          <p:cNvSpPr/>
          <p:nvPr/>
        </p:nvSpPr>
        <p:spPr>
          <a:xfrm>
            <a:off x="8937061" y="3218797"/>
            <a:ext cx="1927469" cy="282003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3B2CFCBC-4962-40EE-A166-9DA78BF88AB1}"/>
              </a:ext>
            </a:extLst>
          </p:cNvPr>
          <p:cNvSpPr/>
          <p:nvPr/>
        </p:nvSpPr>
        <p:spPr>
          <a:xfrm>
            <a:off x="4968814" y="3598548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ADD86D9A-1F48-4B76-9331-9E91A8C9C5E3}"/>
              </a:ext>
            </a:extLst>
          </p:cNvPr>
          <p:cNvSpPr/>
          <p:nvPr/>
        </p:nvSpPr>
        <p:spPr>
          <a:xfrm>
            <a:off x="8919682" y="3624977"/>
            <a:ext cx="1998791" cy="245461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14E832EA-FCDC-426F-BCD3-E7C8DD0FA51A}"/>
              </a:ext>
            </a:extLst>
          </p:cNvPr>
          <p:cNvSpPr/>
          <p:nvPr/>
        </p:nvSpPr>
        <p:spPr>
          <a:xfrm>
            <a:off x="4807155" y="4004656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D960B9C-ADF2-4CCB-BDF8-0F1D4C5F57A5}"/>
              </a:ext>
            </a:extLst>
          </p:cNvPr>
          <p:cNvSpPr/>
          <p:nvPr/>
        </p:nvSpPr>
        <p:spPr>
          <a:xfrm>
            <a:off x="4854290" y="4451074"/>
            <a:ext cx="6010239" cy="432592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786D508C-ECDC-4F28-BF06-62A1D3F14DB2}"/>
              </a:ext>
            </a:extLst>
          </p:cNvPr>
          <p:cNvSpPr/>
          <p:nvPr/>
        </p:nvSpPr>
        <p:spPr>
          <a:xfrm>
            <a:off x="4916140" y="5057592"/>
            <a:ext cx="5923897" cy="44686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CEE00906-5E29-4BC9-943F-57FB8F6C6F13}"/>
              </a:ext>
            </a:extLst>
          </p:cNvPr>
          <p:cNvSpPr/>
          <p:nvPr/>
        </p:nvSpPr>
        <p:spPr>
          <a:xfrm>
            <a:off x="9480517" y="5651341"/>
            <a:ext cx="1396411" cy="376338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2A2E13BA-3461-457F-9EA0-3154A8C820A1}"/>
              </a:ext>
            </a:extLst>
          </p:cNvPr>
          <p:cNvSpPr txBox="1"/>
          <p:nvPr/>
        </p:nvSpPr>
        <p:spPr>
          <a:xfrm>
            <a:off x="9787650" y="5674786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Salvar</a:t>
            </a:r>
          </a:p>
        </p:txBody>
      </p:sp>
      <p:sp>
        <p:nvSpPr>
          <p:cNvPr id="148" name="Triângulo isósceles 147">
            <a:extLst>
              <a:ext uri="{FF2B5EF4-FFF2-40B4-BE49-F238E27FC236}">
                <a16:creationId xmlns:a16="http://schemas.microsoft.com/office/drawing/2014/main" id="{2FFB0ED8-EAC3-4A3D-A5FD-063FA53DBE26}"/>
              </a:ext>
            </a:extLst>
          </p:cNvPr>
          <p:cNvSpPr/>
          <p:nvPr/>
        </p:nvSpPr>
        <p:spPr>
          <a:xfrm rot="10800000" flipH="1">
            <a:off x="7522178" y="3248919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Triângulo isósceles 149">
            <a:extLst>
              <a:ext uri="{FF2B5EF4-FFF2-40B4-BE49-F238E27FC236}">
                <a16:creationId xmlns:a16="http://schemas.microsoft.com/office/drawing/2014/main" id="{BF480EC9-C3E3-4A09-A407-17E4A91D4A89}"/>
              </a:ext>
            </a:extLst>
          </p:cNvPr>
          <p:cNvSpPr/>
          <p:nvPr/>
        </p:nvSpPr>
        <p:spPr>
          <a:xfrm rot="10800000" flipH="1">
            <a:off x="10545116" y="3260040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Triângulo isósceles 150">
            <a:extLst>
              <a:ext uri="{FF2B5EF4-FFF2-40B4-BE49-F238E27FC236}">
                <a16:creationId xmlns:a16="http://schemas.microsoft.com/office/drawing/2014/main" id="{78B031CC-55E0-4B6A-9C04-6472CDA54B9B}"/>
              </a:ext>
            </a:extLst>
          </p:cNvPr>
          <p:cNvSpPr/>
          <p:nvPr/>
        </p:nvSpPr>
        <p:spPr>
          <a:xfrm rot="10800000" flipH="1">
            <a:off x="7068726" y="3640943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Triângulo isósceles 151">
            <a:extLst>
              <a:ext uri="{FF2B5EF4-FFF2-40B4-BE49-F238E27FC236}">
                <a16:creationId xmlns:a16="http://schemas.microsoft.com/office/drawing/2014/main" id="{5DC120CE-137E-4DA8-ABDB-D54665981420}"/>
              </a:ext>
            </a:extLst>
          </p:cNvPr>
          <p:cNvSpPr/>
          <p:nvPr/>
        </p:nvSpPr>
        <p:spPr>
          <a:xfrm rot="10800000" flipH="1">
            <a:off x="10506316" y="3626428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Triângulo isósceles 152">
            <a:extLst>
              <a:ext uri="{FF2B5EF4-FFF2-40B4-BE49-F238E27FC236}">
                <a16:creationId xmlns:a16="http://schemas.microsoft.com/office/drawing/2014/main" id="{8C660A57-ECC6-4DD1-A2D5-00D5102896B5}"/>
              </a:ext>
            </a:extLst>
          </p:cNvPr>
          <p:cNvSpPr/>
          <p:nvPr/>
        </p:nvSpPr>
        <p:spPr>
          <a:xfrm rot="10800000" flipH="1">
            <a:off x="6919220" y="4021272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9E589BDC-D6A0-4713-88F4-EAC6720FAA67}"/>
              </a:ext>
            </a:extLst>
          </p:cNvPr>
          <p:cNvSpPr txBox="1"/>
          <p:nvPr/>
        </p:nvSpPr>
        <p:spPr>
          <a:xfrm>
            <a:off x="4977598" y="399621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Aberto</a:t>
            </a:r>
          </a:p>
        </p:txBody>
      </p:sp>
    </p:spTree>
    <p:extLst>
      <p:ext uri="{BB962C8B-B14F-4D97-AF65-F5344CB8AC3E}">
        <p14:creationId xmlns:p14="http://schemas.microsoft.com/office/powerpoint/2010/main" val="33629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BE57955-6BEA-4E51-9D0F-17E3F5A30312}"/>
              </a:ext>
            </a:extLst>
          </p:cNvPr>
          <p:cNvSpPr/>
          <p:nvPr/>
        </p:nvSpPr>
        <p:spPr>
          <a:xfrm>
            <a:off x="7664597" y="1253420"/>
            <a:ext cx="2015625" cy="390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955622" y="532596"/>
            <a:ext cx="10511725" cy="56741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773839" y="523220"/>
            <a:ext cx="11239970" cy="574505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3010989" y="0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792748" y="523220"/>
            <a:ext cx="550768" cy="574505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957686" y="869863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957686" y="962721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957686" y="1059538"/>
            <a:ext cx="219378" cy="5244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908834" y="130779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915868" y="1835226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915867" y="2423942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915866" y="3021309"/>
            <a:ext cx="341918" cy="341431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944358" y="618102"/>
            <a:ext cx="401174" cy="371235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839803" y="627112"/>
            <a:ext cx="122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526526" y="6217496"/>
            <a:ext cx="878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12-Atribuído Responsável/ Alterar solicitação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AB1D3A-1301-48D6-9CD0-3DCFD9B62D79}"/>
              </a:ext>
            </a:extLst>
          </p:cNvPr>
          <p:cNvSpPr/>
          <p:nvPr/>
        </p:nvSpPr>
        <p:spPr>
          <a:xfrm>
            <a:off x="1351963" y="1109383"/>
            <a:ext cx="1858359" cy="5148825"/>
          </a:xfrm>
          <a:prstGeom prst="rect">
            <a:avLst/>
          </a:prstGeom>
          <a:solidFill>
            <a:srgbClr val="1529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E06C89B-93ED-4FA4-9DBE-486D4CDB5922}"/>
              </a:ext>
            </a:extLst>
          </p:cNvPr>
          <p:cNvSpPr txBox="1"/>
          <p:nvPr/>
        </p:nvSpPr>
        <p:spPr>
          <a:xfrm>
            <a:off x="1223154" y="1155483"/>
            <a:ext cx="211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Novas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</a:rPr>
              <a:t> Solicitações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CBD15D-212A-4C41-B861-2840A90E4C8D}"/>
              </a:ext>
            </a:extLst>
          </p:cNvPr>
          <p:cNvCxnSpPr>
            <a:cxnSpLocks/>
          </p:cNvCxnSpPr>
          <p:nvPr/>
        </p:nvCxnSpPr>
        <p:spPr>
          <a:xfrm>
            <a:off x="1406767" y="1754369"/>
            <a:ext cx="1747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5CB35427-02FB-4818-BCB4-65ECC31C242A}"/>
              </a:ext>
            </a:extLst>
          </p:cNvPr>
          <p:cNvSpPr/>
          <p:nvPr/>
        </p:nvSpPr>
        <p:spPr>
          <a:xfrm>
            <a:off x="1468179" y="2119922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CB7D5-57D6-4C43-BD97-412F964BA0B6}"/>
              </a:ext>
            </a:extLst>
          </p:cNvPr>
          <p:cNvSpPr txBox="1"/>
          <p:nvPr/>
        </p:nvSpPr>
        <p:spPr>
          <a:xfrm>
            <a:off x="1529518" y="1786119"/>
            <a:ext cx="55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Nº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72F24D-C25F-468C-B772-540E428A5903}"/>
              </a:ext>
            </a:extLst>
          </p:cNvPr>
          <p:cNvSpPr txBox="1"/>
          <p:nvPr/>
        </p:nvSpPr>
        <p:spPr>
          <a:xfrm>
            <a:off x="2080286" y="1795733"/>
            <a:ext cx="9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38A391-02D9-4EFB-A1E2-A37632F0B794}"/>
              </a:ext>
            </a:extLst>
          </p:cNvPr>
          <p:cNvSpPr/>
          <p:nvPr/>
        </p:nvSpPr>
        <p:spPr>
          <a:xfrm>
            <a:off x="1466635" y="252030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CB86D82-E9FD-46E9-A949-825BE0B8D5AA}"/>
              </a:ext>
            </a:extLst>
          </p:cNvPr>
          <p:cNvSpPr/>
          <p:nvPr/>
        </p:nvSpPr>
        <p:spPr>
          <a:xfrm>
            <a:off x="1466189" y="2944206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28E570-D2FB-430B-B0B1-72CB6D7EA93F}"/>
              </a:ext>
            </a:extLst>
          </p:cNvPr>
          <p:cNvSpPr/>
          <p:nvPr/>
        </p:nvSpPr>
        <p:spPr>
          <a:xfrm>
            <a:off x="1466188" y="3359799"/>
            <a:ext cx="1644427" cy="27699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829A9D-20B5-41DC-8C93-295D646F1E51}"/>
              </a:ext>
            </a:extLst>
          </p:cNvPr>
          <p:cNvSpPr txBox="1"/>
          <p:nvPr/>
        </p:nvSpPr>
        <p:spPr>
          <a:xfrm>
            <a:off x="1351228" y="2132231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0130122  Desejo &amp; Sabor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3CB434-C90C-4BBF-BB97-EDC2032F1165}"/>
              </a:ext>
            </a:extLst>
          </p:cNvPr>
          <p:cNvSpPr txBox="1"/>
          <p:nvPr/>
        </p:nvSpPr>
        <p:spPr>
          <a:xfrm>
            <a:off x="1346625" y="2536915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0130222  Desejo &amp; Sabor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2200B62-B8BB-4311-89A2-FD024BCC1D74}"/>
              </a:ext>
            </a:extLst>
          </p:cNvPr>
          <p:cNvSpPr txBox="1"/>
          <p:nvPr/>
        </p:nvSpPr>
        <p:spPr>
          <a:xfrm>
            <a:off x="1362425" y="3387747"/>
            <a:ext cx="18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0130123  Desejo &amp; Sabor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936A7F-E94A-47E4-BEBF-4FB23AF9DE02}"/>
              </a:ext>
            </a:extLst>
          </p:cNvPr>
          <p:cNvSpPr txBox="1"/>
          <p:nvPr/>
        </p:nvSpPr>
        <p:spPr>
          <a:xfrm>
            <a:off x="1355039" y="2942993"/>
            <a:ext cx="164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15292F"/>
                </a:solidFill>
              </a:rPr>
              <a:t> 0110123  Momentum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5478F9-94AF-4B33-BA89-54309D3C9CCE}"/>
              </a:ext>
            </a:extLst>
          </p:cNvPr>
          <p:cNvSpPr txBox="1"/>
          <p:nvPr/>
        </p:nvSpPr>
        <p:spPr>
          <a:xfrm>
            <a:off x="3310008" y="791652"/>
            <a:ext cx="12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Filtros: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BE1FE8A-BF71-4395-8226-B5A85A63CFAA}"/>
              </a:ext>
            </a:extLst>
          </p:cNvPr>
          <p:cNvSpPr txBox="1"/>
          <p:nvPr/>
        </p:nvSpPr>
        <p:spPr>
          <a:xfrm>
            <a:off x="8581869" y="3662196"/>
            <a:ext cx="459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Atribuído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5E2EA8-2D66-42C7-A3A2-2852332FA07B}"/>
              </a:ext>
            </a:extLst>
          </p:cNvPr>
          <p:cNvCxnSpPr/>
          <p:nvPr/>
        </p:nvCxnSpPr>
        <p:spPr>
          <a:xfrm flipV="1">
            <a:off x="3382539" y="1150520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1DEE037-CC57-4FBA-872C-523E7568165A}"/>
              </a:ext>
            </a:extLst>
          </p:cNvPr>
          <p:cNvSpPr txBox="1"/>
          <p:nvPr/>
        </p:nvSpPr>
        <p:spPr>
          <a:xfrm>
            <a:off x="3307145" y="122488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da Solicitação: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6A61CEA-5B57-47F3-9BA0-D8E5FAB2E907}"/>
              </a:ext>
            </a:extLst>
          </p:cNvPr>
          <p:cNvSpPr txBox="1"/>
          <p:nvPr/>
        </p:nvSpPr>
        <p:spPr>
          <a:xfrm>
            <a:off x="3346669" y="1632718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Abertura: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A399E0E-041A-4212-A2B1-06F678EED16D}"/>
              </a:ext>
            </a:extLst>
          </p:cNvPr>
          <p:cNvSpPr txBox="1"/>
          <p:nvPr/>
        </p:nvSpPr>
        <p:spPr>
          <a:xfrm>
            <a:off x="7240697" y="1026764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 de Conclusão: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BF7934D-B92E-4F0C-8AF5-18603701655D}"/>
              </a:ext>
            </a:extLst>
          </p:cNvPr>
          <p:cNvSpPr/>
          <p:nvPr/>
        </p:nvSpPr>
        <p:spPr>
          <a:xfrm>
            <a:off x="9115451" y="1056749"/>
            <a:ext cx="1502934" cy="301254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7FF243-0A4B-4EA4-B744-B875852E53DC}"/>
              </a:ext>
            </a:extLst>
          </p:cNvPr>
          <p:cNvSpPr/>
          <p:nvPr/>
        </p:nvSpPr>
        <p:spPr>
          <a:xfrm>
            <a:off x="10630108" y="1056749"/>
            <a:ext cx="368106" cy="32543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EB03E9D-AA39-46D6-B7A6-94E602600D72}"/>
              </a:ext>
            </a:extLst>
          </p:cNvPr>
          <p:cNvSpPr txBox="1"/>
          <p:nvPr/>
        </p:nvSpPr>
        <p:spPr>
          <a:xfrm>
            <a:off x="3334103" y="2066653"/>
            <a:ext cx="2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C733E28-8F32-4674-AA25-62EBDE8918DF}"/>
              </a:ext>
            </a:extLst>
          </p:cNvPr>
          <p:cNvCxnSpPr/>
          <p:nvPr/>
        </p:nvCxnSpPr>
        <p:spPr>
          <a:xfrm flipV="1">
            <a:off x="3381079" y="2653011"/>
            <a:ext cx="7814135" cy="13911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>
            <a:extLst>
              <a:ext uri="{FF2B5EF4-FFF2-40B4-BE49-F238E27FC236}">
                <a16:creationId xmlns:a16="http://schemas.microsoft.com/office/drawing/2014/main" id="{FC84D1E7-56C4-48F3-BBA1-05117E80D0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1079" y="3408377"/>
          <a:ext cx="83788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103423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344355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02508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196983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238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Cliente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67E001-DD04-479D-8CB1-24EC9BFCB97B}"/>
              </a:ext>
            </a:extLst>
          </p:cNvPr>
          <p:cNvGraphicFramePr>
            <a:graphicFrameLocks noGrp="1"/>
          </p:cNvGraphicFramePr>
          <p:nvPr/>
        </p:nvGraphicFramePr>
        <p:xfrm>
          <a:off x="3307145" y="378386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graphicFrame>
        <p:nvGraphicFramePr>
          <p:cNvPr id="83" name="Tabela 82">
            <a:extLst>
              <a:ext uri="{FF2B5EF4-FFF2-40B4-BE49-F238E27FC236}">
                <a16:creationId xmlns:a16="http://schemas.microsoft.com/office/drawing/2014/main" id="{B1FEE09C-91F0-4811-BBC8-FD47B6986CB7}"/>
              </a:ext>
            </a:extLst>
          </p:cNvPr>
          <p:cNvGraphicFramePr>
            <a:graphicFrameLocks noGrp="1"/>
          </p:cNvGraphicFramePr>
          <p:nvPr/>
        </p:nvGraphicFramePr>
        <p:xfrm>
          <a:off x="3315356" y="4159357"/>
          <a:ext cx="84528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366">
                  <a:extLst>
                    <a:ext uri="{9D8B030D-6E8A-4147-A177-3AD203B41FA5}">
                      <a16:colId xmlns:a16="http://schemas.microsoft.com/office/drawing/2014/main" val="30249587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35439120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285628175"/>
                    </a:ext>
                  </a:extLst>
                </a:gridCol>
                <a:gridCol w="1350498">
                  <a:extLst>
                    <a:ext uri="{9D8B030D-6E8A-4147-A177-3AD203B41FA5}">
                      <a16:colId xmlns:a16="http://schemas.microsoft.com/office/drawing/2014/main" val="2115963982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081241688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17319620"/>
                    </a:ext>
                  </a:extLst>
                </a:gridCol>
                <a:gridCol w="1195125">
                  <a:extLst>
                    <a:ext uri="{9D8B030D-6E8A-4147-A177-3AD203B41FA5}">
                      <a16:colId xmlns:a16="http://schemas.microsoft.com/office/drawing/2014/main" val="2092374736"/>
                    </a:ext>
                  </a:extLst>
                </a:gridCol>
              </a:tblGrid>
              <a:tr h="242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Desejo &amp; Sabor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cadastrar um...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Suporte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6F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34691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AB425EE9-6ABA-4B01-8880-DD9430201410}"/>
              </a:ext>
            </a:extLst>
          </p:cNvPr>
          <p:cNvSpPr txBox="1"/>
          <p:nvPr/>
        </p:nvSpPr>
        <p:spPr>
          <a:xfrm>
            <a:off x="5776300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0C6A009-08E4-4642-B656-691CADD38431}"/>
              </a:ext>
            </a:extLst>
          </p:cNvPr>
          <p:cNvSpPr txBox="1"/>
          <p:nvPr/>
        </p:nvSpPr>
        <p:spPr>
          <a:xfrm>
            <a:off x="7400032" y="103601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A59813-A70B-45D6-BDD5-0F5C0AB0E483}"/>
              </a:ext>
            </a:extLst>
          </p:cNvPr>
          <p:cNvSpPr/>
          <p:nvPr/>
        </p:nvSpPr>
        <p:spPr>
          <a:xfrm>
            <a:off x="3295253" y="668633"/>
            <a:ext cx="8472920" cy="5479488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48F1DF0-0410-4DE7-8818-A871BE320A7B}"/>
              </a:ext>
            </a:extLst>
          </p:cNvPr>
          <p:cNvSpPr txBox="1"/>
          <p:nvPr/>
        </p:nvSpPr>
        <p:spPr>
          <a:xfrm>
            <a:off x="3906124" y="827713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A2773F2-B509-48DB-AFBD-5B6AD9E0653D}"/>
              </a:ext>
            </a:extLst>
          </p:cNvPr>
          <p:cNvSpPr txBox="1"/>
          <p:nvPr/>
        </p:nvSpPr>
        <p:spPr>
          <a:xfrm>
            <a:off x="5780895" y="780438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CC353B7-FCF7-4224-9117-BECB4EA0175F}"/>
              </a:ext>
            </a:extLst>
          </p:cNvPr>
          <p:cNvSpPr txBox="1"/>
          <p:nvPr/>
        </p:nvSpPr>
        <p:spPr>
          <a:xfrm>
            <a:off x="3889590" y="13349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7A511319-1430-48B4-BA49-8F7FC7244EF4}"/>
              </a:ext>
            </a:extLst>
          </p:cNvPr>
          <p:cNvSpPr txBox="1"/>
          <p:nvPr/>
        </p:nvSpPr>
        <p:spPr>
          <a:xfrm>
            <a:off x="3897857" y="1636981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Cliente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7F484A9-5C58-4F43-87BF-5126712BC565}"/>
              </a:ext>
            </a:extLst>
          </p:cNvPr>
          <p:cNvSpPr txBox="1"/>
          <p:nvPr/>
        </p:nvSpPr>
        <p:spPr>
          <a:xfrm>
            <a:off x="3906124" y="1947965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A0513F4-9144-4B45-9954-17C506C81CD8}"/>
              </a:ext>
            </a:extLst>
          </p:cNvPr>
          <p:cNvSpPr txBox="1"/>
          <p:nvPr/>
        </p:nvSpPr>
        <p:spPr>
          <a:xfrm>
            <a:off x="3909945" y="2808229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EBE18D8-F82A-4789-AA8A-F62103E55940}"/>
              </a:ext>
            </a:extLst>
          </p:cNvPr>
          <p:cNvSpPr txBox="1"/>
          <p:nvPr/>
        </p:nvSpPr>
        <p:spPr>
          <a:xfrm>
            <a:off x="11047177" y="694499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38DD7B3-0846-434B-97D4-291A01937A83}"/>
              </a:ext>
            </a:extLst>
          </p:cNvPr>
          <p:cNvSpPr txBox="1"/>
          <p:nvPr/>
        </p:nvSpPr>
        <p:spPr>
          <a:xfrm>
            <a:off x="5241562" y="132702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FC00A54-E8AA-4F7B-A3E8-BCFBAA00680A}"/>
              </a:ext>
            </a:extLst>
          </p:cNvPr>
          <p:cNvSpPr txBox="1"/>
          <p:nvPr/>
        </p:nvSpPr>
        <p:spPr>
          <a:xfrm>
            <a:off x="10063498" y="338124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BF6C269-088A-44A6-B833-7E0D2D3BFEF9}"/>
              </a:ext>
            </a:extLst>
          </p:cNvPr>
          <p:cNvSpPr txBox="1"/>
          <p:nvPr/>
        </p:nvSpPr>
        <p:spPr>
          <a:xfrm>
            <a:off x="4600180" y="167702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Desejo &amp; Sabor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35C0DC4-7B8E-4E57-8A49-08669BCF9E39}"/>
              </a:ext>
            </a:extLst>
          </p:cNvPr>
          <p:cNvSpPr txBox="1"/>
          <p:nvPr/>
        </p:nvSpPr>
        <p:spPr>
          <a:xfrm>
            <a:off x="4824512" y="1982475"/>
            <a:ext cx="6015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B2FB8C5-18F4-4CC2-833C-DBFBA998F7DB}"/>
              </a:ext>
            </a:extLst>
          </p:cNvPr>
          <p:cNvSpPr txBox="1"/>
          <p:nvPr/>
        </p:nvSpPr>
        <p:spPr>
          <a:xfrm>
            <a:off x="3993454" y="4368727"/>
            <a:ext cx="919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 Técnica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8EB62A5-F7E8-49B1-9936-0155AE886F7D}"/>
              </a:ext>
            </a:extLst>
          </p:cNvPr>
          <p:cNvSpPr txBox="1"/>
          <p:nvPr/>
        </p:nvSpPr>
        <p:spPr>
          <a:xfrm>
            <a:off x="3952814" y="352369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Categoria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8D60235-5B70-4FE8-AA5B-8405A18EF96B}"/>
              </a:ext>
            </a:extLst>
          </p:cNvPr>
          <p:cNvSpPr txBox="1"/>
          <p:nvPr/>
        </p:nvSpPr>
        <p:spPr>
          <a:xfrm>
            <a:off x="5864430" y="1635362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F152B7D-D2C6-4EFE-BA33-BC730BB056A2}"/>
              </a:ext>
            </a:extLst>
          </p:cNvPr>
          <p:cNvSpPr txBox="1"/>
          <p:nvPr/>
        </p:nvSpPr>
        <p:spPr>
          <a:xfrm>
            <a:off x="6785406" y="1662946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A5147AF-F867-49A6-BD94-D4C663971F80}"/>
              </a:ext>
            </a:extLst>
          </p:cNvPr>
          <p:cNvSpPr txBox="1"/>
          <p:nvPr/>
        </p:nvSpPr>
        <p:spPr>
          <a:xfrm>
            <a:off x="7522178" y="3568754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Nível Urgência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3EE69F4D-91C5-4D09-AAB1-228E491C84CD}"/>
              </a:ext>
            </a:extLst>
          </p:cNvPr>
          <p:cNvSpPr txBox="1"/>
          <p:nvPr/>
        </p:nvSpPr>
        <p:spPr>
          <a:xfrm>
            <a:off x="4029592" y="4959007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Resposta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4E6205-B674-4597-85F6-C16E1A6B80B5}"/>
              </a:ext>
            </a:extLst>
          </p:cNvPr>
          <p:cNvSpPr/>
          <p:nvPr/>
        </p:nvSpPr>
        <p:spPr>
          <a:xfrm>
            <a:off x="5434683" y="2828410"/>
            <a:ext cx="1544557" cy="275230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C23F156B-708C-4C5B-B957-A3ADA882B382}"/>
              </a:ext>
            </a:extLst>
          </p:cNvPr>
          <p:cNvSpPr/>
          <p:nvPr/>
        </p:nvSpPr>
        <p:spPr>
          <a:xfrm>
            <a:off x="6628133" y="2825951"/>
            <a:ext cx="331812" cy="26288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1F86656-1E2C-42EF-962A-DCA85912AFD2}"/>
              </a:ext>
            </a:extLst>
          </p:cNvPr>
          <p:cNvSpPr txBox="1"/>
          <p:nvPr/>
        </p:nvSpPr>
        <p:spPr>
          <a:xfrm>
            <a:off x="3993454" y="3973776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Status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76B92603-82D7-4022-8DB3-79B425004933}"/>
              </a:ext>
            </a:extLst>
          </p:cNvPr>
          <p:cNvSpPr/>
          <p:nvPr/>
        </p:nvSpPr>
        <p:spPr>
          <a:xfrm>
            <a:off x="10789722" y="2040448"/>
            <a:ext cx="355223" cy="411524"/>
          </a:xfrm>
          <a:prstGeom prst="downArrow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CC0752B-93DB-47C8-BC3F-DD7C47D7823A}"/>
              </a:ext>
            </a:extLst>
          </p:cNvPr>
          <p:cNvSpPr txBox="1"/>
          <p:nvPr/>
        </p:nvSpPr>
        <p:spPr>
          <a:xfrm>
            <a:off x="10611898" y="1688017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</a:rPr>
              <a:t>Simbolo</a:t>
            </a:r>
            <a:r>
              <a:rPr lang="pt-BR" sz="1400" b="1" dirty="0">
                <a:solidFill>
                  <a:srgbClr val="FF0000"/>
                </a:solidFill>
              </a:rPr>
              <a:t> anexo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D4C90D30-E8DA-4027-A845-DA91B7A88EFE}"/>
              </a:ext>
            </a:extLst>
          </p:cNvPr>
          <p:cNvSpPr txBox="1"/>
          <p:nvPr/>
        </p:nvSpPr>
        <p:spPr>
          <a:xfrm>
            <a:off x="3907361" y="3171579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Responsável: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839B672C-43D1-4D9E-A630-C8E9645273FE}"/>
              </a:ext>
            </a:extLst>
          </p:cNvPr>
          <p:cNvSpPr/>
          <p:nvPr/>
        </p:nvSpPr>
        <p:spPr>
          <a:xfrm>
            <a:off x="5422119" y="3206911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3FB62D56-4DF5-4898-AD57-62E431134C08}"/>
              </a:ext>
            </a:extLst>
          </p:cNvPr>
          <p:cNvSpPr txBox="1"/>
          <p:nvPr/>
        </p:nvSpPr>
        <p:spPr>
          <a:xfrm>
            <a:off x="7991083" y="3197498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Atribuído: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A5C1430C-1DCA-4152-B4E2-8D7DB79521E9}"/>
              </a:ext>
            </a:extLst>
          </p:cNvPr>
          <p:cNvSpPr/>
          <p:nvPr/>
        </p:nvSpPr>
        <p:spPr>
          <a:xfrm>
            <a:off x="8937061" y="3218797"/>
            <a:ext cx="1927469" cy="282003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3B2CFCBC-4962-40EE-A166-9DA78BF88AB1}"/>
              </a:ext>
            </a:extLst>
          </p:cNvPr>
          <p:cNvSpPr/>
          <p:nvPr/>
        </p:nvSpPr>
        <p:spPr>
          <a:xfrm>
            <a:off x="4968814" y="3598548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ADD86D9A-1F48-4B76-9331-9E91A8C9C5E3}"/>
              </a:ext>
            </a:extLst>
          </p:cNvPr>
          <p:cNvSpPr/>
          <p:nvPr/>
        </p:nvSpPr>
        <p:spPr>
          <a:xfrm>
            <a:off x="8919682" y="3624977"/>
            <a:ext cx="1998791" cy="245461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14E832EA-FCDC-426F-BCD3-E7C8DD0FA51A}"/>
              </a:ext>
            </a:extLst>
          </p:cNvPr>
          <p:cNvSpPr/>
          <p:nvPr/>
        </p:nvSpPr>
        <p:spPr>
          <a:xfrm>
            <a:off x="4807155" y="4004656"/>
            <a:ext cx="2454876" cy="294615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786D508C-ECDC-4F28-BF06-62A1D3F14DB2}"/>
              </a:ext>
            </a:extLst>
          </p:cNvPr>
          <p:cNvSpPr/>
          <p:nvPr/>
        </p:nvSpPr>
        <p:spPr>
          <a:xfrm>
            <a:off x="4916153" y="5016060"/>
            <a:ext cx="5923897" cy="44686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CEE00906-5E29-4BC9-943F-57FB8F6C6F13}"/>
              </a:ext>
            </a:extLst>
          </p:cNvPr>
          <p:cNvSpPr/>
          <p:nvPr/>
        </p:nvSpPr>
        <p:spPr>
          <a:xfrm>
            <a:off x="9480517" y="5651341"/>
            <a:ext cx="1396411" cy="376338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2A2E13BA-3461-457F-9EA0-3154A8C820A1}"/>
              </a:ext>
            </a:extLst>
          </p:cNvPr>
          <p:cNvSpPr txBox="1"/>
          <p:nvPr/>
        </p:nvSpPr>
        <p:spPr>
          <a:xfrm>
            <a:off x="9787650" y="5674786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Salvar</a:t>
            </a:r>
          </a:p>
        </p:txBody>
      </p:sp>
      <p:sp>
        <p:nvSpPr>
          <p:cNvPr id="148" name="Triângulo isósceles 147">
            <a:extLst>
              <a:ext uri="{FF2B5EF4-FFF2-40B4-BE49-F238E27FC236}">
                <a16:creationId xmlns:a16="http://schemas.microsoft.com/office/drawing/2014/main" id="{2FFB0ED8-EAC3-4A3D-A5FD-063FA53DBE26}"/>
              </a:ext>
            </a:extLst>
          </p:cNvPr>
          <p:cNvSpPr/>
          <p:nvPr/>
        </p:nvSpPr>
        <p:spPr>
          <a:xfrm rot="10800000" flipH="1">
            <a:off x="7522178" y="3248919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Triângulo isósceles 149">
            <a:extLst>
              <a:ext uri="{FF2B5EF4-FFF2-40B4-BE49-F238E27FC236}">
                <a16:creationId xmlns:a16="http://schemas.microsoft.com/office/drawing/2014/main" id="{BF480EC9-C3E3-4A09-A407-17E4A91D4A89}"/>
              </a:ext>
            </a:extLst>
          </p:cNvPr>
          <p:cNvSpPr/>
          <p:nvPr/>
        </p:nvSpPr>
        <p:spPr>
          <a:xfrm rot="10800000" flipH="1">
            <a:off x="10545116" y="3260040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Triângulo isósceles 150">
            <a:extLst>
              <a:ext uri="{FF2B5EF4-FFF2-40B4-BE49-F238E27FC236}">
                <a16:creationId xmlns:a16="http://schemas.microsoft.com/office/drawing/2014/main" id="{78B031CC-55E0-4B6A-9C04-6472CDA54B9B}"/>
              </a:ext>
            </a:extLst>
          </p:cNvPr>
          <p:cNvSpPr/>
          <p:nvPr/>
        </p:nvSpPr>
        <p:spPr>
          <a:xfrm rot="10800000" flipH="1">
            <a:off x="7068726" y="3640943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Triângulo isósceles 151">
            <a:extLst>
              <a:ext uri="{FF2B5EF4-FFF2-40B4-BE49-F238E27FC236}">
                <a16:creationId xmlns:a16="http://schemas.microsoft.com/office/drawing/2014/main" id="{5DC120CE-137E-4DA8-ABDB-D54665981420}"/>
              </a:ext>
            </a:extLst>
          </p:cNvPr>
          <p:cNvSpPr/>
          <p:nvPr/>
        </p:nvSpPr>
        <p:spPr>
          <a:xfrm rot="10800000" flipH="1">
            <a:off x="10506316" y="3626428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Triângulo isósceles 152">
            <a:extLst>
              <a:ext uri="{FF2B5EF4-FFF2-40B4-BE49-F238E27FC236}">
                <a16:creationId xmlns:a16="http://schemas.microsoft.com/office/drawing/2014/main" id="{8C660A57-ECC6-4DD1-A2D5-00D5102896B5}"/>
              </a:ext>
            </a:extLst>
          </p:cNvPr>
          <p:cNvSpPr/>
          <p:nvPr/>
        </p:nvSpPr>
        <p:spPr>
          <a:xfrm rot="10800000" flipH="1">
            <a:off x="6919220" y="4021272"/>
            <a:ext cx="331812" cy="268321"/>
          </a:xfrm>
          <a:prstGeom prst="triangl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9E589BDC-D6A0-4713-88F4-EAC6720FAA67}"/>
              </a:ext>
            </a:extLst>
          </p:cNvPr>
          <p:cNvSpPr txBox="1"/>
          <p:nvPr/>
        </p:nvSpPr>
        <p:spPr>
          <a:xfrm>
            <a:off x="4977598" y="399621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Classificado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2C582B47-01C5-4D9B-A9C3-8A2076FB9D31}"/>
              </a:ext>
            </a:extLst>
          </p:cNvPr>
          <p:cNvSpPr txBox="1"/>
          <p:nvPr/>
        </p:nvSpPr>
        <p:spPr>
          <a:xfrm>
            <a:off x="5521589" y="2816927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3AD080C1-14C4-4387-A6C4-3084C983B1F1}"/>
              </a:ext>
            </a:extLst>
          </p:cNvPr>
          <p:cNvSpPr txBox="1"/>
          <p:nvPr/>
        </p:nvSpPr>
        <p:spPr>
          <a:xfrm>
            <a:off x="5501179" y="320916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Daniela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308201F-F0F8-47D4-854A-63E9CB6493AE}"/>
              </a:ext>
            </a:extLst>
          </p:cNvPr>
          <p:cNvSpPr txBox="1"/>
          <p:nvPr/>
        </p:nvSpPr>
        <p:spPr>
          <a:xfrm>
            <a:off x="8996217" y="3222410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Leonardo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39C9BF4-C692-4777-B70D-1A60604430FB}"/>
              </a:ext>
            </a:extLst>
          </p:cNvPr>
          <p:cNvSpPr txBox="1"/>
          <p:nvPr/>
        </p:nvSpPr>
        <p:spPr>
          <a:xfrm>
            <a:off x="5065453" y="3602250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E186446F-FA2D-4A39-A8D5-B3B0B62E94B0}"/>
              </a:ext>
            </a:extLst>
          </p:cNvPr>
          <p:cNvSpPr txBox="1"/>
          <p:nvPr/>
        </p:nvSpPr>
        <p:spPr>
          <a:xfrm>
            <a:off x="9017588" y="3603682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Imediato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16E8144-1025-4743-A0E2-D63F2D1866E1}"/>
              </a:ext>
            </a:extLst>
          </p:cNvPr>
          <p:cNvSpPr txBox="1"/>
          <p:nvPr/>
        </p:nvSpPr>
        <p:spPr>
          <a:xfrm>
            <a:off x="4768085" y="4288308"/>
            <a:ext cx="6015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C9B3A25-8EE9-43AE-A8BA-AA6FBA7DF7CE}"/>
              </a:ext>
            </a:extLst>
          </p:cNvPr>
          <p:cNvSpPr/>
          <p:nvPr/>
        </p:nvSpPr>
        <p:spPr>
          <a:xfrm>
            <a:off x="3927511" y="5504459"/>
            <a:ext cx="2355150" cy="44686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6F9DE0C-9039-430B-921D-99EFF3AF200E}"/>
              </a:ext>
            </a:extLst>
          </p:cNvPr>
          <p:cNvSpPr txBox="1"/>
          <p:nvPr/>
        </p:nvSpPr>
        <p:spPr>
          <a:xfrm>
            <a:off x="4029591" y="5504459"/>
            <a:ext cx="309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Adicionar novo comentário</a:t>
            </a:r>
            <a:endParaRPr lang="pt-BR" sz="1600" b="1" dirty="0">
              <a:solidFill>
                <a:srgbClr val="15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740018" y="2693653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740018" y="3310283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12670" y="2693653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85856" y="323835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554349" y="5311058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826223" y="534918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937158" y="186392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3" y="1111348"/>
            <a:ext cx="659345" cy="500809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1445861" y="1457990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1445861" y="1550848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1445861" y="1634413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1371290" y="248961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1371289" y="3078330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1371288" y="367569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9484" y="473365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740018" y="4737233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861438" y="4762417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851172" y="6159212"/>
            <a:ext cx="741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Minimizado/Abrir Solicitação -</a:t>
            </a:r>
          </a:p>
        </p:txBody>
      </p:sp>
    </p:spTree>
    <p:extLst>
      <p:ext uri="{BB962C8B-B14F-4D97-AF65-F5344CB8AC3E}">
        <p14:creationId xmlns:p14="http://schemas.microsoft.com/office/powerpoint/2010/main" val="332113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5552701" y="2818666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5552701" y="3435296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4438988" y="3435296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8367032" y="5436071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8638906" y="5474198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91513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4632167" y="485866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5552701" y="4862246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6674121" y="48874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46066" y="1916469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851172" y="6159212"/>
            <a:ext cx="722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Expandido/Abrir Solicitação -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4367558" y="2798681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8610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271739" y="6252015"/>
            <a:ext cx="627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3758"/>
              </p:ext>
            </p:extLst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22181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56670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9592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462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337714" y="6233853"/>
            <a:ext cx="6882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Solicitação/Concluídas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1322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3906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5384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0130120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765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0130119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19/10/2018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500945" y="6291644"/>
            <a:ext cx="7492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detalhe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B612DAF-DB33-41DC-BE6D-E368239BD8EC}"/>
              </a:ext>
            </a:extLst>
          </p:cNvPr>
          <p:cNvSpPr/>
          <p:nvPr/>
        </p:nvSpPr>
        <p:spPr>
          <a:xfrm>
            <a:off x="3267293" y="1800996"/>
            <a:ext cx="7785020" cy="4077387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9E718C-0602-43E3-AC09-62BD444BFFFC}"/>
              </a:ext>
            </a:extLst>
          </p:cNvPr>
          <p:cNvSpPr/>
          <p:nvPr/>
        </p:nvSpPr>
        <p:spPr>
          <a:xfrm>
            <a:off x="4217516" y="252104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182B9F0-A428-4A73-93F0-B611C89F14A5}"/>
              </a:ext>
            </a:extLst>
          </p:cNvPr>
          <p:cNvSpPr/>
          <p:nvPr/>
        </p:nvSpPr>
        <p:spPr>
          <a:xfrm>
            <a:off x="5500520" y="2505467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01E2042-B3E5-4CFB-AE50-F53DB19BE85A}"/>
              </a:ext>
            </a:extLst>
          </p:cNvPr>
          <p:cNvSpPr/>
          <p:nvPr/>
        </p:nvSpPr>
        <p:spPr>
          <a:xfrm>
            <a:off x="6807479" y="2501819"/>
            <a:ext cx="516656" cy="493662"/>
          </a:xfrm>
          <a:prstGeom prst="ellipse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47356DE-D125-4946-991E-ADB98BC169FB}"/>
              </a:ext>
            </a:extLst>
          </p:cNvPr>
          <p:cNvSpPr/>
          <p:nvPr/>
        </p:nvSpPr>
        <p:spPr>
          <a:xfrm>
            <a:off x="8094100" y="247318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632014D-7D43-4DEB-84F2-614BF8787ABD}"/>
              </a:ext>
            </a:extLst>
          </p:cNvPr>
          <p:cNvSpPr/>
          <p:nvPr/>
        </p:nvSpPr>
        <p:spPr>
          <a:xfrm>
            <a:off x="9380721" y="2467516"/>
            <a:ext cx="516656" cy="493662"/>
          </a:xfrm>
          <a:prstGeom prst="ellipse">
            <a:avLst/>
          </a:prstGeom>
          <a:solidFill>
            <a:schemeClr val="bg1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A62672F-465E-451E-B344-A9269CCDDCBE}"/>
              </a:ext>
            </a:extLst>
          </p:cNvPr>
          <p:cNvSpPr txBox="1"/>
          <p:nvPr/>
        </p:nvSpPr>
        <p:spPr>
          <a:xfrm>
            <a:off x="4076582" y="1951105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Solicitação Número: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F24D8B5-5B31-443F-9581-3B5BE66FE190}"/>
              </a:ext>
            </a:extLst>
          </p:cNvPr>
          <p:cNvSpPr txBox="1"/>
          <p:nvPr/>
        </p:nvSpPr>
        <p:spPr>
          <a:xfrm>
            <a:off x="4071341" y="300522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Aberta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519A088-8331-46EC-829D-CA0394E24FC5}"/>
              </a:ext>
            </a:extLst>
          </p:cNvPr>
          <p:cNvSpPr txBox="1"/>
          <p:nvPr/>
        </p:nvSpPr>
        <p:spPr>
          <a:xfrm>
            <a:off x="5176111" y="30025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Classificada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FECB0DB-6939-45BA-91AA-104E251FB5D1}"/>
              </a:ext>
            </a:extLst>
          </p:cNvPr>
          <p:cNvSpPr txBox="1"/>
          <p:nvPr/>
        </p:nvSpPr>
        <p:spPr>
          <a:xfrm>
            <a:off x="6553277" y="300045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Andamento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6BF6736-17A9-4E25-AFB8-0B6D72BA4061}"/>
              </a:ext>
            </a:extLst>
          </p:cNvPr>
          <p:cNvSpPr txBox="1"/>
          <p:nvPr/>
        </p:nvSpPr>
        <p:spPr>
          <a:xfrm>
            <a:off x="7703570" y="29999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Homologação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A139AB2-59BA-4C5B-8C1F-5FC7FD38DFF7}"/>
              </a:ext>
            </a:extLst>
          </p:cNvPr>
          <p:cNvSpPr txBox="1"/>
          <p:nvPr/>
        </p:nvSpPr>
        <p:spPr>
          <a:xfrm>
            <a:off x="9152849" y="2996123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Concluída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27DBC23-9164-4E35-8397-CB9DA2A3E434}"/>
              </a:ext>
            </a:extLst>
          </p:cNvPr>
          <p:cNvSpPr txBox="1"/>
          <p:nvPr/>
        </p:nvSpPr>
        <p:spPr>
          <a:xfrm>
            <a:off x="4335070" y="2594105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D9BB9DE-0F44-4EE5-8399-B609245EE33D}"/>
              </a:ext>
            </a:extLst>
          </p:cNvPr>
          <p:cNvSpPr txBox="1"/>
          <p:nvPr/>
        </p:nvSpPr>
        <p:spPr>
          <a:xfrm>
            <a:off x="56276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19972F3-7997-4729-8DE7-6905F383FF65}"/>
              </a:ext>
            </a:extLst>
          </p:cNvPr>
          <p:cNvSpPr txBox="1"/>
          <p:nvPr/>
        </p:nvSpPr>
        <p:spPr>
          <a:xfrm>
            <a:off x="6932912" y="2577492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451129-D8B8-4F60-82BC-EB3DE26D2854}"/>
              </a:ext>
            </a:extLst>
          </p:cNvPr>
          <p:cNvSpPr txBox="1"/>
          <p:nvPr/>
        </p:nvSpPr>
        <p:spPr>
          <a:xfrm>
            <a:off x="8215271" y="2551329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BD5150F-ADF7-401E-92F9-00CA8008AB65}"/>
              </a:ext>
            </a:extLst>
          </p:cNvPr>
          <p:cNvSpPr txBox="1"/>
          <p:nvPr/>
        </p:nvSpPr>
        <p:spPr>
          <a:xfrm>
            <a:off x="9505436" y="2548668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3DB68"/>
                </a:solidFill>
              </a:rPr>
              <a:t>5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CC6EA7-DB57-461C-92A7-A138270D2D67}"/>
              </a:ext>
            </a:extLst>
          </p:cNvPr>
          <p:cNvCxnSpPr/>
          <p:nvPr/>
        </p:nvCxnSpPr>
        <p:spPr>
          <a:xfrm>
            <a:off x="4734172" y="2763382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1493231-AFBB-4023-A396-0C983D4A0505}"/>
              </a:ext>
            </a:extLst>
          </p:cNvPr>
          <p:cNvCxnSpPr/>
          <p:nvPr/>
        </p:nvCxnSpPr>
        <p:spPr>
          <a:xfrm>
            <a:off x="6042355" y="2746769"/>
            <a:ext cx="816397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7D523FC5-1D78-45DD-A09F-9085BAC9FE34}"/>
              </a:ext>
            </a:extLst>
          </p:cNvPr>
          <p:cNvCxnSpPr>
            <a:cxnSpLocks/>
          </p:cNvCxnSpPr>
          <p:nvPr/>
        </p:nvCxnSpPr>
        <p:spPr>
          <a:xfrm>
            <a:off x="7324135" y="2729639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0939A9A-6E28-4D0A-9118-C7871EE5D473}"/>
              </a:ext>
            </a:extLst>
          </p:cNvPr>
          <p:cNvCxnSpPr>
            <a:cxnSpLocks/>
          </p:cNvCxnSpPr>
          <p:nvPr/>
        </p:nvCxnSpPr>
        <p:spPr>
          <a:xfrm>
            <a:off x="8610756" y="2714347"/>
            <a:ext cx="769965" cy="0"/>
          </a:xfrm>
          <a:prstGeom prst="line">
            <a:avLst/>
          </a:prstGeom>
          <a:ln>
            <a:solidFill>
              <a:srgbClr val="03DB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CFFA88B-F4C6-41C0-BEA1-B716FF4303C5}"/>
              </a:ext>
            </a:extLst>
          </p:cNvPr>
          <p:cNvSpPr txBox="1"/>
          <p:nvPr/>
        </p:nvSpPr>
        <p:spPr>
          <a:xfrm>
            <a:off x="5850407" y="1919776"/>
            <a:ext cx="156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5292F"/>
                </a:solidFill>
              </a:rPr>
              <a:t>0130222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C7987A2-1046-4F19-84A6-8716DBF785CB}"/>
              </a:ext>
            </a:extLst>
          </p:cNvPr>
          <p:cNvSpPr txBox="1"/>
          <p:nvPr/>
        </p:nvSpPr>
        <p:spPr>
          <a:xfrm>
            <a:off x="3467561" y="36842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abertura: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7335DF-0009-48B7-9508-9BA393854DC1}"/>
              </a:ext>
            </a:extLst>
          </p:cNvPr>
          <p:cNvSpPr txBox="1"/>
          <p:nvPr/>
        </p:nvSpPr>
        <p:spPr>
          <a:xfrm>
            <a:off x="3475828" y="4056658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Solicitante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12D3862-1157-4A67-8C92-38602BE2EA99}"/>
              </a:ext>
            </a:extLst>
          </p:cNvPr>
          <p:cNvSpPr txBox="1"/>
          <p:nvPr/>
        </p:nvSpPr>
        <p:spPr>
          <a:xfrm>
            <a:off x="3482857" y="4480849"/>
            <a:ext cx="18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Descrição</a:t>
            </a:r>
            <a:r>
              <a:rPr lang="pt-BR" sz="1600" b="1" dirty="0">
                <a:solidFill>
                  <a:srgbClr val="15292F"/>
                </a:solidFill>
              </a:rPr>
              <a:t>: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7E17A5-BD11-452C-B744-3C22B27E3153}"/>
              </a:ext>
            </a:extLst>
          </p:cNvPr>
          <p:cNvSpPr txBox="1"/>
          <p:nvPr/>
        </p:nvSpPr>
        <p:spPr>
          <a:xfrm>
            <a:off x="5839851" y="367925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previsão: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C489FF2-1264-49DC-978C-2E0001EDAB88}"/>
              </a:ext>
            </a:extLst>
          </p:cNvPr>
          <p:cNvSpPr txBox="1"/>
          <p:nvPr/>
        </p:nvSpPr>
        <p:spPr>
          <a:xfrm>
            <a:off x="8173995" y="366409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15292F"/>
                </a:solidFill>
              </a:rPr>
              <a:t>Data de conclusão: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68D6E0C-FA24-4694-89D9-57EF2D4C0043}"/>
              </a:ext>
            </a:extLst>
          </p:cNvPr>
          <p:cNvSpPr txBox="1"/>
          <p:nvPr/>
        </p:nvSpPr>
        <p:spPr>
          <a:xfrm>
            <a:off x="10613391" y="1750311"/>
            <a:ext cx="4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C9737A7-2F50-4A94-91BA-135F06505EDA}"/>
              </a:ext>
            </a:extLst>
          </p:cNvPr>
          <p:cNvSpPr txBox="1"/>
          <p:nvPr/>
        </p:nvSpPr>
        <p:spPr>
          <a:xfrm>
            <a:off x="4819533" y="3676363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22/10/2018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5C64B5F-D71C-44D2-8868-676FC511FBCD}"/>
              </a:ext>
            </a:extLst>
          </p:cNvPr>
          <p:cNvSpPr txBox="1"/>
          <p:nvPr/>
        </p:nvSpPr>
        <p:spPr>
          <a:xfrm>
            <a:off x="7182653" y="36771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24/10/2018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91F5B0B-D85C-4149-A1C0-95DB862DD25A}"/>
              </a:ext>
            </a:extLst>
          </p:cNvPr>
          <p:cNvSpPr txBox="1"/>
          <p:nvPr/>
        </p:nvSpPr>
        <p:spPr>
          <a:xfrm>
            <a:off x="9641469" y="3662621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4FAE5A0-8A09-4EA5-867C-28D69CD72116}"/>
              </a:ext>
            </a:extLst>
          </p:cNvPr>
          <p:cNvSpPr txBox="1"/>
          <p:nvPr/>
        </p:nvSpPr>
        <p:spPr>
          <a:xfrm>
            <a:off x="4422079" y="4095894"/>
            <a:ext cx="187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 Maria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E892B0F-4A58-42D2-920A-A5640163ABE4}"/>
              </a:ext>
            </a:extLst>
          </p:cNvPr>
          <p:cNvSpPr txBox="1"/>
          <p:nvPr/>
        </p:nvSpPr>
        <p:spPr>
          <a:xfrm>
            <a:off x="4377220" y="4501684"/>
            <a:ext cx="6449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Ao registrar um produto do tipo Bombom de morango, o sistema não está reconhecendo o código de barras do mesmo, gerando um erro. Este produto já está cadastrado no sistema.</a:t>
            </a:r>
          </a:p>
        </p:txBody>
      </p:sp>
    </p:spTree>
    <p:extLst>
      <p:ext uri="{BB962C8B-B14F-4D97-AF65-F5344CB8AC3E}">
        <p14:creationId xmlns:p14="http://schemas.microsoft.com/office/powerpoint/2010/main" val="230775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37242" y="2763840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4177233" y="6252015"/>
            <a:ext cx="4024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Solicitador/Alterar Senha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6683" y="2376593"/>
            <a:ext cx="2317704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B230F64-F1E4-47D1-AAFE-6693318199A0}"/>
              </a:ext>
            </a:extLst>
          </p:cNvPr>
          <p:cNvSpPr/>
          <p:nvPr/>
        </p:nvSpPr>
        <p:spPr>
          <a:xfrm>
            <a:off x="410889" y="2499955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D26471-FBB2-47FF-BA0C-EF1ECF53C4A9}"/>
              </a:ext>
            </a:extLst>
          </p:cNvPr>
          <p:cNvSpPr txBox="1"/>
          <p:nvPr/>
        </p:nvSpPr>
        <p:spPr>
          <a:xfrm>
            <a:off x="700003" y="2477711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Alterar Senha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9F75567-570E-4D2E-A5B6-532E5AEDCB5A}"/>
              </a:ext>
            </a:extLst>
          </p:cNvPr>
          <p:cNvSpPr/>
          <p:nvPr/>
        </p:nvSpPr>
        <p:spPr>
          <a:xfrm>
            <a:off x="5523630" y="247771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90131A8-2A5B-4608-910D-D1CF8E5191DE}"/>
              </a:ext>
            </a:extLst>
          </p:cNvPr>
          <p:cNvSpPr/>
          <p:nvPr/>
        </p:nvSpPr>
        <p:spPr>
          <a:xfrm>
            <a:off x="5523630" y="309434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87D35F-7AA8-47E6-A434-6543DAB91DD6}"/>
              </a:ext>
            </a:extLst>
          </p:cNvPr>
          <p:cNvSpPr/>
          <p:nvPr/>
        </p:nvSpPr>
        <p:spPr>
          <a:xfrm>
            <a:off x="8322027" y="434673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B0B52DB-1483-46F0-AB86-477072FEB203}"/>
              </a:ext>
            </a:extLst>
          </p:cNvPr>
          <p:cNvSpPr txBox="1"/>
          <p:nvPr/>
        </p:nvSpPr>
        <p:spPr>
          <a:xfrm>
            <a:off x="8593901" y="4384864"/>
            <a:ext cx="8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09BEB57-535F-443A-9EB1-27AC1837849E}"/>
              </a:ext>
            </a:extLst>
          </p:cNvPr>
          <p:cNvSpPr txBox="1"/>
          <p:nvPr/>
        </p:nvSpPr>
        <p:spPr>
          <a:xfrm>
            <a:off x="6604270" y="1735427"/>
            <a:ext cx="2214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Alterar Senha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D54F496-57A9-415A-AA7A-DBD67E0F260C}"/>
              </a:ext>
            </a:extLst>
          </p:cNvPr>
          <p:cNvSpPr txBox="1"/>
          <p:nvPr/>
        </p:nvSpPr>
        <p:spPr>
          <a:xfrm>
            <a:off x="4228736" y="2462322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 Atual: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E3CA74F-4BB3-47BE-95F7-B039FEDFD2DB}"/>
              </a:ext>
            </a:extLst>
          </p:cNvPr>
          <p:cNvSpPr txBox="1"/>
          <p:nvPr/>
        </p:nvSpPr>
        <p:spPr>
          <a:xfrm>
            <a:off x="4228736" y="3080224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Nova Senha: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582089D-B911-49A5-8D5B-9EFB83604296}"/>
              </a:ext>
            </a:extLst>
          </p:cNvPr>
          <p:cNvSpPr/>
          <p:nvPr/>
        </p:nvSpPr>
        <p:spPr>
          <a:xfrm>
            <a:off x="5523630" y="3710972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9139CF8-55FF-44CE-8E5C-10B5D9CF0EA7}"/>
              </a:ext>
            </a:extLst>
          </p:cNvPr>
          <p:cNvSpPr txBox="1"/>
          <p:nvPr/>
        </p:nvSpPr>
        <p:spPr>
          <a:xfrm>
            <a:off x="4035799" y="3696449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Repetir Senha:</a:t>
            </a:r>
          </a:p>
        </p:txBody>
      </p:sp>
    </p:spTree>
    <p:extLst>
      <p:ext uri="{BB962C8B-B14F-4D97-AF65-F5344CB8AC3E}">
        <p14:creationId xmlns:p14="http://schemas.microsoft.com/office/powerpoint/2010/main" val="19123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276195" y="307796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276195" y="369459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365216" y="30779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14296" y="36286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090526" y="433079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362400" y="436892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356835" y="233567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2221A9-FD55-4CEA-85BB-73596A7A88D2}"/>
              </a:ext>
            </a:extLst>
          </p:cNvPr>
          <p:cNvSpPr txBox="1"/>
          <p:nvPr/>
        </p:nvSpPr>
        <p:spPr>
          <a:xfrm>
            <a:off x="3449653" y="6157573"/>
            <a:ext cx="510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Atribuído / Responsável</a:t>
            </a:r>
          </a:p>
        </p:txBody>
      </p:sp>
    </p:spTree>
    <p:extLst>
      <p:ext uri="{BB962C8B-B14F-4D97-AF65-F5344CB8AC3E}">
        <p14:creationId xmlns:p14="http://schemas.microsoft.com/office/powerpoint/2010/main" val="4112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6164745" y="532515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6982151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7259039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2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Atribuído/Menu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639104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639104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639104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639104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639104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842D2A8-1BEA-414E-AEB1-880F37E99F0D}"/>
              </a:ext>
            </a:extLst>
          </p:cNvPr>
          <p:cNvSpPr txBox="1"/>
          <p:nvPr/>
        </p:nvSpPr>
        <p:spPr>
          <a:xfrm>
            <a:off x="3789103" y="5418702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Urgência: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017A1F1-B7B1-44D2-966B-53CD1AD556C6}"/>
              </a:ext>
            </a:extLst>
          </p:cNvPr>
          <p:cNvSpPr/>
          <p:nvPr/>
        </p:nvSpPr>
        <p:spPr>
          <a:xfrm>
            <a:off x="4806386" y="5403679"/>
            <a:ext cx="130645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riângulo isósceles 61">
            <a:extLst>
              <a:ext uri="{FF2B5EF4-FFF2-40B4-BE49-F238E27FC236}">
                <a16:creationId xmlns:a16="http://schemas.microsoft.com/office/drawing/2014/main" id="{2447CB76-344F-451F-8DA2-B0CBFB0800E3}"/>
              </a:ext>
            </a:extLst>
          </p:cNvPr>
          <p:cNvSpPr/>
          <p:nvPr/>
        </p:nvSpPr>
        <p:spPr>
          <a:xfrm rot="10800000">
            <a:off x="5917144" y="5532516"/>
            <a:ext cx="137878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B33A194-4989-4EEB-B6FF-C09209C64D61}"/>
              </a:ext>
            </a:extLst>
          </p:cNvPr>
          <p:cNvSpPr txBox="1"/>
          <p:nvPr/>
        </p:nvSpPr>
        <p:spPr>
          <a:xfrm>
            <a:off x="1755806" y="3948757"/>
            <a:ext cx="14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 concluídas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F745644-195D-4B3F-A529-349552504442}"/>
              </a:ext>
            </a:extLst>
          </p:cNvPr>
          <p:cNvSpPr/>
          <p:nvPr/>
        </p:nvSpPr>
        <p:spPr>
          <a:xfrm>
            <a:off x="1362492" y="406902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4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1482</Words>
  <Application>Microsoft Office PowerPoint</Application>
  <PresentationFormat>Widescreen</PresentationFormat>
  <Paragraphs>601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Andressa de Paula</dc:creator>
  <cp:lastModifiedBy>Maria Andressa de Paula</cp:lastModifiedBy>
  <cp:revision>78</cp:revision>
  <dcterms:created xsi:type="dcterms:W3CDTF">2018-10-20T20:46:57Z</dcterms:created>
  <dcterms:modified xsi:type="dcterms:W3CDTF">2018-10-23T01:23:37Z</dcterms:modified>
</cp:coreProperties>
</file>