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92F"/>
    <a:srgbClr val="03D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D9753-D2C8-4F39-9294-C52F8E75E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3765EB-7C67-44C8-AD37-25BF9474A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04471-50A6-4EDC-8CAD-EA74D705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C74F6-85DD-4644-97A0-EBB70F4B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F9ACE-8B5D-4344-A2E8-1E88F9EC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2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33239-61CD-46F4-A72C-5F7CEB15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82CE05-7420-48D3-93A9-7D342AB9B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9D886D-E41F-4B92-BF02-BAEEF93F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3EF710-6BD6-4F00-BAD1-435EEA71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C5B88E-C9A9-4493-A1DC-65742A0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00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6E73E2-B5A1-489A-9FAD-5BB6A6933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84AA32-8F0B-4C23-98A2-23E5A330B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082B7-AAF9-47AE-AB8A-6065668A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ADBFE-ADD7-437E-9EE8-0440E867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5145E1-3B84-4912-90C0-3AB43010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78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B56EA-48E2-4126-957E-8F835D0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A2390-D53C-4353-8E4D-5578299C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FAAAE-4DDA-4553-A69D-97560758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CF0F7-6574-4C7A-951B-C40C50E5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08DC3-4B85-4C53-B654-D3314710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14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2A814-C954-4830-9FDC-B2D260E9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6F6D95-70CD-43CD-A48C-E3601D43C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FBEC96-8129-4045-8F7C-635B2A6B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A7710-82C2-4B76-A566-3B7268F8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BF2C02-D030-43A8-950D-F20AA67A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20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7C9A-097E-470E-AD2C-2D3F453D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6B716-F575-48CD-9E55-D36ECE218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140A5-7B84-4128-B3E7-74C75FBB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773DAE-5484-43C1-88DE-9D0CC80D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7272C4-DA5D-4959-B334-9DF9550E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CA5304-9998-49AD-A591-DAEF6C53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73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915F0-79C7-45C8-876A-098AD9B5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6B028B-0913-4BBA-A3A0-5B3E80371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9714C2-107C-4BDD-AE20-9F5DA9A82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6A954E-72D9-44CD-994D-8C562E61B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743D50-EEE7-43B2-9CBA-51E4C5394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C3E84F-A140-4EDD-9933-5EE68E37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25F708-DA94-4FB3-B4CA-319460A5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408E3D-8347-4B5D-B0BC-7FB7E2E4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82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25FDF-1BDD-460D-B32E-CAEDA48C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E386DC-A516-4440-A5C8-0E91FF6A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62582B-D19E-44B0-B3A2-D47AF8FB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4576E5-3CD8-4BD5-BD6C-4EFC1A54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92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3C9E3-B577-46AA-A7F5-7B18AA60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77EBF0-8838-4A9A-8BD1-DC305EAF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14FC1B-7517-4485-AD16-81BE9C7F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0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94816-9B78-46BE-9D5D-94F71BDE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74269-C507-4F12-B5D8-B0CCF83A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783CE1-A093-487F-A061-5ACF8AD39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FE858A-C0C6-4BC1-98E7-12AB6C73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27F8EA-B4D7-4E0B-9F73-811D39C4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0A7BA9-33B3-418D-8CDC-CF705CB3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52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C5603-1307-4B96-AC7D-0153D3C9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6BB78C-B53C-4246-A83F-D88220EBB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B43C64-1B3C-41CA-A3F2-A2F8EDB1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3EA276-45DA-433E-AE87-73B3177F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A036EC-F4A9-46EB-9B5B-B09F6B3B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EFDEAF-1C57-4E09-8BDA-81544EEA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92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2083E2-5001-4A8D-8FEB-82544EC1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C054FB-92B0-47C1-B9A6-F69AA9B00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1C933C-BB39-4085-BABD-FA63EED20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1BD91E-70DE-42ED-AEC8-10270DC41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31CD07-5E05-49E0-AEA8-AE21CF2B7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9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206229" y="1120724"/>
            <a:ext cx="9608234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090657" y="3104468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090657" y="3721098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455138" y="3088147"/>
            <a:ext cx="69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CNPJ: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328758" y="365514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6904988" y="4357304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176862" y="439543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Entrar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171297" y="2362184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5844633" y="1183195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SGS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616C02A-A501-4ADE-8A0A-0CA14C70C569}"/>
              </a:ext>
            </a:extLst>
          </p:cNvPr>
          <p:cNvSpPr/>
          <p:nvPr/>
        </p:nvSpPr>
        <p:spPr>
          <a:xfrm>
            <a:off x="5373436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5C8199D-7BB4-429C-A4A5-A7D7C995A7E5}"/>
              </a:ext>
            </a:extLst>
          </p:cNvPr>
          <p:cNvSpPr txBox="1"/>
          <p:nvPr/>
        </p:nvSpPr>
        <p:spPr>
          <a:xfrm>
            <a:off x="4285712" y="6193855"/>
            <a:ext cx="3117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 do Solicitador</a:t>
            </a:r>
          </a:p>
        </p:txBody>
      </p:sp>
    </p:spTree>
    <p:extLst>
      <p:ext uri="{BB962C8B-B14F-4D97-AF65-F5344CB8AC3E}">
        <p14:creationId xmlns:p14="http://schemas.microsoft.com/office/powerpoint/2010/main" val="65688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206229" y="1120724"/>
            <a:ext cx="9608234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276195" y="3077961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276195" y="3694591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365216" y="307796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514296" y="362864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7090526" y="4330797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362400" y="4368924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Entrar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356835" y="2335677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5844633" y="1183195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SGS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616C02A-A501-4ADE-8A0A-0CA14C70C569}"/>
              </a:ext>
            </a:extLst>
          </p:cNvPr>
          <p:cNvSpPr/>
          <p:nvPr/>
        </p:nvSpPr>
        <p:spPr>
          <a:xfrm>
            <a:off x="5373436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2221A9-FD55-4CEA-85BB-73596A7A88D2}"/>
              </a:ext>
            </a:extLst>
          </p:cNvPr>
          <p:cNvSpPr txBox="1"/>
          <p:nvPr/>
        </p:nvSpPr>
        <p:spPr>
          <a:xfrm>
            <a:off x="3449653" y="6157573"/>
            <a:ext cx="5100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 do Atribuído / Responsável</a:t>
            </a:r>
          </a:p>
        </p:txBody>
      </p:sp>
    </p:spTree>
    <p:extLst>
      <p:ext uri="{BB962C8B-B14F-4D97-AF65-F5344CB8AC3E}">
        <p14:creationId xmlns:p14="http://schemas.microsoft.com/office/powerpoint/2010/main" val="41129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740018" y="2693653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740018" y="3310283"/>
            <a:ext cx="4120790" cy="126171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512670" y="2693653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585856" y="323835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7554349" y="5311058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826223" y="5349185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4937158" y="1863924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3" y="1111348"/>
            <a:ext cx="659345" cy="5008098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73400B-22B7-4BEA-8155-0F257D0D4A28}"/>
              </a:ext>
            </a:extLst>
          </p:cNvPr>
          <p:cNvSpPr/>
          <p:nvPr/>
        </p:nvSpPr>
        <p:spPr>
          <a:xfrm>
            <a:off x="1445861" y="1457990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05F422-C7CD-4693-9FBC-F29D39D3CAB2}"/>
              </a:ext>
            </a:extLst>
          </p:cNvPr>
          <p:cNvSpPr/>
          <p:nvPr/>
        </p:nvSpPr>
        <p:spPr>
          <a:xfrm>
            <a:off x="1445861" y="1550848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33229-8EF4-4B7C-8091-4276A7461907}"/>
              </a:ext>
            </a:extLst>
          </p:cNvPr>
          <p:cNvSpPr/>
          <p:nvPr/>
        </p:nvSpPr>
        <p:spPr>
          <a:xfrm>
            <a:off x="1445861" y="1634413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3BAE2E-50E0-44CE-8D8B-6F3CFD84EB5B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1B3873-1F92-42D8-8EB0-464B16E18323}"/>
              </a:ext>
            </a:extLst>
          </p:cNvPr>
          <p:cNvSpPr/>
          <p:nvPr/>
        </p:nvSpPr>
        <p:spPr>
          <a:xfrm>
            <a:off x="1371290" y="248961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E1C5B-FBD1-458E-BEBD-951BB3D30944}"/>
              </a:ext>
            </a:extLst>
          </p:cNvPr>
          <p:cNvSpPr/>
          <p:nvPr/>
        </p:nvSpPr>
        <p:spPr>
          <a:xfrm>
            <a:off x="1371289" y="3078330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629727-BDCF-42CB-B46F-62F8CE4FE4CD}"/>
              </a:ext>
            </a:extLst>
          </p:cNvPr>
          <p:cNvSpPr/>
          <p:nvPr/>
        </p:nvSpPr>
        <p:spPr>
          <a:xfrm>
            <a:off x="1371288" y="367569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3819484" y="4733655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4740018" y="4737233"/>
            <a:ext cx="4120790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5861438" y="4762417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9A8C95-5921-4BB8-8AE7-2C27BF23EDEE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1810DA-EE4A-423D-B961-8799913487F8}"/>
              </a:ext>
            </a:extLst>
          </p:cNvPr>
          <p:cNvSpPr txBox="1"/>
          <p:nvPr/>
        </p:nvSpPr>
        <p:spPr>
          <a:xfrm>
            <a:off x="2851172" y="6159212"/>
            <a:ext cx="7416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Solicitador/Menu Minimizado/Abrir Solicitação -</a:t>
            </a:r>
          </a:p>
        </p:txBody>
      </p:sp>
    </p:spTree>
    <p:extLst>
      <p:ext uri="{BB962C8B-B14F-4D97-AF65-F5344CB8AC3E}">
        <p14:creationId xmlns:p14="http://schemas.microsoft.com/office/powerpoint/2010/main" val="332113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5552701" y="2818666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5552701" y="3435296"/>
            <a:ext cx="4120790" cy="126171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4438988" y="3435296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8367032" y="5436071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8638906" y="5474198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91513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4632167" y="4858668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5552701" y="4862246"/>
            <a:ext cx="4120790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6674121" y="4887430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46066" y="1916469"/>
            <a:ext cx="129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Solicitações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851172" y="6159212"/>
            <a:ext cx="7220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Solicitador/Menu Expandido/Abrir Solicitação -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4367558" y="2798681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</p:spTree>
    <p:extLst>
      <p:ext uri="{BB962C8B-B14F-4D97-AF65-F5344CB8AC3E}">
        <p14:creationId xmlns:p14="http://schemas.microsoft.com/office/powerpoint/2010/main" val="86100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8243093" y="2244780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883964" y="2833354"/>
            <a:ext cx="5745184" cy="58722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825468" y="282478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9396384" y="5425812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9668258" y="5463939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69144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3817396" y="5379102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4970469" y="5397132"/>
            <a:ext cx="236843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5247357" y="5404498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39754" y="1792706"/>
            <a:ext cx="16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Painel de </a:t>
            </a:r>
          </a:p>
          <a:p>
            <a:r>
              <a:rPr lang="pt-BR" b="1" dirty="0">
                <a:solidFill>
                  <a:schemeClr val="bg1"/>
                </a:solidFill>
              </a:rPr>
              <a:t>Gerenciamento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374754" y="6118135"/>
            <a:ext cx="720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Atribuído/Menu Expandido/Abrir Solicitação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7013579" y="2208275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24F74A2-1276-46E4-BF34-4917D16E917D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FC9EEFD-307B-41DF-BC8A-0742CB4AFD01}"/>
              </a:ext>
            </a:extLst>
          </p:cNvPr>
          <p:cNvSpPr/>
          <p:nvPr/>
        </p:nvSpPr>
        <p:spPr>
          <a:xfrm>
            <a:off x="1364255" y="249234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977272E-674C-4BA3-857C-13B5C0AE39D4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C410CA1-7064-4FD5-8D92-1CE7BB484749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E063BA-FDF1-4411-B555-10EFA040E65F}"/>
              </a:ext>
            </a:extLst>
          </p:cNvPr>
          <p:cNvSpPr txBox="1"/>
          <p:nvPr/>
        </p:nvSpPr>
        <p:spPr>
          <a:xfrm>
            <a:off x="3825469" y="2201703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Empresa: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74411EA-EBD9-42E3-9597-BB94855785C5}"/>
              </a:ext>
            </a:extLst>
          </p:cNvPr>
          <p:cNvSpPr/>
          <p:nvPr/>
        </p:nvSpPr>
        <p:spPr>
          <a:xfrm>
            <a:off x="4865651" y="2268712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B15AA78-ECBF-490E-BCCA-F773DBFE7F9A}"/>
              </a:ext>
            </a:extLst>
          </p:cNvPr>
          <p:cNvSpPr/>
          <p:nvPr/>
        </p:nvSpPr>
        <p:spPr>
          <a:xfrm>
            <a:off x="8243092" y="3581109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A18C629-D735-466C-89EC-BA2642D55534}"/>
              </a:ext>
            </a:extLst>
          </p:cNvPr>
          <p:cNvSpPr txBox="1"/>
          <p:nvPr/>
        </p:nvSpPr>
        <p:spPr>
          <a:xfrm>
            <a:off x="7013578" y="354460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26E955B-1889-41FB-8DAF-2C911A839FB3}"/>
              </a:ext>
            </a:extLst>
          </p:cNvPr>
          <p:cNvSpPr txBox="1"/>
          <p:nvPr/>
        </p:nvSpPr>
        <p:spPr>
          <a:xfrm>
            <a:off x="3825468" y="3538032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Status: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29027EC-5D7E-42D7-BE4E-01ADD9ED3AC4}"/>
              </a:ext>
            </a:extLst>
          </p:cNvPr>
          <p:cNvSpPr/>
          <p:nvPr/>
        </p:nvSpPr>
        <p:spPr>
          <a:xfrm>
            <a:off x="4865650" y="3605041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B4702A8-BC9B-4155-BAB7-6A6533A45195}"/>
              </a:ext>
            </a:extLst>
          </p:cNvPr>
          <p:cNvSpPr/>
          <p:nvPr/>
        </p:nvSpPr>
        <p:spPr>
          <a:xfrm>
            <a:off x="8243092" y="4169928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86CC38E-394C-46A9-97B3-B159C9C4C255}"/>
              </a:ext>
            </a:extLst>
          </p:cNvPr>
          <p:cNvSpPr txBox="1"/>
          <p:nvPr/>
        </p:nvSpPr>
        <p:spPr>
          <a:xfrm>
            <a:off x="7013578" y="4133423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Atribuído: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14D00FE-AF53-4C3F-9597-A28D72414C1D}"/>
              </a:ext>
            </a:extLst>
          </p:cNvPr>
          <p:cNvSpPr txBox="1"/>
          <p:nvPr/>
        </p:nvSpPr>
        <p:spPr>
          <a:xfrm>
            <a:off x="3825468" y="4126851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Responsável: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4D0A2B3-DBFA-469F-A890-8056BDA8CF2D}"/>
              </a:ext>
            </a:extLst>
          </p:cNvPr>
          <p:cNvSpPr/>
          <p:nvPr/>
        </p:nvSpPr>
        <p:spPr>
          <a:xfrm>
            <a:off x="5231109" y="4193860"/>
            <a:ext cx="1704262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54F4231-AA9F-49F7-9881-51E2433F7FF4}"/>
              </a:ext>
            </a:extLst>
          </p:cNvPr>
          <p:cNvSpPr/>
          <p:nvPr/>
        </p:nvSpPr>
        <p:spPr>
          <a:xfrm>
            <a:off x="4934340" y="4786321"/>
            <a:ext cx="5745183" cy="49798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A57D7FB-127D-4D27-8E5C-FE2070A5DDE7}"/>
              </a:ext>
            </a:extLst>
          </p:cNvPr>
          <p:cNvSpPr txBox="1"/>
          <p:nvPr/>
        </p:nvSpPr>
        <p:spPr>
          <a:xfrm>
            <a:off x="3830556" y="4776462"/>
            <a:ext cx="130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Resposta: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051E1D29-A727-420C-A630-1FD937EA5D95}"/>
              </a:ext>
            </a:extLst>
          </p:cNvPr>
          <p:cNvSpPr/>
          <p:nvPr/>
        </p:nvSpPr>
        <p:spPr>
          <a:xfrm rot="10639104">
            <a:off x="6661110" y="2411398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>
            <a:extLst>
              <a:ext uri="{FF2B5EF4-FFF2-40B4-BE49-F238E27FC236}">
                <a16:creationId xmlns:a16="http://schemas.microsoft.com/office/drawing/2014/main" id="{82C3268E-1D03-4A65-ABD4-3BFCB5D9F5DB}"/>
              </a:ext>
            </a:extLst>
          </p:cNvPr>
          <p:cNvSpPr/>
          <p:nvPr/>
        </p:nvSpPr>
        <p:spPr>
          <a:xfrm rot="10639104">
            <a:off x="6661057" y="3732972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>
            <a:extLst>
              <a:ext uri="{FF2B5EF4-FFF2-40B4-BE49-F238E27FC236}">
                <a16:creationId xmlns:a16="http://schemas.microsoft.com/office/drawing/2014/main" id="{64D7F877-0F4F-46DE-9372-617812BF9925}"/>
              </a:ext>
            </a:extLst>
          </p:cNvPr>
          <p:cNvSpPr/>
          <p:nvPr/>
        </p:nvSpPr>
        <p:spPr>
          <a:xfrm rot="10639104">
            <a:off x="10330974" y="3714243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FB4CB13B-1E9B-475A-9155-D21C827D3215}"/>
              </a:ext>
            </a:extLst>
          </p:cNvPr>
          <p:cNvSpPr/>
          <p:nvPr/>
        </p:nvSpPr>
        <p:spPr>
          <a:xfrm rot="10639104">
            <a:off x="6684899" y="4322219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CE77C179-9C63-4E38-AF5E-325FF076F724}"/>
              </a:ext>
            </a:extLst>
          </p:cNvPr>
          <p:cNvSpPr/>
          <p:nvPr/>
        </p:nvSpPr>
        <p:spPr>
          <a:xfrm rot="10639104">
            <a:off x="10358160" y="4285644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64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8243093" y="2244780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883964" y="2833354"/>
            <a:ext cx="5745184" cy="58722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825468" y="282478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9396384" y="5425812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9668258" y="5463939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69144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3817396" y="5379102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4970469" y="5397132"/>
            <a:ext cx="236843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5247357" y="5404498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39754" y="1792706"/>
            <a:ext cx="16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Painel de </a:t>
            </a:r>
          </a:p>
          <a:p>
            <a:r>
              <a:rPr lang="pt-BR" b="1" dirty="0">
                <a:solidFill>
                  <a:schemeClr val="bg1"/>
                </a:solidFill>
              </a:rPr>
              <a:t>Gerenciamento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Funcionários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Clientes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374754" y="6118135"/>
            <a:ext cx="7369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Responsável/Menu Expandido/Abrir Solicitação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7013579" y="2208275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24F74A2-1276-46E4-BF34-4917D16E917D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FC9EEFD-307B-41DF-BC8A-0742CB4AFD01}"/>
              </a:ext>
            </a:extLst>
          </p:cNvPr>
          <p:cNvSpPr/>
          <p:nvPr/>
        </p:nvSpPr>
        <p:spPr>
          <a:xfrm>
            <a:off x="1364255" y="249234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977272E-674C-4BA3-857C-13B5C0AE39D4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C410CA1-7064-4FD5-8D92-1CE7BB484749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E063BA-FDF1-4411-B555-10EFA040E65F}"/>
              </a:ext>
            </a:extLst>
          </p:cNvPr>
          <p:cNvSpPr txBox="1"/>
          <p:nvPr/>
        </p:nvSpPr>
        <p:spPr>
          <a:xfrm>
            <a:off x="3825469" y="2201703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Empresa: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74411EA-EBD9-42E3-9597-BB94855785C5}"/>
              </a:ext>
            </a:extLst>
          </p:cNvPr>
          <p:cNvSpPr/>
          <p:nvPr/>
        </p:nvSpPr>
        <p:spPr>
          <a:xfrm>
            <a:off x="4865651" y="2268712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B15AA78-ECBF-490E-BCCA-F773DBFE7F9A}"/>
              </a:ext>
            </a:extLst>
          </p:cNvPr>
          <p:cNvSpPr/>
          <p:nvPr/>
        </p:nvSpPr>
        <p:spPr>
          <a:xfrm>
            <a:off x="8243092" y="3581109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A18C629-D735-466C-89EC-BA2642D55534}"/>
              </a:ext>
            </a:extLst>
          </p:cNvPr>
          <p:cNvSpPr txBox="1"/>
          <p:nvPr/>
        </p:nvSpPr>
        <p:spPr>
          <a:xfrm>
            <a:off x="7013578" y="354460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26E955B-1889-41FB-8DAF-2C911A839FB3}"/>
              </a:ext>
            </a:extLst>
          </p:cNvPr>
          <p:cNvSpPr txBox="1"/>
          <p:nvPr/>
        </p:nvSpPr>
        <p:spPr>
          <a:xfrm>
            <a:off x="3825468" y="3538032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Status: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29027EC-5D7E-42D7-BE4E-01ADD9ED3AC4}"/>
              </a:ext>
            </a:extLst>
          </p:cNvPr>
          <p:cNvSpPr/>
          <p:nvPr/>
        </p:nvSpPr>
        <p:spPr>
          <a:xfrm>
            <a:off x="4865650" y="3605041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B4702A8-BC9B-4155-BAB7-6A6533A45195}"/>
              </a:ext>
            </a:extLst>
          </p:cNvPr>
          <p:cNvSpPr/>
          <p:nvPr/>
        </p:nvSpPr>
        <p:spPr>
          <a:xfrm>
            <a:off x="8243092" y="4169928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86CC38E-394C-46A9-97B3-B159C9C4C255}"/>
              </a:ext>
            </a:extLst>
          </p:cNvPr>
          <p:cNvSpPr txBox="1"/>
          <p:nvPr/>
        </p:nvSpPr>
        <p:spPr>
          <a:xfrm>
            <a:off x="7013578" y="4133423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Atribuído: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14D00FE-AF53-4C3F-9597-A28D72414C1D}"/>
              </a:ext>
            </a:extLst>
          </p:cNvPr>
          <p:cNvSpPr txBox="1"/>
          <p:nvPr/>
        </p:nvSpPr>
        <p:spPr>
          <a:xfrm>
            <a:off x="3825468" y="4126851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Responsável: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4D0A2B3-DBFA-469F-A890-8056BDA8CF2D}"/>
              </a:ext>
            </a:extLst>
          </p:cNvPr>
          <p:cNvSpPr/>
          <p:nvPr/>
        </p:nvSpPr>
        <p:spPr>
          <a:xfrm>
            <a:off x="5231109" y="4193860"/>
            <a:ext cx="1704262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54F4231-AA9F-49F7-9881-51E2433F7FF4}"/>
              </a:ext>
            </a:extLst>
          </p:cNvPr>
          <p:cNvSpPr/>
          <p:nvPr/>
        </p:nvSpPr>
        <p:spPr>
          <a:xfrm>
            <a:off x="4934340" y="4786321"/>
            <a:ext cx="5745183" cy="49798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A57D7FB-127D-4D27-8E5C-FE2070A5DDE7}"/>
              </a:ext>
            </a:extLst>
          </p:cNvPr>
          <p:cNvSpPr txBox="1"/>
          <p:nvPr/>
        </p:nvSpPr>
        <p:spPr>
          <a:xfrm>
            <a:off x="3830556" y="4776462"/>
            <a:ext cx="130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Resposta: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051E1D29-A727-420C-A630-1FD937EA5D95}"/>
              </a:ext>
            </a:extLst>
          </p:cNvPr>
          <p:cNvSpPr/>
          <p:nvPr/>
        </p:nvSpPr>
        <p:spPr>
          <a:xfrm rot="10800000">
            <a:off x="6661110" y="2411398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>
            <a:extLst>
              <a:ext uri="{FF2B5EF4-FFF2-40B4-BE49-F238E27FC236}">
                <a16:creationId xmlns:a16="http://schemas.microsoft.com/office/drawing/2014/main" id="{82C3268E-1D03-4A65-ABD4-3BFCB5D9F5DB}"/>
              </a:ext>
            </a:extLst>
          </p:cNvPr>
          <p:cNvSpPr/>
          <p:nvPr/>
        </p:nvSpPr>
        <p:spPr>
          <a:xfrm rot="10800000">
            <a:off x="6661057" y="3732972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>
            <a:extLst>
              <a:ext uri="{FF2B5EF4-FFF2-40B4-BE49-F238E27FC236}">
                <a16:creationId xmlns:a16="http://schemas.microsoft.com/office/drawing/2014/main" id="{64D7F877-0F4F-46DE-9372-617812BF9925}"/>
              </a:ext>
            </a:extLst>
          </p:cNvPr>
          <p:cNvSpPr/>
          <p:nvPr/>
        </p:nvSpPr>
        <p:spPr>
          <a:xfrm rot="10800000">
            <a:off x="10330974" y="3714243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FB4CB13B-1E9B-475A-9155-D21C827D3215}"/>
              </a:ext>
            </a:extLst>
          </p:cNvPr>
          <p:cNvSpPr/>
          <p:nvPr/>
        </p:nvSpPr>
        <p:spPr>
          <a:xfrm rot="10800000">
            <a:off x="6684899" y="4322219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CE77C179-9C63-4E38-AF5E-325FF076F724}"/>
              </a:ext>
            </a:extLst>
          </p:cNvPr>
          <p:cNvSpPr/>
          <p:nvPr/>
        </p:nvSpPr>
        <p:spPr>
          <a:xfrm rot="10800000">
            <a:off x="10358160" y="4285644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B344725-5A9D-483D-8E49-44DF840517E7}"/>
              </a:ext>
            </a:extLst>
          </p:cNvPr>
          <p:cNvSpPr/>
          <p:nvPr/>
        </p:nvSpPr>
        <p:spPr>
          <a:xfrm>
            <a:off x="1378117" y="40772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0F3A5AD-C2D9-4527-99F3-177B67A61C00}"/>
              </a:ext>
            </a:extLst>
          </p:cNvPr>
          <p:cNvSpPr/>
          <p:nvPr/>
        </p:nvSpPr>
        <p:spPr>
          <a:xfrm>
            <a:off x="1378116" y="4614285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7CB2EC8-4FDC-4633-9D48-EE02169A6269}"/>
              </a:ext>
            </a:extLst>
          </p:cNvPr>
          <p:cNvSpPr txBox="1"/>
          <p:nvPr/>
        </p:nvSpPr>
        <p:spPr>
          <a:xfrm>
            <a:off x="1769670" y="4077293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Funções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D9237A4-C6E2-4529-9006-62DC03F4D670}"/>
              </a:ext>
            </a:extLst>
          </p:cNvPr>
          <p:cNvSpPr txBox="1"/>
          <p:nvPr/>
        </p:nvSpPr>
        <p:spPr>
          <a:xfrm>
            <a:off x="1769670" y="4591426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Categoria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027E9BE-B677-4D9B-8670-A066DA9AB29A}"/>
              </a:ext>
            </a:extLst>
          </p:cNvPr>
          <p:cNvSpPr/>
          <p:nvPr/>
        </p:nvSpPr>
        <p:spPr>
          <a:xfrm>
            <a:off x="1384484" y="508636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714EBBB5-3567-4BBF-A034-1032454280A8}"/>
              </a:ext>
            </a:extLst>
          </p:cNvPr>
          <p:cNvSpPr/>
          <p:nvPr/>
        </p:nvSpPr>
        <p:spPr>
          <a:xfrm>
            <a:off x="1384483" y="5623359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7B7FBA1-4559-46BE-ACB6-79D0E19669B3}"/>
              </a:ext>
            </a:extLst>
          </p:cNvPr>
          <p:cNvSpPr txBox="1"/>
          <p:nvPr/>
        </p:nvSpPr>
        <p:spPr>
          <a:xfrm>
            <a:off x="1776037" y="5086367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FF1CF1E-64CC-4B07-BD03-85D836D2420B}"/>
              </a:ext>
            </a:extLst>
          </p:cNvPr>
          <p:cNvSpPr txBox="1"/>
          <p:nvPr/>
        </p:nvSpPr>
        <p:spPr>
          <a:xfrm>
            <a:off x="1776037" y="56005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sp>
        <p:nvSpPr>
          <p:cNvPr id="65" name="Triângulo isósceles 64">
            <a:extLst>
              <a:ext uri="{FF2B5EF4-FFF2-40B4-BE49-F238E27FC236}">
                <a16:creationId xmlns:a16="http://schemas.microsoft.com/office/drawing/2014/main" id="{22B05A75-9D01-4349-BA0F-A0031CDD6BDA}"/>
              </a:ext>
            </a:extLst>
          </p:cNvPr>
          <p:cNvSpPr/>
          <p:nvPr/>
        </p:nvSpPr>
        <p:spPr>
          <a:xfrm rot="10800000">
            <a:off x="2639262" y="3674065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Triângulo isósceles 65">
            <a:extLst>
              <a:ext uri="{FF2B5EF4-FFF2-40B4-BE49-F238E27FC236}">
                <a16:creationId xmlns:a16="http://schemas.microsoft.com/office/drawing/2014/main" id="{2A7A4C9D-4627-4F1F-BF50-3F00A7C89064}"/>
              </a:ext>
            </a:extLst>
          </p:cNvPr>
          <p:cNvSpPr/>
          <p:nvPr/>
        </p:nvSpPr>
        <p:spPr>
          <a:xfrm rot="10800000">
            <a:off x="2692676" y="4191107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Triângulo isósceles 66">
            <a:extLst>
              <a:ext uri="{FF2B5EF4-FFF2-40B4-BE49-F238E27FC236}">
                <a16:creationId xmlns:a16="http://schemas.microsoft.com/office/drawing/2014/main" id="{1E32DE6B-E469-4E6F-8F20-2958F73F1332}"/>
              </a:ext>
            </a:extLst>
          </p:cNvPr>
          <p:cNvSpPr/>
          <p:nvPr/>
        </p:nvSpPr>
        <p:spPr>
          <a:xfrm rot="10800000">
            <a:off x="2834773" y="4715470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riângulo isósceles 67">
            <a:extLst>
              <a:ext uri="{FF2B5EF4-FFF2-40B4-BE49-F238E27FC236}">
                <a16:creationId xmlns:a16="http://schemas.microsoft.com/office/drawing/2014/main" id="{A26FAA75-BDBF-4F36-B2B3-C37C929F68E7}"/>
              </a:ext>
            </a:extLst>
          </p:cNvPr>
          <p:cNvSpPr/>
          <p:nvPr/>
        </p:nvSpPr>
        <p:spPr>
          <a:xfrm rot="10800000">
            <a:off x="3099580" y="3136542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40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837001" y="1148118"/>
            <a:ext cx="231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2718839" y="1647572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por: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10890" y="2500472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718032" y="2486404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4122663" y="6287297"/>
            <a:ext cx="5121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Solicitador/Visualizar Solicitação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1843" y="1347641"/>
            <a:ext cx="2325420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17C6A6B-EC6F-4DCE-B5FA-EE45DB541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660271"/>
              </p:ext>
            </p:extLst>
          </p:nvPr>
        </p:nvGraphicFramePr>
        <p:xfrm>
          <a:off x="2748986" y="2112352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2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6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67132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63664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Código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Previsão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CD8E77BA-7B89-4B4D-9EA3-007B44B83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22522"/>
              </p:ext>
            </p:extLst>
          </p:nvPr>
        </p:nvGraphicFramePr>
        <p:xfrm>
          <a:off x="2748985" y="2811907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José Mauro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Homologação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9D6D05DA-BB1C-41D8-AFBD-A01D7A5C4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05798"/>
              </p:ext>
            </p:extLst>
          </p:nvPr>
        </p:nvGraphicFramePr>
        <p:xfrm>
          <a:off x="2748985" y="3291199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Andamento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B7DB588C-0757-4A4E-A0BC-3B95756BD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637536"/>
              </p:ext>
            </p:extLst>
          </p:nvPr>
        </p:nvGraphicFramePr>
        <p:xfrm>
          <a:off x="2748985" y="3770491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Como faço para...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Classificada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25/10/2018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99872EE-53E2-466C-B9CD-5D3C30C64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62964"/>
              </p:ext>
            </p:extLst>
          </p:nvPr>
        </p:nvGraphicFramePr>
        <p:xfrm>
          <a:off x="2736917" y="4263903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Não estou </a:t>
                      </a:r>
                      <a:r>
                        <a:rPr lang="pt-BR" sz="1200" dirty="0" err="1">
                          <a:solidFill>
                            <a:srgbClr val="15292F"/>
                          </a:solidFill>
                        </a:rPr>
                        <a:t>conse</a:t>
                      </a:r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Aberta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21BB156D-A3FC-47C4-B6A7-D6BDB0264E4A}"/>
              </a:ext>
            </a:extLst>
          </p:cNvPr>
          <p:cNvSpPr/>
          <p:nvPr/>
        </p:nvSpPr>
        <p:spPr>
          <a:xfrm>
            <a:off x="3999073" y="1752965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427F6-9B23-4227-B108-E9315148FC4D}"/>
              </a:ext>
            </a:extLst>
          </p:cNvPr>
          <p:cNvSpPr txBox="1"/>
          <p:nvPr/>
        </p:nvSpPr>
        <p:spPr>
          <a:xfrm>
            <a:off x="4177233" y="164365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528765-1CCD-40DB-A53A-DAA83769AB0C}"/>
              </a:ext>
            </a:extLst>
          </p:cNvPr>
          <p:cNvSpPr/>
          <p:nvPr/>
        </p:nvSpPr>
        <p:spPr>
          <a:xfrm>
            <a:off x="5176111" y="1764317"/>
            <a:ext cx="144537" cy="141880"/>
          </a:xfrm>
          <a:prstGeom prst="ellipse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B33ECC-425A-4480-9DDE-E3B5FC3E0F35}"/>
              </a:ext>
            </a:extLst>
          </p:cNvPr>
          <p:cNvSpPr txBox="1"/>
          <p:nvPr/>
        </p:nvSpPr>
        <p:spPr>
          <a:xfrm>
            <a:off x="5354271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Concluídas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7FF0D7F-1396-4C26-91B8-3403E2E5055B}"/>
              </a:ext>
            </a:extLst>
          </p:cNvPr>
          <p:cNvSpPr/>
          <p:nvPr/>
        </p:nvSpPr>
        <p:spPr>
          <a:xfrm>
            <a:off x="6706805" y="1764317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F80DD7A-FBD1-406D-A303-59F0BF5412E8}"/>
              </a:ext>
            </a:extLst>
          </p:cNvPr>
          <p:cNvSpPr txBox="1"/>
          <p:nvPr/>
        </p:nvSpPr>
        <p:spPr>
          <a:xfrm>
            <a:off x="6978003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7C41759-6863-4499-BDB2-63145DF7A0A2}"/>
              </a:ext>
            </a:extLst>
          </p:cNvPr>
          <p:cNvCxnSpPr>
            <a:cxnSpLocks/>
          </p:cNvCxnSpPr>
          <p:nvPr/>
        </p:nvCxnSpPr>
        <p:spPr>
          <a:xfrm flipV="1">
            <a:off x="2760258" y="1966041"/>
            <a:ext cx="8859982" cy="4812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750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261</Words>
  <Application>Microsoft Office PowerPoint</Application>
  <PresentationFormat>Widescreen</PresentationFormat>
  <Paragraphs>131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Andressa de Paula</dc:creator>
  <cp:lastModifiedBy>Maria Andressa de Paula</cp:lastModifiedBy>
  <cp:revision>26</cp:revision>
  <dcterms:created xsi:type="dcterms:W3CDTF">2018-10-20T20:46:57Z</dcterms:created>
  <dcterms:modified xsi:type="dcterms:W3CDTF">2018-10-21T06:17:36Z</dcterms:modified>
</cp:coreProperties>
</file>