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CF59-8B4F-4A19-0D25-AF2E4F09B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89BF1-E75C-E625-58BF-FF4212FCB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3EB0B-A59E-A798-2403-67CB2F3E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CC92E-12BE-E00B-8739-51960B17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85C60-68D9-350C-9ED0-B24045D5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6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51F0-42CA-03C3-D7AF-CBF13F4D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634D5-989C-C83F-51FD-AFCAC36A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61399-315B-4547-6CB3-7E13C3A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613DD-79D8-6F1B-B838-E7CE311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699F6-B848-5D6D-B26A-5DE76D07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0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CFC3F3-3DF3-7688-DB76-760AC8BD9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3C2226-40E8-52A6-C1B4-29D70F5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6E098-F773-DE86-A2A8-F04DD459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D33A2-FB71-F056-6561-D2996014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E8AE3-E9A8-B091-C14A-1D5B6D2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7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D755-CB00-2D40-F41A-D75B1B35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65A81-6E95-8D18-6DF0-5CD9C1B0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9BBF6-ACF8-DCEA-F0FC-B5D0B8AA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72CE5-119E-3394-7A01-C3FE48F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1D904-386B-5E44-0808-67427DB0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8ED1-F6FE-7935-CC6D-92591B73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53988-11AA-B1CD-1A60-F2482B16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E8011-27ED-1CA5-BF41-5275EE0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B6E66-7DF1-2FD0-86F5-3F6F83B3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C6130-02AB-3812-3AA8-306FA904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7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D53E-F752-C25E-6254-FE8D534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D141F-AB19-A84E-B480-05F8C163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54F39F-A29D-4B73-C164-73CE47EF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68104-2ADB-1D49-604E-AC3FD268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25D9B-594B-A063-93FD-33401CF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01E5A-B7D8-FF50-C9FA-BD7BA2F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2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6CE01-C5A5-586A-4EE9-4A56DDC9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944A1-3547-F544-9F19-AE6D25AA3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487312-3CEA-F89D-4252-475018E8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2AD311-8DAB-D87E-D787-F8F83337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F15D78-F957-E698-B815-E7B79880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8341ED-F07B-71A3-68BF-AEF8B7D4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06A24-394C-40F6-3B44-293D593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397430-009D-ACF3-76BA-A4789444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7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4C97-C8BA-374E-37E6-5133FE5E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3AEC73-D8D9-F289-290B-60A6D17B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8D8755-383E-A61A-B826-E7124C08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407350-519C-7D99-DB0D-81490051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81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0A5130-E78E-362D-0D67-95DA0BFB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379D8E-A702-28D5-EA1C-5BE5891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25954-CB30-5CA6-2F3F-1CBAA420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1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F10B-08C2-FA96-FCDA-11FBFB97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0F856-288B-5BB2-85CD-14967E14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D2AB7A-426E-FD33-8DC0-09C8F915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536DE-BA2E-17BE-DEDD-98FFD072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FDC429-15EC-7533-B76C-58CE460E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BE790-6542-F5E7-357F-80019C80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8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49887-78AD-9582-791A-CFA98F93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535699-BC2D-A349-8104-ABA55540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B2259-8F88-E732-90C9-AEA5C74F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28D6D-D979-C609-426F-9334F260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C6E8C-7CEF-99EE-2351-595509D3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B92AF-7C65-28CA-8DFF-BEB24081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44CF04-67B4-793C-7F7E-1AF833CE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70546-8C5C-D051-13C0-6B5B1D9C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36B3E-F801-9A29-AD34-C0E5A4DA3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A5F9-FC37-4389-9AF0-FBD584533374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0EF64-2FE9-BD02-3DC0-0A6ED8748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06724-5930-8E73-63B4-EF62A4B5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EE0C-A9BD-428A-978D-B81D46EBF1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2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2B167B-6FA4-EE0C-F425-B86ED0EE4DDB}"/>
              </a:ext>
            </a:extLst>
          </p:cNvPr>
          <p:cNvSpPr/>
          <p:nvPr/>
        </p:nvSpPr>
        <p:spPr>
          <a:xfrm>
            <a:off x="2684478" y="130030"/>
            <a:ext cx="1820411" cy="302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Libro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6EE941-CE51-E1C6-7731-6BFF5CB26299}"/>
              </a:ext>
            </a:extLst>
          </p:cNvPr>
          <p:cNvSpPr/>
          <p:nvPr/>
        </p:nvSpPr>
        <p:spPr>
          <a:xfrm>
            <a:off x="2684477" y="385381"/>
            <a:ext cx="1820411" cy="1477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err="1"/>
              <a:t>Int</a:t>
            </a:r>
            <a:r>
              <a:rPr lang="es-CO" sz="1400" dirty="0"/>
              <a:t> </a:t>
            </a:r>
            <a:r>
              <a:rPr lang="es-CO" sz="1400" dirty="0" err="1"/>
              <a:t>codigo</a:t>
            </a:r>
            <a:endParaRPr lang="es-CO" sz="1400" dirty="0"/>
          </a:p>
          <a:p>
            <a:r>
              <a:rPr lang="es-CO" sz="1400" dirty="0" err="1"/>
              <a:t>String</a:t>
            </a:r>
            <a:r>
              <a:rPr lang="es-CO" sz="1400" dirty="0"/>
              <a:t> titulo</a:t>
            </a:r>
          </a:p>
          <a:p>
            <a:r>
              <a:rPr lang="es-CO" sz="1400" dirty="0" err="1">
                <a:solidFill>
                  <a:srgbClr val="FF0000"/>
                </a:solidFill>
              </a:rPr>
              <a:t>String</a:t>
            </a:r>
            <a:r>
              <a:rPr lang="es-CO" sz="1400" dirty="0">
                <a:solidFill>
                  <a:srgbClr val="FF0000"/>
                </a:solidFill>
              </a:rPr>
              <a:t> editorial</a:t>
            </a:r>
          </a:p>
          <a:p>
            <a:r>
              <a:rPr lang="es-CO" sz="1400" dirty="0" err="1"/>
              <a:t>Int</a:t>
            </a:r>
            <a:r>
              <a:rPr lang="es-CO" sz="1400" dirty="0"/>
              <a:t> </a:t>
            </a:r>
            <a:r>
              <a:rPr lang="es-CO" sz="1400" dirty="0" err="1"/>
              <a:t>anoEdicion</a:t>
            </a:r>
            <a:endParaRPr lang="es-CO" sz="1400" dirty="0"/>
          </a:p>
          <a:p>
            <a:r>
              <a:rPr lang="es-CO" sz="1400" dirty="0" err="1"/>
              <a:t>String</a:t>
            </a:r>
            <a:r>
              <a:rPr lang="es-CO" sz="1400" dirty="0"/>
              <a:t> formato</a:t>
            </a:r>
          </a:p>
          <a:p>
            <a:r>
              <a:rPr lang="es-CO" sz="1400" dirty="0" err="1"/>
              <a:t>Int</a:t>
            </a:r>
            <a:r>
              <a:rPr lang="es-CO" sz="1400" dirty="0"/>
              <a:t> clasificación</a:t>
            </a:r>
          </a:p>
          <a:p>
            <a:r>
              <a:rPr lang="es-CO" sz="1400" dirty="0" err="1">
                <a:solidFill>
                  <a:srgbClr val="FF0000"/>
                </a:solidFill>
              </a:rPr>
              <a:t>Int</a:t>
            </a:r>
            <a:r>
              <a:rPr lang="es-CO" sz="1400" dirty="0">
                <a:solidFill>
                  <a:srgbClr val="FF0000"/>
                </a:solidFill>
              </a:rPr>
              <a:t> stock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DF7241-8C19-36BC-1D40-CF572B375B6C}"/>
              </a:ext>
            </a:extLst>
          </p:cNvPr>
          <p:cNvSpPr/>
          <p:nvPr/>
        </p:nvSpPr>
        <p:spPr>
          <a:xfrm>
            <a:off x="2684475" y="1909541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997CA1-030D-EFE7-88F1-DDC93B2BC6CE}"/>
              </a:ext>
            </a:extLst>
          </p:cNvPr>
          <p:cNvSpPr/>
          <p:nvPr/>
        </p:nvSpPr>
        <p:spPr>
          <a:xfrm>
            <a:off x="605406" y="3991063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Tecnico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D2F1D0-240C-DF8E-8A96-263E3471339A}"/>
              </a:ext>
            </a:extLst>
          </p:cNvPr>
          <p:cNvSpPr/>
          <p:nvPr/>
        </p:nvSpPr>
        <p:spPr>
          <a:xfrm>
            <a:off x="605405" y="4295862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ISBN</a:t>
            </a:r>
          </a:p>
          <a:p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nroCapitulos</a:t>
            </a:r>
            <a:endParaRPr lang="es-CO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80758B-7573-E801-2B70-4AE8726DFFA3}"/>
              </a:ext>
            </a:extLst>
          </p:cNvPr>
          <p:cNvSpPr/>
          <p:nvPr/>
        </p:nvSpPr>
        <p:spPr>
          <a:xfrm>
            <a:off x="605404" y="5299745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2A49A9-729D-20A2-40D8-A174E77B6C4B}"/>
              </a:ext>
            </a:extLst>
          </p:cNvPr>
          <p:cNvSpPr/>
          <p:nvPr/>
        </p:nvSpPr>
        <p:spPr>
          <a:xfrm>
            <a:off x="3728903" y="4026717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Novela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9E28E1A-6BC2-57FC-9984-992764A064CE}"/>
              </a:ext>
            </a:extLst>
          </p:cNvPr>
          <p:cNvSpPr/>
          <p:nvPr/>
        </p:nvSpPr>
        <p:spPr>
          <a:xfrm>
            <a:off x="3728902" y="4331516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premioNobel</a:t>
            </a:r>
            <a:endParaRPr lang="es-CO" sz="1200" dirty="0"/>
          </a:p>
          <a:p>
            <a:pPr algn="ctr"/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anoPremio</a:t>
            </a:r>
            <a:endParaRPr lang="es-CO" sz="1200" dirty="0"/>
          </a:p>
          <a:p>
            <a:pPr algn="ctr"/>
            <a:endParaRPr lang="es-CO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DDFDDB-1F8C-436E-9C4F-19FC0EA9D99F}"/>
              </a:ext>
            </a:extLst>
          </p:cNvPr>
          <p:cNvSpPr/>
          <p:nvPr/>
        </p:nvSpPr>
        <p:spPr>
          <a:xfrm>
            <a:off x="3728901" y="5335399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6EEB5F1-E299-EFC0-51A4-BB4B0B37D6BA}"/>
              </a:ext>
            </a:extLst>
          </p:cNvPr>
          <p:cNvSpPr/>
          <p:nvPr/>
        </p:nvSpPr>
        <p:spPr>
          <a:xfrm>
            <a:off x="6952843" y="738171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55639E6-4E8A-F51B-2274-1A7A7FA46638}"/>
              </a:ext>
            </a:extLst>
          </p:cNvPr>
          <p:cNvSpPr/>
          <p:nvPr/>
        </p:nvSpPr>
        <p:spPr>
          <a:xfrm>
            <a:off x="6952842" y="1042970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 err="1"/>
              <a:t>String</a:t>
            </a:r>
            <a:r>
              <a:rPr lang="es-CO" sz="1400" dirty="0"/>
              <a:t> id</a:t>
            </a:r>
          </a:p>
          <a:p>
            <a:r>
              <a:rPr lang="es-CO" sz="1400" dirty="0" err="1"/>
              <a:t>String</a:t>
            </a:r>
            <a:r>
              <a:rPr lang="es-CO" sz="1400" dirty="0"/>
              <a:t> nombre</a:t>
            </a:r>
          </a:p>
          <a:p>
            <a:r>
              <a:rPr lang="es-CO" sz="1400" dirty="0" err="1"/>
              <a:t>String</a:t>
            </a:r>
            <a:r>
              <a:rPr lang="es-CO" sz="1400" dirty="0"/>
              <a:t> nacionalidad</a:t>
            </a:r>
          </a:p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716E395-DC9D-C644-30FF-133E6599C4C2}"/>
              </a:ext>
            </a:extLst>
          </p:cNvPr>
          <p:cNvSpPr/>
          <p:nvPr/>
        </p:nvSpPr>
        <p:spPr>
          <a:xfrm>
            <a:off x="6952841" y="2046853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librosEscritos</a:t>
            </a:r>
            <a:r>
              <a:rPr lang="es-CO" sz="1400" dirty="0"/>
              <a:t>()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464F942-164C-978A-466B-1C3BD493CE2F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4616277" y="1115046"/>
            <a:ext cx="2336565" cy="42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mbo 24">
            <a:extLst>
              <a:ext uri="{FF2B5EF4-FFF2-40B4-BE49-F238E27FC236}">
                <a16:creationId xmlns:a16="http://schemas.microsoft.com/office/drawing/2014/main" id="{A22FB4CE-E288-95A5-C93E-370A9CBF9660}"/>
              </a:ext>
            </a:extLst>
          </p:cNvPr>
          <p:cNvSpPr/>
          <p:nvPr/>
        </p:nvSpPr>
        <p:spPr>
          <a:xfrm>
            <a:off x="4479256" y="1050735"/>
            <a:ext cx="137021" cy="12862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93621B3-4DBD-5436-0D1F-705BA8EDC540}"/>
              </a:ext>
            </a:extLst>
          </p:cNvPr>
          <p:cNvSpPr txBox="1"/>
          <p:nvPr/>
        </p:nvSpPr>
        <p:spPr>
          <a:xfrm>
            <a:off x="4457806" y="116111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1,*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454E90A-5BB1-B951-7027-0E9F5D3DB95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65388" y="2061770"/>
            <a:ext cx="1779518" cy="20790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DB10A59-F032-3962-6EC9-2998D5A4BE4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3209309" y="2596917"/>
            <a:ext cx="1815172" cy="10444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D3EA9DEB-8F6D-8F22-CFC1-11BAC914E1D4}"/>
              </a:ext>
            </a:extLst>
          </p:cNvPr>
          <p:cNvSpPr/>
          <p:nvPr/>
        </p:nvSpPr>
        <p:spPr>
          <a:xfrm>
            <a:off x="3464652" y="2220284"/>
            <a:ext cx="260058" cy="2111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00BD0A5-AF10-C86D-81A9-58680573CF52}"/>
              </a:ext>
            </a:extLst>
          </p:cNvPr>
          <p:cNvSpPr/>
          <p:nvPr/>
        </p:nvSpPr>
        <p:spPr>
          <a:xfrm>
            <a:off x="10138567" y="2864423"/>
            <a:ext cx="1820411" cy="302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Proveedor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9F5C7DC-945D-606B-D92B-05E44BBC7C51}"/>
              </a:ext>
            </a:extLst>
          </p:cNvPr>
          <p:cNvSpPr/>
          <p:nvPr/>
        </p:nvSpPr>
        <p:spPr>
          <a:xfrm>
            <a:off x="10138566" y="3169222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id</a:t>
            </a:r>
          </a:p>
          <a:p>
            <a:r>
              <a:rPr lang="es-CO" sz="1200" dirty="0" err="1"/>
              <a:t>String</a:t>
            </a:r>
            <a:r>
              <a:rPr lang="es-CO" sz="1200" dirty="0"/>
              <a:t> nombre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9E70E04-E9A0-F68B-0D38-5B0B3AB4E7D6}"/>
              </a:ext>
            </a:extLst>
          </p:cNvPr>
          <p:cNvSpPr/>
          <p:nvPr/>
        </p:nvSpPr>
        <p:spPr>
          <a:xfrm>
            <a:off x="10138565" y="4173105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591F670-F7D0-57F7-0C94-2AD142EA5EF7}"/>
              </a:ext>
            </a:extLst>
          </p:cNvPr>
          <p:cNvSpPr/>
          <p:nvPr/>
        </p:nvSpPr>
        <p:spPr>
          <a:xfrm>
            <a:off x="6642685" y="2868348"/>
            <a:ext cx="1820411" cy="30200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Libreria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2E8D7F-966C-513E-55B5-B1D73403FBA9}"/>
              </a:ext>
            </a:extLst>
          </p:cNvPr>
          <p:cNvSpPr/>
          <p:nvPr/>
        </p:nvSpPr>
        <p:spPr>
          <a:xfrm>
            <a:off x="6642684" y="3173147"/>
            <a:ext cx="1820411" cy="100388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id</a:t>
            </a:r>
          </a:p>
          <a:p>
            <a:r>
              <a:rPr lang="es-CO" sz="1200" dirty="0" err="1"/>
              <a:t>String</a:t>
            </a:r>
            <a:r>
              <a:rPr lang="es-CO" sz="1200" dirty="0"/>
              <a:t> nombre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9F17CA6-B285-8EDE-F2E4-3F1F2E1F118B}"/>
              </a:ext>
            </a:extLst>
          </p:cNvPr>
          <p:cNvSpPr/>
          <p:nvPr/>
        </p:nvSpPr>
        <p:spPr>
          <a:xfrm>
            <a:off x="6642683" y="4205542"/>
            <a:ext cx="1820411" cy="2980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hacerPedido</a:t>
            </a:r>
            <a:r>
              <a:rPr lang="es-CO" sz="1200" dirty="0"/>
              <a:t>(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cod</a:t>
            </a:r>
            <a:r>
              <a:rPr lang="es-CO" sz="1200" dirty="0"/>
              <a:t>, 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cant</a:t>
            </a:r>
            <a:r>
              <a:rPr lang="es-CO" sz="1200" dirty="0"/>
              <a:t>)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0FB52E60-6478-6868-439A-56D8517C55B1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4547766" y="1633138"/>
            <a:ext cx="3022372" cy="1078169"/>
          </a:xfrm>
          <a:prstGeom prst="bentConnector3">
            <a:avLst>
              <a:gd name="adj1" fmla="val 64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mbo 49">
            <a:extLst>
              <a:ext uri="{FF2B5EF4-FFF2-40B4-BE49-F238E27FC236}">
                <a16:creationId xmlns:a16="http://schemas.microsoft.com/office/drawing/2014/main" id="{6CB872B5-8DC6-54FF-E862-A0B5AD71CEAD}"/>
              </a:ext>
            </a:extLst>
          </p:cNvPr>
          <p:cNvSpPr/>
          <p:nvPr/>
        </p:nvSpPr>
        <p:spPr>
          <a:xfrm>
            <a:off x="7484377" y="2728536"/>
            <a:ext cx="137021" cy="12862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77395F9-2A71-5FFB-1AA6-F9386550DB49}"/>
              </a:ext>
            </a:extLst>
          </p:cNvPr>
          <p:cNvSpPr txBox="1"/>
          <p:nvPr/>
        </p:nvSpPr>
        <p:spPr>
          <a:xfrm>
            <a:off x="7207538" y="258050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1,*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7B6A520-3E15-7233-5B37-14B437D65BC7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8463095" y="3671164"/>
            <a:ext cx="1675471" cy="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016EDDA-4AF2-2780-9AA3-26579CBC6143}"/>
              </a:ext>
            </a:extLst>
          </p:cNvPr>
          <p:cNvSpPr/>
          <p:nvPr/>
        </p:nvSpPr>
        <p:spPr>
          <a:xfrm>
            <a:off x="10011049" y="5033395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DF9015-5236-E37A-9BD1-0AAB60BF548B}"/>
              </a:ext>
            </a:extLst>
          </p:cNvPr>
          <p:cNvSpPr/>
          <p:nvPr/>
        </p:nvSpPr>
        <p:spPr>
          <a:xfrm>
            <a:off x="10011048" y="5338194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id</a:t>
            </a:r>
          </a:p>
          <a:p>
            <a:r>
              <a:rPr lang="es-CO" sz="1200" dirty="0" err="1"/>
              <a:t>String</a:t>
            </a:r>
            <a:r>
              <a:rPr lang="es-CO" sz="1200" dirty="0"/>
              <a:t> nombre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3B47A4-D154-6BAF-C5B2-683C0C129980}"/>
              </a:ext>
            </a:extLst>
          </p:cNvPr>
          <p:cNvSpPr/>
          <p:nvPr/>
        </p:nvSpPr>
        <p:spPr>
          <a:xfrm>
            <a:off x="10011047" y="6342077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1B4770A-0D2C-F6AA-658D-C803189E17C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446601" y="3964277"/>
            <a:ext cx="2474654" cy="10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3ED9569-BD37-50D8-7434-C9C3A2B2ECA4}"/>
              </a:ext>
            </a:extLst>
          </p:cNvPr>
          <p:cNvSpPr/>
          <p:nvPr/>
        </p:nvSpPr>
        <p:spPr>
          <a:xfrm>
            <a:off x="6659932" y="5031433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Factura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A882775-8FC2-1D30-BE54-33F83C851B83}"/>
              </a:ext>
            </a:extLst>
          </p:cNvPr>
          <p:cNvSpPr/>
          <p:nvPr/>
        </p:nvSpPr>
        <p:spPr>
          <a:xfrm>
            <a:off x="6659931" y="5336232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numero</a:t>
            </a:r>
          </a:p>
          <a:p>
            <a:r>
              <a:rPr lang="es-CO" sz="1200" dirty="0" err="1"/>
              <a:t>String</a:t>
            </a:r>
            <a:r>
              <a:rPr lang="es-CO" sz="1200" dirty="0"/>
              <a:t> fecha</a:t>
            </a:r>
          </a:p>
          <a:p>
            <a:r>
              <a:rPr lang="es-CO" sz="1200" dirty="0" err="1"/>
              <a:t>ArraylList</a:t>
            </a:r>
            <a:r>
              <a:rPr lang="es-CO" sz="1200" dirty="0"/>
              <a:t> cantidades</a:t>
            </a:r>
          </a:p>
          <a:p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valorTotal</a:t>
            </a:r>
            <a:endParaRPr lang="es-CO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49D0412-D44A-F2C1-8D69-965B97559BFE}"/>
              </a:ext>
            </a:extLst>
          </p:cNvPr>
          <p:cNvSpPr/>
          <p:nvPr/>
        </p:nvSpPr>
        <p:spPr>
          <a:xfrm>
            <a:off x="6659930" y="6340115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CB14EF1-64AB-8B39-C959-8FED29E92BA5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8480342" y="5838174"/>
            <a:ext cx="1530706" cy="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B95A23F-5A3C-ADF7-A690-6FDC82FB9490}"/>
              </a:ext>
            </a:extLst>
          </p:cNvPr>
          <p:cNvCxnSpPr>
            <a:stCxn id="45" idx="2"/>
            <a:endCxn id="22" idx="0"/>
          </p:cNvCxnSpPr>
          <p:nvPr/>
        </p:nvCxnSpPr>
        <p:spPr>
          <a:xfrm>
            <a:off x="7552889" y="4503621"/>
            <a:ext cx="17249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E41B453-5668-3132-8DD7-6706A9A789E9}"/>
              </a:ext>
            </a:extLst>
          </p:cNvPr>
          <p:cNvSpPr txBox="1"/>
          <p:nvPr/>
        </p:nvSpPr>
        <p:spPr>
          <a:xfrm>
            <a:off x="8463094" y="5825671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1,*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92B5895-1B66-826C-2615-84F1B5B6950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504886" y="2060543"/>
            <a:ext cx="2155046" cy="3121892"/>
          </a:xfrm>
          <a:prstGeom prst="bentConnector3">
            <a:avLst>
              <a:gd name="adj1" fmla="val 56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A64595B-BE85-48AE-2D1C-3030E2B4E471}"/>
              </a:ext>
            </a:extLst>
          </p:cNvPr>
          <p:cNvSpPr/>
          <p:nvPr/>
        </p:nvSpPr>
        <p:spPr>
          <a:xfrm>
            <a:off x="10138565" y="175801"/>
            <a:ext cx="1820411" cy="302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Editorial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B34ED77-81E4-E370-6EA6-AB187AFB66D1}"/>
              </a:ext>
            </a:extLst>
          </p:cNvPr>
          <p:cNvSpPr/>
          <p:nvPr/>
        </p:nvSpPr>
        <p:spPr>
          <a:xfrm>
            <a:off x="10138564" y="480600"/>
            <a:ext cx="1820411" cy="100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err="1"/>
              <a:t>String</a:t>
            </a:r>
            <a:r>
              <a:rPr lang="es-CO" sz="1200" dirty="0"/>
              <a:t> id</a:t>
            </a:r>
          </a:p>
          <a:p>
            <a:r>
              <a:rPr lang="es-CO" sz="1200" dirty="0" err="1">
                <a:solidFill>
                  <a:schemeClr val="tx1"/>
                </a:solidFill>
              </a:rPr>
              <a:t>codigoLibros</a:t>
            </a:r>
            <a:r>
              <a:rPr lang="es-CO" sz="1200" dirty="0"/>
              <a:t>[]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B48B182-6D15-A814-3235-7C874B33148F}"/>
              </a:ext>
            </a:extLst>
          </p:cNvPr>
          <p:cNvSpPr/>
          <p:nvPr/>
        </p:nvSpPr>
        <p:spPr>
          <a:xfrm>
            <a:off x="10138563" y="1484483"/>
            <a:ext cx="1820411" cy="302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F173F2F-0BA2-89EE-F9DA-083AEE29000C}"/>
              </a:ext>
            </a:extLst>
          </p:cNvPr>
          <p:cNvCxnSpPr>
            <a:cxnSpLocks/>
            <a:stCxn id="63" idx="2"/>
            <a:endCxn id="40" idx="0"/>
          </p:cNvCxnSpPr>
          <p:nvPr/>
        </p:nvCxnSpPr>
        <p:spPr>
          <a:xfrm>
            <a:off x="11048769" y="1786487"/>
            <a:ext cx="4" cy="107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mbo 66">
            <a:extLst>
              <a:ext uri="{FF2B5EF4-FFF2-40B4-BE49-F238E27FC236}">
                <a16:creationId xmlns:a16="http://schemas.microsoft.com/office/drawing/2014/main" id="{C2ADE955-EEDD-28CC-9FFF-923110A3800A}"/>
              </a:ext>
            </a:extLst>
          </p:cNvPr>
          <p:cNvSpPr/>
          <p:nvPr/>
        </p:nvSpPr>
        <p:spPr>
          <a:xfrm>
            <a:off x="10963012" y="2777801"/>
            <a:ext cx="137021" cy="12862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CFF605A-48CC-F04A-4EF3-6648216890B4}"/>
              </a:ext>
            </a:extLst>
          </p:cNvPr>
          <p:cNvSpPr txBox="1"/>
          <p:nvPr/>
        </p:nvSpPr>
        <p:spPr>
          <a:xfrm>
            <a:off x="11100033" y="2639268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1,*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CD88F15F-3469-AD98-E1B4-16F19EE769D0}"/>
              </a:ext>
            </a:extLst>
          </p:cNvPr>
          <p:cNvSpPr txBox="1"/>
          <p:nvPr/>
        </p:nvSpPr>
        <p:spPr>
          <a:xfrm>
            <a:off x="11252433" y="2791668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1,*</a:t>
            </a:r>
          </a:p>
        </p:txBody>
      </p:sp>
    </p:spTree>
    <p:extLst>
      <p:ext uri="{BB962C8B-B14F-4D97-AF65-F5344CB8AC3E}">
        <p14:creationId xmlns:p14="http://schemas.microsoft.com/office/powerpoint/2010/main" val="395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00EFE5-7656-4655-4E53-39F6040A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7" y="337930"/>
            <a:ext cx="11297905" cy="6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0C7AC8-96D5-941C-6AD6-450D991E19E5}"/>
              </a:ext>
            </a:extLst>
          </p:cNvPr>
          <p:cNvSpPr/>
          <p:nvPr/>
        </p:nvSpPr>
        <p:spPr>
          <a:xfrm>
            <a:off x="778903" y="1032452"/>
            <a:ext cx="8865704" cy="471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B1E7B5-4979-F27F-839A-E373417202D7}"/>
              </a:ext>
            </a:extLst>
          </p:cNvPr>
          <p:cNvSpPr txBox="1"/>
          <p:nvPr/>
        </p:nvSpPr>
        <p:spPr>
          <a:xfrm>
            <a:off x="1660984" y="663120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objLibroTecnico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906A4F-3686-39AF-7CE9-9A61846DD899}"/>
              </a:ext>
            </a:extLst>
          </p:cNvPr>
          <p:cNvSpPr txBox="1"/>
          <p:nvPr/>
        </p:nvSpPr>
        <p:spPr>
          <a:xfrm>
            <a:off x="866309" y="1194319"/>
            <a:ext cx="2100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err="1"/>
              <a:t>Codigo</a:t>
            </a:r>
            <a:r>
              <a:rPr lang="es-CO" sz="1800" dirty="0"/>
              <a:t>: 1785</a:t>
            </a:r>
          </a:p>
          <a:p>
            <a:r>
              <a:rPr lang="es-CO" sz="1800" dirty="0"/>
              <a:t>Titulo = “”</a:t>
            </a:r>
          </a:p>
          <a:p>
            <a:r>
              <a:rPr lang="es-CO" sz="1800" dirty="0"/>
              <a:t>editorial</a:t>
            </a:r>
          </a:p>
          <a:p>
            <a:r>
              <a:rPr lang="es-CO" sz="1800" dirty="0" err="1"/>
              <a:t>anoEdicion</a:t>
            </a:r>
            <a:endParaRPr lang="es-CO" sz="1800" dirty="0"/>
          </a:p>
          <a:p>
            <a:r>
              <a:rPr lang="es-CO" sz="1800" dirty="0"/>
              <a:t>formato</a:t>
            </a:r>
          </a:p>
          <a:p>
            <a:r>
              <a:rPr lang="es-CO" sz="1800" dirty="0"/>
              <a:t>clasificación</a:t>
            </a:r>
          </a:p>
          <a:p>
            <a:r>
              <a:rPr lang="es-CO" sz="1800" dirty="0"/>
              <a:t>Stock</a:t>
            </a:r>
          </a:p>
          <a:p>
            <a:r>
              <a:rPr lang="es-CO" dirty="0"/>
              <a:t>ISBN: JGT-001</a:t>
            </a:r>
          </a:p>
          <a:p>
            <a:r>
              <a:rPr lang="es-CO" sz="1800" dirty="0" err="1"/>
              <a:t>Nrocapitulos</a:t>
            </a:r>
            <a:r>
              <a:rPr lang="es-CO" sz="1800" dirty="0"/>
              <a:t>: 5</a:t>
            </a:r>
          </a:p>
          <a:p>
            <a:endParaRPr lang="es-CO" sz="1800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BD89C3-1D04-CCF6-2D31-8EADA2CAC5D5}"/>
              </a:ext>
            </a:extLst>
          </p:cNvPr>
          <p:cNvSpPr/>
          <p:nvPr/>
        </p:nvSpPr>
        <p:spPr>
          <a:xfrm>
            <a:off x="2220685" y="4320074"/>
            <a:ext cx="1492898" cy="10450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E9350B-F73A-70E6-434D-382AFCDD79FD}"/>
              </a:ext>
            </a:extLst>
          </p:cNvPr>
          <p:cNvSpPr txBox="1"/>
          <p:nvPr/>
        </p:nvSpPr>
        <p:spPr>
          <a:xfrm>
            <a:off x="2220685" y="3941576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Autores</a:t>
            </a:r>
          </a:p>
        </p:txBody>
      </p:sp>
    </p:spTree>
    <p:extLst>
      <p:ext uri="{BB962C8B-B14F-4D97-AF65-F5344CB8AC3E}">
        <p14:creationId xmlns:p14="http://schemas.microsoft.com/office/powerpoint/2010/main" val="337028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2EF6D0-3950-F39D-6FBD-DB19D8C6A2FC}"/>
              </a:ext>
            </a:extLst>
          </p:cNvPr>
          <p:cNvSpPr/>
          <p:nvPr/>
        </p:nvSpPr>
        <p:spPr>
          <a:xfrm>
            <a:off x="901689" y="988945"/>
            <a:ext cx="8865704" cy="471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66EE20-AF32-724F-DAF6-10F041A739F5}"/>
              </a:ext>
            </a:extLst>
          </p:cNvPr>
          <p:cNvSpPr txBox="1"/>
          <p:nvPr/>
        </p:nvSpPr>
        <p:spPr>
          <a:xfrm>
            <a:off x="1119673" y="1441213"/>
            <a:ext cx="155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852</a:t>
            </a:r>
          </a:p>
          <a:p>
            <a:r>
              <a:rPr lang="es-ES" dirty="0"/>
              <a:t>Nombre: Nova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C54780-35F6-AF5F-5F72-A39987F1F991}"/>
              </a:ext>
            </a:extLst>
          </p:cNvPr>
          <p:cNvSpPr/>
          <p:nvPr/>
        </p:nvSpPr>
        <p:spPr>
          <a:xfrm>
            <a:off x="1119673" y="3074538"/>
            <a:ext cx="3498980" cy="22625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43B47F-EA2E-C9FC-E5E5-46758CE5AE8D}"/>
              </a:ext>
            </a:extLst>
          </p:cNvPr>
          <p:cNvSpPr txBox="1"/>
          <p:nvPr/>
        </p:nvSpPr>
        <p:spPr>
          <a:xfrm>
            <a:off x="1054359" y="2793745"/>
            <a:ext cx="11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Editoriales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34FB05-E913-2528-4BAA-650295D09AA1}"/>
              </a:ext>
            </a:extLst>
          </p:cNvPr>
          <p:cNvSpPr txBox="1"/>
          <p:nvPr/>
        </p:nvSpPr>
        <p:spPr>
          <a:xfrm>
            <a:off x="909960" y="619613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objProveedor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5E7321-7634-980A-912F-E32F5D7FCA0F}"/>
              </a:ext>
            </a:extLst>
          </p:cNvPr>
          <p:cNvSpPr txBox="1"/>
          <p:nvPr/>
        </p:nvSpPr>
        <p:spPr>
          <a:xfrm>
            <a:off x="1222256" y="31630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Id:890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F50E479-F1DD-B984-95C5-CCA152127EE3}"/>
              </a:ext>
            </a:extLst>
          </p:cNvPr>
          <p:cNvSpPr/>
          <p:nvPr/>
        </p:nvSpPr>
        <p:spPr>
          <a:xfrm>
            <a:off x="1380921" y="3990142"/>
            <a:ext cx="839912" cy="6285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125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CF01A1-2E87-14DF-4316-6A851B339308}"/>
              </a:ext>
            </a:extLst>
          </p:cNvPr>
          <p:cNvSpPr/>
          <p:nvPr/>
        </p:nvSpPr>
        <p:spPr>
          <a:xfrm>
            <a:off x="2250719" y="3990142"/>
            <a:ext cx="839912" cy="6285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852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D192D3-0DF7-8C9B-D3AC-2B1F39F4C376}"/>
              </a:ext>
            </a:extLst>
          </p:cNvPr>
          <p:cNvSpPr/>
          <p:nvPr/>
        </p:nvSpPr>
        <p:spPr>
          <a:xfrm>
            <a:off x="3090631" y="4005177"/>
            <a:ext cx="839912" cy="6285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AE29C16-3B2F-C206-A305-5B560EF0740D}"/>
              </a:ext>
            </a:extLst>
          </p:cNvPr>
          <p:cNvSpPr/>
          <p:nvPr/>
        </p:nvSpPr>
        <p:spPr>
          <a:xfrm>
            <a:off x="4618653" y="3069770"/>
            <a:ext cx="3498980" cy="22625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733C7F3-8381-5BE7-C3CE-51C8E172AA39}"/>
              </a:ext>
            </a:extLst>
          </p:cNvPr>
          <p:cNvSpPr/>
          <p:nvPr/>
        </p:nvSpPr>
        <p:spPr>
          <a:xfrm>
            <a:off x="4891352" y="4007706"/>
            <a:ext cx="839912" cy="6285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BD8269-A3B2-B444-F51C-F1252C2867ED}"/>
              </a:ext>
            </a:extLst>
          </p:cNvPr>
          <p:cNvSpPr/>
          <p:nvPr/>
        </p:nvSpPr>
        <p:spPr>
          <a:xfrm>
            <a:off x="5761150" y="4007706"/>
            <a:ext cx="839912" cy="6285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2C027A-70B7-AD24-1908-7E5DEBA092F3}"/>
              </a:ext>
            </a:extLst>
          </p:cNvPr>
          <p:cNvSpPr txBox="1"/>
          <p:nvPr/>
        </p:nvSpPr>
        <p:spPr>
          <a:xfrm>
            <a:off x="1340125" y="3665080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codigoLibros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62E6D3-D80D-EB6C-5C9A-AA47EBA13F9B}"/>
              </a:ext>
            </a:extLst>
          </p:cNvPr>
          <p:cNvSpPr txBox="1"/>
          <p:nvPr/>
        </p:nvSpPr>
        <p:spPr>
          <a:xfrm>
            <a:off x="4805027" y="3620810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codigoLibros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0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2EF6D0-3950-F39D-6FBD-DB19D8C6A2FC}"/>
              </a:ext>
            </a:extLst>
          </p:cNvPr>
          <p:cNvSpPr/>
          <p:nvPr/>
        </p:nvSpPr>
        <p:spPr>
          <a:xfrm>
            <a:off x="909960" y="988945"/>
            <a:ext cx="10854882" cy="5542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66EE20-AF32-724F-DAF6-10F041A739F5}"/>
              </a:ext>
            </a:extLst>
          </p:cNvPr>
          <p:cNvSpPr txBox="1"/>
          <p:nvPr/>
        </p:nvSpPr>
        <p:spPr>
          <a:xfrm>
            <a:off x="1119673" y="1441213"/>
            <a:ext cx="155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852</a:t>
            </a:r>
          </a:p>
          <a:p>
            <a:r>
              <a:rPr lang="es-ES" dirty="0"/>
              <a:t>Nombre: Nova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C54780-35F6-AF5F-5F72-A39987F1F991}"/>
              </a:ext>
            </a:extLst>
          </p:cNvPr>
          <p:cNvSpPr/>
          <p:nvPr/>
        </p:nvSpPr>
        <p:spPr>
          <a:xfrm>
            <a:off x="1119672" y="3074537"/>
            <a:ext cx="5276542" cy="31638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43B47F-EA2E-C9FC-E5E5-46758CE5AE8D}"/>
              </a:ext>
            </a:extLst>
          </p:cNvPr>
          <p:cNvSpPr txBox="1"/>
          <p:nvPr/>
        </p:nvSpPr>
        <p:spPr>
          <a:xfrm>
            <a:off x="1054359" y="2793745"/>
            <a:ext cx="11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Editoriales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34FB05-E913-2528-4BAA-650295D09AA1}"/>
              </a:ext>
            </a:extLst>
          </p:cNvPr>
          <p:cNvSpPr txBox="1"/>
          <p:nvPr/>
        </p:nvSpPr>
        <p:spPr>
          <a:xfrm>
            <a:off x="909960" y="619613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objProveedor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5E7321-7634-980A-912F-E32F5D7FCA0F}"/>
              </a:ext>
            </a:extLst>
          </p:cNvPr>
          <p:cNvSpPr txBox="1"/>
          <p:nvPr/>
        </p:nvSpPr>
        <p:spPr>
          <a:xfrm>
            <a:off x="1222256" y="31630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Id:890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F50E479-F1DD-B984-95C5-CCA152127EE3}"/>
              </a:ext>
            </a:extLst>
          </p:cNvPr>
          <p:cNvSpPr/>
          <p:nvPr/>
        </p:nvSpPr>
        <p:spPr>
          <a:xfrm>
            <a:off x="1380921" y="3990141"/>
            <a:ext cx="2202034" cy="18789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100" dirty="0" err="1"/>
              <a:t>Codigo</a:t>
            </a:r>
            <a:r>
              <a:rPr lang="es-CO" sz="1100" dirty="0"/>
              <a:t>: 1785</a:t>
            </a:r>
          </a:p>
          <a:p>
            <a:r>
              <a:rPr lang="es-CO" sz="1100" dirty="0"/>
              <a:t>Titulo = “”</a:t>
            </a:r>
          </a:p>
          <a:p>
            <a:r>
              <a:rPr lang="es-CO" sz="1100" dirty="0"/>
              <a:t>editorial</a:t>
            </a:r>
          </a:p>
          <a:p>
            <a:r>
              <a:rPr lang="es-CO" sz="1100" dirty="0" err="1"/>
              <a:t>anoEdicion</a:t>
            </a:r>
            <a:endParaRPr lang="es-CO" sz="1100" dirty="0"/>
          </a:p>
          <a:p>
            <a:r>
              <a:rPr lang="es-CO" sz="1100" dirty="0"/>
              <a:t>formato</a:t>
            </a:r>
          </a:p>
          <a:p>
            <a:r>
              <a:rPr lang="es-CO" sz="1100" dirty="0"/>
              <a:t>clasificación</a:t>
            </a:r>
          </a:p>
          <a:p>
            <a:r>
              <a:rPr lang="es-CO" sz="1100" dirty="0"/>
              <a:t>Stock</a:t>
            </a:r>
          </a:p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2C027A-70B7-AD24-1908-7E5DEBA092F3}"/>
              </a:ext>
            </a:extLst>
          </p:cNvPr>
          <p:cNvSpPr txBox="1"/>
          <p:nvPr/>
        </p:nvSpPr>
        <p:spPr>
          <a:xfrm>
            <a:off x="1239119" y="366507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highlight>
                  <a:srgbClr val="00FFFF"/>
                </a:highlight>
              </a:rPr>
              <a:t>LibrosEditorial</a:t>
            </a:r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6F9315F-139F-566D-999F-F121CF0DFB92}"/>
              </a:ext>
            </a:extLst>
          </p:cNvPr>
          <p:cNvSpPr/>
          <p:nvPr/>
        </p:nvSpPr>
        <p:spPr>
          <a:xfrm>
            <a:off x="3582955" y="3973427"/>
            <a:ext cx="2202034" cy="18789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100" dirty="0" err="1"/>
              <a:t>Codigo</a:t>
            </a:r>
            <a:r>
              <a:rPr lang="es-CO" sz="1100" dirty="0"/>
              <a:t>: 36</a:t>
            </a:r>
          </a:p>
          <a:p>
            <a:r>
              <a:rPr lang="es-CO" sz="1100" dirty="0"/>
              <a:t>Titulo = “”</a:t>
            </a:r>
          </a:p>
          <a:p>
            <a:r>
              <a:rPr lang="es-CO" sz="1100" dirty="0"/>
              <a:t>editorial</a:t>
            </a:r>
          </a:p>
          <a:p>
            <a:r>
              <a:rPr lang="es-CO" sz="1100" dirty="0" err="1"/>
              <a:t>anoEdicion</a:t>
            </a:r>
            <a:endParaRPr lang="es-CO" sz="1100" dirty="0"/>
          </a:p>
          <a:p>
            <a:r>
              <a:rPr lang="es-CO" sz="1100" dirty="0"/>
              <a:t>formato</a:t>
            </a:r>
          </a:p>
          <a:p>
            <a:r>
              <a:rPr lang="es-CO" sz="1100" dirty="0"/>
              <a:t>clasificación</a:t>
            </a:r>
          </a:p>
          <a:p>
            <a:r>
              <a:rPr lang="es-CO" sz="1100" dirty="0"/>
              <a:t>Stock</a:t>
            </a:r>
          </a:p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D86B4B-2881-0A9F-2861-FD8227D87EEE}"/>
              </a:ext>
            </a:extLst>
          </p:cNvPr>
          <p:cNvSpPr txBox="1"/>
          <p:nvPr/>
        </p:nvSpPr>
        <p:spPr>
          <a:xfrm>
            <a:off x="4418140" y="2609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C2BB54-5385-3A96-2BB0-A5A9CA3BF31A}"/>
              </a:ext>
            </a:extLst>
          </p:cNvPr>
          <p:cNvSpPr/>
          <p:nvPr/>
        </p:nvSpPr>
        <p:spPr>
          <a:xfrm>
            <a:off x="6396214" y="3045578"/>
            <a:ext cx="5276542" cy="31638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850FCD-B11D-CBF8-F5BE-7B4191BD6086}"/>
              </a:ext>
            </a:extLst>
          </p:cNvPr>
          <p:cNvSpPr/>
          <p:nvPr/>
        </p:nvSpPr>
        <p:spPr>
          <a:xfrm>
            <a:off x="6657463" y="3961182"/>
            <a:ext cx="2202034" cy="18789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100" dirty="0" err="1"/>
              <a:t>Codigo</a:t>
            </a:r>
            <a:r>
              <a:rPr lang="es-CO" sz="1100" dirty="0"/>
              <a:t>: 74</a:t>
            </a:r>
          </a:p>
          <a:p>
            <a:r>
              <a:rPr lang="es-CO" sz="1100" dirty="0"/>
              <a:t>Titulo = “”</a:t>
            </a:r>
          </a:p>
          <a:p>
            <a:r>
              <a:rPr lang="es-CO" sz="1100" dirty="0"/>
              <a:t>editorial</a:t>
            </a:r>
          </a:p>
          <a:p>
            <a:r>
              <a:rPr lang="es-CO" sz="1100" dirty="0" err="1"/>
              <a:t>anoEdicion</a:t>
            </a:r>
            <a:endParaRPr lang="es-CO" sz="1100" dirty="0"/>
          </a:p>
          <a:p>
            <a:r>
              <a:rPr lang="es-CO" sz="1100" dirty="0"/>
              <a:t>formato</a:t>
            </a:r>
          </a:p>
          <a:p>
            <a:r>
              <a:rPr lang="es-CO" sz="1100" dirty="0"/>
              <a:t>clasificación</a:t>
            </a:r>
          </a:p>
          <a:p>
            <a:r>
              <a:rPr lang="es-CO" sz="1100" dirty="0"/>
              <a:t>Stock</a:t>
            </a:r>
          </a:p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C95B4A-9C30-7A61-BE53-47018E2BB405}"/>
              </a:ext>
            </a:extLst>
          </p:cNvPr>
          <p:cNvSpPr txBox="1"/>
          <p:nvPr/>
        </p:nvSpPr>
        <p:spPr>
          <a:xfrm>
            <a:off x="6515661" y="3636120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LibrosEditorial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57E519-7BF7-1E1D-2AF9-7A0FD2D9D82F}"/>
              </a:ext>
            </a:extLst>
          </p:cNvPr>
          <p:cNvSpPr/>
          <p:nvPr/>
        </p:nvSpPr>
        <p:spPr>
          <a:xfrm>
            <a:off x="8859497" y="3944468"/>
            <a:ext cx="2202034" cy="18789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100" dirty="0" err="1"/>
              <a:t>Codigo</a:t>
            </a:r>
            <a:r>
              <a:rPr lang="es-CO" sz="1100" dirty="0"/>
              <a:t>: 78</a:t>
            </a:r>
          </a:p>
          <a:p>
            <a:r>
              <a:rPr lang="es-CO" sz="1100" dirty="0"/>
              <a:t>Titulo = “”</a:t>
            </a:r>
          </a:p>
          <a:p>
            <a:r>
              <a:rPr lang="es-CO" sz="1100" dirty="0"/>
              <a:t>editorial</a:t>
            </a:r>
          </a:p>
          <a:p>
            <a:r>
              <a:rPr lang="es-CO" sz="1100" dirty="0" err="1"/>
              <a:t>anoEdicion</a:t>
            </a:r>
            <a:endParaRPr lang="es-CO" sz="1100" dirty="0"/>
          </a:p>
          <a:p>
            <a:r>
              <a:rPr lang="es-CO" sz="1100" dirty="0"/>
              <a:t>formato</a:t>
            </a:r>
          </a:p>
          <a:p>
            <a:r>
              <a:rPr lang="es-CO" sz="1100" dirty="0"/>
              <a:t>clasificación</a:t>
            </a:r>
          </a:p>
          <a:p>
            <a:r>
              <a:rPr lang="es-CO" sz="1100" dirty="0"/>
              <a:t>Stock</a:t>
            </a:r>
          </a:p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1A5D19-1B6C-8611-CEFF-1495B29198BE}"/>
              </a:ext>
            </a:extLst>
          </p:cNvPr>
          <p:cNvSpPr txBox="1"/>
          <p:nvPr/>
        </p:nvSpPr>
        <p:spPr>
          <a:xfrm>
            <a:off x="6766291" y="2538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96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a18c31-f5ec-48b1-a35b-e3406b695e8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A24402758FC44092F1E5804B7B2B33" ma:contentTypeVersion="9" ma:contentTypeDescription="Crear nuevo documento." ma:contentTypeScope="" ma:versionID="7a10690bcfa3bc039d995e23554d2b55">
  <xsd:schema xmlns:xsd="http://www.w3.org/2001/XMLSchema" xmlns:xs="http://www.w3.org/2001/XMLSchema" xmlns:p="http://schemas.microsoft.com/office/2006/metadata/properties" xmlns:ns3="04a38e7e-5a20-4631-bf29-2e5da7ae5d76" xmlns:ns4="7da18c31-f5ec-48b1-a35b-e3406b695e87" targetNamespace="http://schemas.microsoft.com/office/2006/metadata/properties" ma:root="true" ma:fieldsID="79d7cf917559b9bce50c79a58cbad04c" ns3:_="" ns4:_="">
    <xsd:import namespace="04a38e7e-5a20-4631-bf29-2e5da7ae5d76"/>
    <xsd:import namespace="7da18c31-f5ec-48b1-a35b-e3406b695e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38e7e-5a20-4631-bf29-2e5da7ae5d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18c31-f5ec-48b1-a35b-e3406b695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86278-6EE6-4743-AD95-B0406F3658DD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04a38e7e-5a20-4631-bf29-2e5da7ae5d76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da18c31-f5ec-48b1-a35b-e3406b695e8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678AE7-2917-4CA8-BF16-4058DCB73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a38e7e-5a20-4631-bf29-2e5da7ae5d76"/>
    <ds:schemaRef ds:uri="7da18c31-f5ec-48b1-a35b-e3406b695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91F77B-F0C0-497A-B546-F7DFFC37F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174</Words>
  <Application>Microsoft Office PowerPoint</Application>
  <PresentationFormat>Panorámica</PresentationFormat>
  <Paragraphs>99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</dc:creator>
  <cp:lastModifiedBy>ANGELA MARIA VALDERRAMA MUÑOZ</cp:lastModifiedBy>
  <cp:revision>4</cp:revision>
  <dcterms:created xsi:type="dcterms:W3CDTF">2023-05-02T12:56:40Z</dcterms:created>
  <dcterms:modified xsi:type="dcterms:W3CDTF">2023-05-08T13:06:50Z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0x0101007AA24402758FC44092F1E5804B7B2B33</vt:lpwstr>
  </property>
</Properties>
</file>