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6" autoAdjust="0"/>
    <p:restoredTop sz="94660"/>
  </p:normalViewPr>
  <p:slideViewPr>
    <p:cSldViewPr snapToGrid="0">
      <p:cViewPr varScale="1">
        <p:scale>
          <a:sx n="76" d="100"/>
          <a:sy n="76" d="100"/>
        </p:scale>
        <p:origin x="90" y="79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AE7EE7E-45E7-4C84-9F83-291BDAB0D9B9}" type="doc">
      <dgm:prSet loTypeId="urn:microsoft.com/office/officeart/2005/8/layout/process5" loCatId="process" qsTypeId="urn:microsoft.com/office/officeart/2005/8/quickstyle/simple1" qsCatId="simple" csTypeId="urn:microsoft.com/office/officeart/2005/8/colors/colorful1" csCatId="colorful" phldr="1"/>
      <dgm:spPr/>
      <dgm:t>
        <a:bodyPr/>
        <a:lstStyle/>
        <a:p>
          <a:endParaRPr lang="es-GT"/>
        </a:p>
      </dgm:t>
    </dgm:pt>
    <dgm:pt modelId="{55AAFDFA-F364-4D5C-A59A-1888C4EF0E74}">
      <dgm:prSet phldrT="[Texto]"/>
      <dgm:spPr/>
      <dgm:t>
        <a:bodyPr/>
        <a:lstStyle/>
        <a:p>
          <a:r>
            <a:rPr lang="es-GT" dirty="0" smtClean="0"/>
            <a:t>Tipos de Mantenimiento</a:t>
          </a:r>
          <a:endParaRPr lang="es-GT" dirty="0"/>
        </a:p>
      </dgm:t>
    </dgm:pt>
    <dgm:pt modelId="{4A58B114-B834-424D-BCC6-E2785206CC76}" type="parTrans" cxnId="{00213E30-24B2-49AD-BCDF-A9D6ABC1BAF8}">
      <dgm:prSet/>
      <dgm:spPr/>
      <dgm:t>
        <a:bodyPr/>
        <a:lstStyle/>
        <a:p>
          <a:endParaRPr lang="es-GT"/>
        </a:p>
      </dgm:t>
    </dgm:pt>
    <dgm:pt modelId="{AE1657CB-A6E1-417C-B870-194D6636D38F}" type="sibTrans" cxnId="{00213E30-24B2-49AD-BCDF-A9D6ABC1BAF8}">
      <dgm:prSet/>
      <dgm:spPr/>
      <dgm:t>
        <a:bodyPr/>
        <a:lstStyle/>
        <a:p>
          <a:endParaRPr lang="es-GT"/>
        </a:p>
      </dgm:t>
    </dgm:pt>
    <dgm:pt modelId="{A1C3E2ED-1095-451F-BB3D-D2B565B82C85}">
      <dgm:prSet phldrT="[Texto]"/>
      <dgm:spPr/>
      <dgm:t>
        <a:bodyPr/>
        <a:lstStyle/>
        <a:p>
          <a:r>
            <a:rPr lang="es-GT" dirty="0" smtClean="0"/>
            <a:t>Mantenimiento Deductivo</a:t>
          </a:r>
          <a:endParaRPr lang="es-GT" dirty="0"/>
        </a:p>
      </dgm:t>
    </dgm:pt>
    <dgm:pt modelId="{297ACCB2-FB57-4616-994A-9F83BC8A241A}" type="parTrans" cxnId="{AA0C6FC6-08C8-4005-86EB-3781CE709A38}">
      <dgm:prSet/>
      <dgm:spPr/>
      <dgm:t>
        <a:bodyPr/>
        <a:lstStyle/>
        <a:p>
          <a:endParaRPr lang="es-GT"/>
        </a:p>
      </dgm:t>
    </dgm:pt>
    <dgm:pt modelId="{CD4DE589-2AAC-428A-9D9E-797DB4AC54B4}" type="sibTrans" cxnId="{AA0C6FC6-08C8-4005-86EB-3781CE709A38}">
      <dgm:prSet/>
      <dgm:spPr/>
      <dgm:t>
        <a:bodyPr/>
        <a:lstStyle/>
        <a:p>
          <a:endParaRPr lang="es-GT"/>
        </a:p>
      </dgm:t>
    </dgm:pt>
    <dgm:pt modelId="{200A6EF8-BA47-4265-9262-16A3ED9F3493}">
      <dgm:prSet phldrT="[Texto]"/>
      <dgm:spPr/>
      <dgm:t>
        <a:bodyPr/>
        <a:lstStyle/>
        <a:p>
          <a:r>
            <a:rPr lang="es-GT" dirty="0" smtClean="0"/>
            <a:t>Mantenimiento Preventivo</a:t>
          </a:r>
          <a:endParaRPr lang="es-GT" dirty="0"/>
        </a:p>
      </dgm:t>
    </dgm:pt>
    <dgm:pt modelId="{A527A101-3AB5-4EBE-B8B8-C9068A274B35}" type="parTrans" cxnId="{CFF04F86-FA42-4EE9-9733-E64D77D80775}">
      <dgm:prSet/>
      <dgm:spPr/>
      <dgm:t>
        <a:bodyPr/>
        <a:lstStyle/>
        <a:p>
          <a:endParaRPr lang="es-GT"/>
        </a:p>
      </dgm:t>
    </dgm:pt>
    <dgm:pt modelId="{39AF868F-F358-4930-989B-E9CAF3FC625D}" type="sibTrans" cxnId="{CFF04F86-FA42-4EE9-9733-E64D77D80775}">
      <dgm:prSet/>
      <dgm:spPr/>
      <dgm:t>
        <a:bodyPr/>
        <a:lstStyle/>
        <a:p>
          <a:endParaRPr lang="es-GT"/>
        </a:p>
      </dgm:t>
    </dgm:pt>
    <dgm:pt modelId="{20CBA90F-7546-451B-B2DC-27757009E6DF}">
      <dgm:prSet phldrT="[Texto]"/>
      <dgm:spPr/>
      <dgm:t>
        <a:bodyPr/>
        <a:lstStyle/>
        <a:p>
          <a:r>
            <a:rPr lang="es-GT" dirty="0" smtClean="0"/>
            <a:t>Mantenimiento Correctivo</a:t>
          </a:r>
          <a:endParaRPr lang="es-GT" dirty="0"/>
        </a:p>
      </dgm:t>
    </dgm:pt>
    <dgm:pt modelId="{69CE5849-8E9A-4108-97E9-F4FE6C299FD8}" type="parTrans" cxnId="{D58E30A4-1BD5-4A10-BD2E-844F10480412}">
      <dgm:prSet/>
      <dgm:spPr/>
      <dgm:t>
        <a:bodyPr/>
        <a:lstStyle/>
        <a:p>
          <a:endParaRPr lang="es-GT"/>
        </a:p>
      </dgm:t>
    </dgm:pt>
    <dgm:pt modelId="{978A37B9-BCDD-4392-8DBB-65834345D795}" type="sibTrans" cxnId="{D58E30A4-1BD5-4A10-BD2E-844F10480412}">
      <dgm:prSet/>
      <dgm:spPr/>
      <dgm:t>
        <a:bodyPr/>
        <a:lstStyle/>
        <a:p>
          <a:endParaRPr lang="es-GT"/>
        </a:p>
      </dgm:t>
    </dgm:pt>
    <dgm:pt modelId="{5F2A0522-F7A4-4407-8C9A-C2E78CAA5B8A}">
      <dgm:prSet phldrT="[Texto]"/>
      <dgm:spPr/>
      <dgm:t>
        <a:bodyPr/>
        <a:lstStyle/>
        <a:p>
          <a:r>
            <a:rPr lang="es-GT" dirty="0" smtClean="0"/>
            <a:t>Cuida tu Computadora</a:t>
          </a:r>
          <a:endParaRPr lang="es-GT" dirty="0"/>
        </a:p>
      </dgm:t>
    </dgm:pt>
    <dgm:pt modelId="{39EA214F-EFCF-4845-A272-111A8B23EF43}" type="parTrans" cxnId="{E8DEEE85-9D1A-430B-B06C-AAE82A50CA8C}">
      <dgm:prSet/>
      <dgm:spPr/>
      <dgm:t>
        <a:bodyPr/>
        <a:lstStyle/>
        <a:p>
          <a:endParaRPr lang="es-GT"/>
        </a:p>
      </dgm:t>
    </dgm:pt>
    <dgm:pt modelId="{FA634117-B256-44AB-A91E-8145A90061D5}" type="sibTrans" cxnId="{E8DEEE85-9D1A-430B-B06C-AAE82A50CA8C}">
      <dgm:prSet/>
      <dgm:spPr/>
      <dgm:t>
        <a:bodyPr/>
        <a:lstStyle/>
        <a:p>
          <a:endParaRPr lang="es-GT"/>
        </a:p>
      </dgm:t>
    </dgm:pt>
    <dgm:pt modelId="{0776B692-3B57-4557-9B0E-78905E718930}" type="pres">
      <dgm:prSet presAssocID="{4AE7EE7E-45E7-4C84-9F83-291BDAB0D9B9}" presName="diagram" presStyleCnt="0">
        <dgm:presLayoutVars>
          <dgm:dir/>
          <dgm:resizeHandles val="exact"/>
        </dgm:presLayoutVars>
      </dgm:prSet>
      <dgm:spPr/>
    </dgm:pt>
    <dgm:pt modelId="{C34CA73E-7ECE-4315-95F4-DA0BBF0630CD}" type="pres">
      <dgm:prSet presAssocID="{55AAFDFA-F364-4D5C-A59A-1888C4EF0E74}" presName="node" presStyleLbl="node1" presStyleIdx="0" presStyleCnt="5">
        <dgm:presLayoutVars>
          <dgm:bulletEnabled val="1"/>
        </dgm:presLayoutVars>
      </dgm:prSet>
      <dgm:spPr/>
    </dgm:pt>
    <dgm:pt modelId="{8CAC0F46-2203-4FF3-B6DD-CDB7C08C7A49}" type="pres">
      <dgm:prSet presAssocID="{AE1657CB-A6E1-417C-B870-194D6636D38F}" presName="sibTrans" presStyleLbl="sibTrans2D1" presStyleIdx="0" presStyleCnt="4"/>
      <dgm:spPr/>
    </dgm:pt>
    <dgm:pt modelId="{F4CC7111-853E-4E63-A6B6-08C6ABF6E8AF}" type="pres">
      <dgm:prSet presAssocID="{AE1657CB-A6E1-417C-B870-194D6636D38F}" presName="connectorText" presStyleLbl="sibTrans2D1" presStyleIdx="0" presStyleCnt="4"/>
      <dgm:spPr/>
    </dgm:pt>
    <dgm:pt modelId="{316F4F8C-4E2A-4645-9EDF-6101DDBB6AD3}" type="pres">
      <dgm:prSet presAssocID="{A1C3E2ED-1095-451F-BB3D-D2B565B82C85}" presName="node" presStyleLbl="node1" presStyleIdx="1" presStyleCnt="5">
        <dgm:presLayoutVars>
          <dgm:bulletEnabled val="1"/>
        </dgm:presLayoutVars>
      </dgm:prSet>
      <dgm:spPr/>
    </dgm:pt>
    <dgm:pt modelId="{9DA3063D-EDE1-4F44-97DD-0483BF20B5FC}" type="pres">
      <dgm:prSet presAssocID="{CD4DE589-2AAC-428A-9D9E-797DB4AC54B4}" presName="sibTrans" presStyleLbl="sibTrans2D1" presStyleIdx="1" presStyleCnt="4"/>
      <dgm:spPr/>
    </dgm:pt>
    <dgm:pt modelId="{E71E170B-3C30-4BE6-8A9D-82A88FBDA495}" type="pres">
      <dgm:prSet presAssocID="{CD4DE589-2AAC-428A-9D9E-797DB4AC54B4}" presName="connectorText" presStyleLbl="sibTrans2D1" presStyleIdx="1" presStyleCnt="4"/>
      <dgm:spPr/>
    </dgm:pt>
    <dgm:pt modelId="{E7DADD21-B332-4337-9272-ABB10BB172C0}" type="pres">
      <dgm:prSet presAssocID="{200A6EF8-BA47-4265-9262-16A3ED9F3493}" presName="node" presStyleLbl="node1" presStyleIdx="2" presStyleCnt="5">
        <dgm:presLayoutVars>
          <dgm:bulletEnabled val="1"/>
        </dgm:presLayoutVars>
      </dgm:prSet>
      <dgm:spPr/>
      <dgm:t>
        <a:bodyPr/>
        <a:lstStyle/>
        <a:p>
          <a:endParaRPr lang="es-GT"/>
        </a:p>
      </dgm:t>
    </dgm:pt>
    <dgm:pt modelId="{B24B83F0-875D-41D5-901E-7E611EE810F1}" type="pres">
      <dgm:prSet presAssocID="{39AF868F-F358-4930-989B-E9CAF3FC625D}" presName="sibTrans" presStyleLbl="sibTrans2D1" presStyleIdx="2" presStyleCnt="4"/>
      <dgm:spPr/>
    </dgm:pt>
    <dgm:pt modelId="{3F4E6E6D-B468-4800-BC11-226487428F4E}" type="pres">
      <dgm:prSet presAssocID="{39AF868F-F358-4930-989B-E9CAF3FC625D}" presName="connectorText" presStyleLbl="sibTrans2D1" presStyleIdx="2" presStyleCnt="4"/>
      <dgm:spPr/>
    </dgm:pt>
    <dgm:pt modelId="{D7B8F01C-D1A7-4207-806B-431C68DD95D5}" type="pres">
      <dgm:prSet presAssocID="{20CBA90F-7546-451B-B2DC-27757009E6DF}" presName="node" presStyleLbl="node1" presStyleIdx="3" presStyleCnt="5">
        <dgm:presLayoutVars>
          <dgm:bulletEnabled val="1"/>
        </dgm:presLayoutVars>
      </dgm:prSet>
      <dgm:spPr/>
      <dgm:t>
        <a:bodyPr/>
        <a:lstStyle/>
        <a:p>
          <a:endParaRPr lang="es-GT"/>
        </a:p>
      </dgm:t>
    </dgm:pt>
    <dgm:pt modelId="{22252897-5C01-4D4C-9D64-69E7C8F9321E}" type="pres">
      <dgm:prSet presAssocID="{978A37B9-BCDD-4392-8DBB-65834345D795}" presName="sibTrans" presStyleLbl="sibTrans2D1" presStyleIdx="3" presStyleCnt="4"/>
      <dgm:spPr/>
    </dgm:pt>
    <dgm:pt modelId="{A78C823B-753A-4039-A455-8C6BA62A3788}" type="pres">
      <dgm:prSet presAssocID="{978A37B9-BCDD-4392-8DBB-65834345D795}" presName="connectorText" presStyleLbl="sibTrans2D1" presStyleIdx="3" presStyleCnt="4"/>
      <dgm:spPr/>
    </dgm:pt>
    <dgm:pt modelId="{5BC68377-F48D-4EE6-AF61-04A9B89AE674}" type="pres">
      <dgm:prSet presAssocID="{5F2A0522-F7A4-4407-8C9A-C2E78CAA5B8A}" presName="node" presStyleLbl="node1" presStyleIdx="4" presStyleCnt="5">
        <dgm:presLayoutVars>
          <dgm:bulletEnabled val="1"/>
        </dgm:presLayoutVars>
      </dgm:prSet>
      <dgm:spPr/>
    </dgm:pt>
  </dgm:ptLst>
  <dgm:cxnLst>
    <dgm:cxn modelId="{8D64E5C6-D7AD-42D6-9637-B662E324B8E6}" type="presOf" srcId="{55AAFDFA-F364-4D5C-A59A-1888C4EF0E74}" destId="{C34CA73E-7ECE-4315-95F4-DA0BBF0630CD}" srcOrd="0" destOrd="0" presId="urn:microsoft.com/office/officeart/2005/8/layout/process5"/>
    <dgm:cxn modelId="{A9FD641B-3FEF-4ADA-8F98-78C96CD99011}" type="presOf" srcId="{4AE7EE7E-45E7-4C84-9F83-291BDAB0D9B9}" destId="{0776B692-3B57-4557-9B0E-78905E718930}" srcOrd="0" destOrd="0" presId="urn:microsoft.com/office/officeart/2005/8/layout/process5"/>
    <dgm:cxn modelId="{D58E30A4-1BD5-4A10-BD2E-844F10480412}" srcId="{4AE7EE7E-45E7-4C84-9F83-291BDAB0D9B9}" destId="{20CBA90F-7546-451B-B2DC-27757009E6DF}" srcOrd="3" destOrd="0" parTransId="{69CE5849-8E9A-4108-97E9-F4FE6C299FD8}" sibTransId="{978A37B9-BCDD-4392-8DBB-65834345D795}"/>
    <dgm:cxn modelId="{0D44C3BB-2C54-48ED-9874-D5749DFA6AED}" type="presOf" srcId="{20CBA90F-7546-451B-B2DC-27757009E6DF}" destId="{D7B8F01C-D1A7-4207-806B-431C68DD95D5}" srcOrd="0" destOrd="0" presId="urn:microsoft.com/office/officeart/2005/8/layout/process5"/>
    <dgm:cxn modelId="{CFF04F86-FA42-4EE9-9733-E64D77D80775}" srcId="{4AE7EE7E-45E7-4C84-9F83-291BDAB0D9B9}" destId="{200A6EF8-BA47-4265-9262-16A3ED9F3493}" srcOrd="2" destOrd="0" parTransId="{A527A101-3AB5-4EBE-B8B8-C9068A274B35}" sibTransId="{39AF868F-F358-4930-989B-E9CAF3FC625D}"/>
    <dgm:cxn modelId="{00213E30-24B2-49AD-BCDF-A9D6ABC1BAF8}" srcId="{4AE7EE7E-45E7-4C84-9F83-291BDAB0D9B9}" destId="{55AAFDFA-F364-4D5C-A59A-1888C4EF0E74}" srcOrd="0" destOrd="0" parTransId="{4A58B114-B834-424D-BCC6-E2785206CC76}" sibTransId="{AE1657CB-A6E1-417C-B870-194D6636D38F}"/>
    <dgm:cxn modelId="{E405A121-48A2-4AF3-BD37-A557F2A19BF4}" type="presOf" srcId="{39AF868F-F358-4930-989B-E9CAF3FC625D}" destId="{B24B83F0-875D-41D5-901E-7E611EE810F1}" srcOrd="0" destOrd="0" presId="urn:microsoft.com/office/officeart/2005/8/layout/process5"/>
    <dgm:cxn modelId="{E12D0EF4-F0A3-48B3-A55F-FAACB631D751}" type="presOf" srcId="{978A37B9-BCDD-4392-8DBB-65834345D795}" destId="{22252897-5C01-4D4C-9D64-69E7C8F9321E}" srcOrd="0" destOrd="0" presId="urn:microsoft.com/office/officeart/2005/8/layout/process5"/>
    <dgm:cxn modelId="{0D8F0728-71BC-4009-B493-E49558F6A755}" type="presOf" srcId="{978A37B9-BCDD-4392-8DBB-65834345D795}" destId="{A78C823B-753A-4039-A455-8C6BA62A3788}" srcOrd="1" destOrd="0" presId="urn:microsoft.com/office/officeart/2005/8/layout/process5"/>
    <dgm:cxn modelId="{E8DEEE85-9D1A-430B-B06C-AAE82A50CA8C}" srcId="{4AE7EE7E-45E7-4C84-9F83-291BDAB0D9B9}" destId="{5F2A0522-F7A4-4407-8C9A-C2E78CAA5B8A}" srcOrd="4" destOrd="0" parTransId="{39EA214F-EFCF-4845-A272-111A8B23EF43}" sibTransId="{FA634117-B256-44AB-A91E-8145A90061D5}"/>
    <dgm:cxn modelId="{CA953DB1-9793-4B7E-9E85-82AE6F76AA06}" type="presOf" srcId="{CD4DE589-2AAC-428A-9D9E-797DB4AC54B4}" destId="{E71E170B-3C30-4BE6-8A9D-82A88FBDA495}" srcOrd="1" destOrd="0" presId="urn:microsoft.com/office/officeart/2005/8/layout/process5"/>
    <dgm:cxn modelId="{BCFF8EBF-4469-4D4A-8A38-3475C31F5E8A}" type="presOf" srcId="{A1C3E2ED-1095-451F-BB3D-D2B565B82C85}" destId="{316F4F8C-4E2A-4645-9EDF-6101DDBB6AD3}" srcOrd="0" destOrd="0" presId="urn:microsoft.com/office/officeart/2005/8/layout/process5"/>
    <dgm:cxn modelId="{B9131C1D-AC3F-4F1A-BE2B-DB2893F85380}" type="presOf" srcId="{CD4DE589-2AAC-428A-9D9E-797DB4AC54B4}" destId="{9DA3063D-EDE1-4F44-97DD-0483BF20B5FC}" srcOrd="0" destOrd="0" presId="urn:microsoft.com/office/officeart/2005/8/layout/process5"/>
    <dgm:cxn modelId="{3858BAF1-DAA7-4A9A-AAEB-E49604BD0B70}" type="presOf" srcId="{39AF868F-F358-4930-989B-E9CAF3FC625D}" destId="{3F4E6E6D-B468-4800-BC11-226487428F4E}" srcOrd="1" destOrd="0" presId="urn:microsoft.com/office/officeart/2005/8/layout/process5"/>
    <dgm:cxn modelId="{5CDC2F43-DB4F-4596-A8A3-5259F87FF00A}" type="presOf" srcId="{AE1657CB-A6E1-417C-B870-194D6636D38F}" destId="{8CAC0F46-2203-4FF3-B6DD-CDB7C08C7A49}" srcOrd="0" destOrd="0" presId="urn:microsoft.com/office/officeart/2005/8/layout/process5"/>
    <dgm:cxn modelId="{E241A746-4D8F-4A0B-AC8F-0B82F5A0388A}" type="presOf" srcId="{200A6EF8-BA47-4265-9262-16A3ED9F3493}" destId="{E7DADD21-B332-4337-9272-ABB10BB172C0}" srcOrd="0" destOrd="0" presId="urn:microsoft.com/office/officeart/2005/8/layout/process5"/>
    <dgm:cxn modelId="{D3E92359-E928-4E78-B9AB-73C284F8A722}" type="presOf" srcId="{5F2A0522-F7A4-4407-8C9A-C2E78CAA5B8A}" destId="{5BC68377-F48D-4EE6-AF61-04A9B89AE674}" srcOrd="0" destOrd="0" presId="urn:microsoft.com/office/officeart/2005/8/layout/process5"/>
    <dgm:cxn modelId="{AA0C6FC6-08C8-4005-86EB-3781CE709A38}" srcId="{4AE7EE7E-45E7-4C84-9F83-291BDAB0D9B9}" destId="{A1C3E2ED-1095-451F-BB3D-D2B565B82C85}" srcOrd="1" destOrd="0" parTransId="{297ACCB2-FB57-4616-994A-9F83BC8A241A}" sibTransId="{CD4DE589-2AAC-428A-9D9E-797DB4AC54B4}"/>
    <dgm:cxn modelId="{3849EA69-0CB1-4850-A839-BB50D8A53A18}" type="presOf" srcId="{AE1657CB-A6E1-417C-B870-194D6636D38F}" destId="{F4CC7111-853E-4E63-A6B6-08C6ABF6E8AF}" srcOrd="1" destOrd="0" presId="urn:microsoft.com/office/officeart/2005/8/layout/process5"/>
    <dgm:cxn modelId="{F0A0D75A-8486-4429-9CE8-341334A9CD52}" type="presParOf" srcId="{0776B692-3B57-4557-9B0E-78905E718930}" destId="{C34CA73E-7ECE-4315-95F4-DA0BBF0630CD}" srcOrd="0" destOrd="0" presId="urn:microsoft.com/office/officeart/2005/8/layout/process5"/>
    <dgm:cxn modelId="{2E6E2874-997F-40A7-94CF-C5D3C36586DC}" type="presParOf" srcId="{0776B692-3B57-4557-9B0E-78905E718930}" destId="{8CAC0F46-2203-4FF3-B6DD-CDB7C08C7A49}" srcOrd="1" destOrd="0" presId="urn:microsoft.com/office/officeart/2005/8/layout/process5"/>
    <dgm:cxn modelId="{551AED15-BA8D-4E2C-BCE2-CF3B9AC28897}" type="presParOf" srcId="{8CAC0F46-2203-4FF3-B6DD-CDB7C08C7A49}" destId="{F4CC7111-853E-4E63-A6B6-08C6ABF6E8AF}" srcOrd="0" destOrd="0" presId="urn:microsoft.com/office/officeart/2005/8/layout/process5"/>
    <dgm:cxn modelId="{BDB0EE86-4D05-498F-BDCF-8488410BD35C}" type="presParOf" srcId="{0776B692-3B57-4557-9B0E-78905E718930}" destId="{316F4F8C-4E2A-4645-9EDF-6101DDBB6AD3}" srcOrd="2" destOrd="0" presId="urn:microsoft.com/office/officeart/2005/8/layout/process5"/>
    <dgm:cxn modelId="{7924AB88-5E3F-4314-B7E1-FCE31773082F}" type="presParOf" srcId="{0776B692-3B57-4557-9B0E-78905E718930}" destId="{9DA3063D-EDE1-4F44-97DD-0483BF20B5FC}" srcOrd="3" destOrd="0" presId="urn:microsoft.com/office/officeart/2005/8/layout/process5"/>
    <dgm:cxn modelId="{9B557991-77A4-4229-B0D0-A39F4617A2E7}" type="presParOf" srcId="{9DA3063D-EDE1-4F44-97DD-0483BF20B5FC}" destId="{E71E170B-3C30-4BE6-8A9D-82A88FBDA495}" srcOrd="0" destOrd="0" presId="urn:microsoft.com/office/officeart/2005/8/layout/process5"/>
    <dgm:cxn modelId="{38650FF1-C116-42AE-87D2-43AE678D0992}" type="presParOf" srcId="{0776B692-3B57-4557-9B0E-78905E718930}" destId="{E7DADD21-B332-4337-9272-ABB10BB172C0}" srcOrd="4" destOrd="0" presId="urn:microsoft.com/office/officeart/2005/8/layout/process5"/>
    <dgm:cxn modelId="{D87BEEB1-B7AA-4722-8673-425DADF159BC}" type="presParOf" srcId="{0776B692-3B57-4557-9B0E-78905E718930}" destId="{B24B83F0-875D-41D5-901E-7E611EE810F1}" srcOrd="5" destOrd="0" presId="urn:microsoft.com/office/officeart/2005/8/layout/process5"/>
    <dgm:cxn modelId="{95C98EF9-05C5-4078-9165-DE290C5D1AC6}" type="presParOf" srcId="{B24B83F0-875D-41D5-901E-7E611EE810F1}" destId="{3F4E6E6D-B468-4800-BC11-226487428F4E}" srcOrd="0" destOrd="0" presId="urn:microsoft.com/office/officeart/2005/8/layout/process5"/>
    <dgm:cxn modelId="{18DFD3BA-2F06-4C38-B1E9-837EBE3FCA9E}" type="presParOf" srcId="{0776B692-3B57-4557-9B0E-78905E718930}" destId="{D7B8F01C-D1A7-4207-806B-431C68DD95D5}" srcOrd="6" destOrd="0" presId="urn:microsoft.com/office/officeart/2005/8/layout/process5"/>
    <dgm:cxn modelId="{0DF670A0-C754-412E-BFB8-41CC763DB7CA}" type="presParOf" srcId="{0776B692-3B57-4557-9B0E-78905E718930}" destId="{22252897-5C01-4D4C-9D64-69E7C8F9321E}" srcOrd="7" destOrd="0" presId="urn:microsoft.com/office/officeart/2005/8/layout/process5"/>
    <dgm:cxn modelId="{6FFFDDED-2506-4175-820C-9AC86258EE3E}" type="presParOf" srcId="{22252897-5C01-4D4C-9D64-69E7C8F9321E}" destId="{A78C823B-753A-4039-A455-8C6BA62A3788}" srcOrd="0" destOrd="0" presId="urn:microsoft.com/office/officeart/2005/8/layout/process5"/>
    <dgm:cxn modelId="{07BFC33C-EC7E-44E5-8868-2CDFC4E165AB}" type="presParOf" srcId="{0776B692-3B57-4557-9B0E-78905E718930}" destId="{5BC68377-F48D-4EE6-AF61-04A9B89AE674}" srcOrd="8" destOrd="0" presId="urn:microsoft.com/office/officeart/2005/8/layout/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34CA73E-7ECE-4315-95F4-DA0BBF0630CD}">
      <dsp:nvSpPr>
        <dsp:cNvPr id="0" name=""/>
        <dsp:cNvSpPr/>
      </dsp:nvSpPr>
      <dsp:spPr>
        <a:xfrm>
          <a:off x="7143" y="1001183"/>
          <a:ext cx="2135187" cy="1281112"/>
        </a:xfrm>
        <a:prstGeom prst="roundRect">
          <a:avLst>
            <a:gd name="adj" fmla="val 10000"/>
          </a:avLst>
        </a:prstGeom>
        <a:solidFill>
          <a:schemeClr val="accent2">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s-GT" sz="2000" kern="1200" dirty="0" smtClean="0"/>
            <a:t>Tipos de Mantenimiento</a:t>
          </a:r>
          <a:endParaRPr lang="es-GT" sz="2000" kern="1200" dirty="0"/>
        </a:p>
      </dsp:txBody>
      <dsp:txXfrm>
        <a:off x="44665" y="1038705"/>
        <a:ext cx="2060143" cy="1206068"/>
      </dsp:txXfrm>
    </dsp:sp>
    <dsp:sp modelId="{8CAC0F46-2203-4FF3-B6DD-CDB7C08C7A49}">
      <dsp:nvSpPr>
        <dsp:cNvPr id="0" name=""/>
        <dsp:cNvSpPr/>
      </dsp:nvSpPr>
      <dsp:spPr>
        <a:xfrm>
          <a:off x="2330227" y="1376976"/>
          <a:ext cx="452659" cy="529526"/>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es-GT" sz="1600" kern="1200"/>
        </a:p>
      </dsp:txBody>
      <dsp:txXfrm>
        <a:off x="2330227" y="1482881"/>
        <a:ext cx="316861" cy="317716"/>
      </dsp:txXfrm>
    </dsp:sp>
    <dsp:sp modelId="{316F4F8C-4E2A-4645-9EDF-6101DDBB6AD3}">
      <dsp:nvSpPr>
        <dsp:cNvPr id="0" name=""/>
        <dsp:cNvSpPr/>
      </dsp:nvSpPr>
      <dsp:spPr>
        <a:xfrm>
          <a:off x="2996406" y="1001183"/>
          <a:ext cx="2135187" cy="1281112"/>
        </a:xfrm>
        <a:prstGeom prst="roundRect">
          <a:avLst>
            <a:gd name="adj" fmla="val 10000"/>
          </a:avLst>
        </a:prstGeom>
        <a:solidFill>
          <a:schemeClr val="accent3">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s-GT" sz="2000" kern="1200" dirty="0" smtClean="0"/>
            <a:t>Mantenimiento Deductivo</a:t>
          </a:r>
          <a:endParaRPr lang="es-GT" sz="2000" kern="1200" dirty="0"/>
        </a:p>
      </dsp:txBody>
      <dsp:txXfrm>
        <a:off x="3033928" y="1038705"/>
        <a:ext cx="2060143" cy="1206068"/>
      </dsp:txXfrm>
    </dsp:sp>
    <dsp:sp modelId="{9DA3063D-EDE1-4F44-97DD-0483BF20B5FC}">
      <dsp:nvSpPr>
        <dsp:cNvPr id="0" name=""/>
        <dsp:cNvSpPr/>
      </dsp:nvSpPr>
      <dsp:spPr>
        <a:xfrm>
          <a:off x="5319490" y="1376976"/>
          <a:ext cx="452659" cy="529526"/>
        </a:xfrm>
        <a:prstGeom prst="righ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es-GT" sz="1600" kern="1200"/>
        </a:p>
      </dsp:txBody>
      <dsp:txXfrm>
        <a:off x="5319490" y="1482881"/>
        <a:ext cx="316861" cy="317716"/>
      </dsp:txXfrm>
    </dsp:sp>
    <dsp:sp modelId="{E7DADD21-B332-4337-9272-ABB10BB172C0}">
      <dsp:nvSpPr>
        <dsp:cNvPr id="0" name=""/>
        <dsp:cNvSpPr/>
      </dsp:nvSpPr>
      <dsp:spPr>
        <a:xfrm>
          <a:off x="5985668" y="1001183"/>
          <a:ext cx="2135187" cy="1281112"/>
        </a:xfrm>
        <a:prstGeom prst="roundRect">
          <a:avLst>
            <a:gd name="adj" fmla="val 10000"/>
          </a:avLst>
        </a:prstGeom>
        <a:solidFill>
          <a:schemeClr val="accent4">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s-GT" sz="2000" kern="1200" dirty="0" smtClean="0"/>
            <a:t>Mantenimiento Preventivo</a:t>
          </a:r>
          <a:endParaRPr lang="es-GT" sz="2000" kern="1200" dirty="0"/>
        </a:p>
      </dsp:txBody>
      <dsp:txXfrm>
        <a:off x="6023190" y="1038705"/>
        <a:ext cx="2060143" cy="1206068"/>
      </dsp:txXfrm>
    </dsp:sp>
    <dsp:sp modelId="{B24B83F0-875D-41D5-901E-7E611EE810F1}">
      <dsp:nvSpPr>
        <dsp:cNvPr id="0" name=""/>
        <dsp:cNvSpPr/>
      </dsp:nvSpPr>
      <dsp:spPr>
        <a:xfrm rot="5400000">
          <a:off x="6826932" y="2431759"/>
          <a:ext cx="452659" cy="529526"/>
        </a:xfrm>
        <a:prstGeom prst="rightArrow">
          <a:avLst>
            <a:gd name="adj1" fmla="val 60000"/>
            <a:gd name="adj2" fmla="val 5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es-GT" sz="1600" kern="1200"/>
        </a:p>
      </dsp:txBody>
      <dsp:txXfrm rot="-5400000">
        <a:off x="6894404" y="2470192"/>
        <a:ext cx="317716" cy="316861"/>
      </dsp:txXfrm>
    </dsp:sp>
    <dsp:sp modelId="{D7B8F01C-D1A7-4207-806B-431C68DD95D5}">
      <dsp:nvSpPr>
        <dsp:cNvPr id="0" name=""/>
        <dsp:cNvSpPr/>
      </dsp:nvSpPr>
      <dsp:spPr>
        <a:xfrm>
          <a:off x="5985668" y="3136371"/>
          <a:ext cx="2135187" cy="1281112"/>
        </a:xfrm>
        <a:prstGeom prst="roundRect">
          <a:avLst>
            <a:gd name="adj" fmla="val 10000"/>
          </a:avLst>
        </a:prstGeom>
        <a:solidFill>
          <a:schemeClr val="accent5">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s-GT" sz="2000" kern="1200" dirty="0" smtClean="0"/>
            <a:t>Mantenimiento Correctivo</a:t>
          </a:r>
          <a:endParaRPr lang="es-GT" sz="2000" kern="1200" dirty="0"/>
        </a:p>
      </dsp:txBody>
      <dsp:txXfrm>
        <a:off x="6023190" y="3173893"/>
        <a:ext cx="2060143" cy="1206068"/>
      </dsp:txXfrm>
    </dsp:sp>
    <dsp:sp modelId="{22252897-5C01-4D4C-9D64-69E7C8F9321E}">
      <dsp:nvSpPr>
        <dsp:cNvPr id="0" name=""/>
        <dsp:cNvSpPr/>
      </dsp:nvSpPr>
      <dsp:spPr>
        <a:xfrm rot="10800000">
          <a:off x="5345112" y="3512163"/>
          <a:ext cx="452659" cy="529526"/>
        </a:xfrm>
        <a:prstGeom prst="rightArrow">
          <a:avLst>
            <a:gd name="adj1" fmla="val 60000"/>
            <a:gd name="adj2" fmla="val 5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es-GT" sz="1600" kern="1200"/>
        </a:p>
      </dsp:txBody>
      <dsp:txXfrm rot="10800000">
        <a:off x="5480910" y="3618068"/>
        <a:ext cx="316861" cy="317716"/>
      </dsp:txXfrm>
    </dsp:sp>
    <dsp:sp modelId="{5BC68377-F48D-4EE6-AF61-04A9B89AE674}">
      <dsp:nvSpPr>
        <dsp:cNvPr id="0" name=""/>
        <dsp:cNvSpPr/>
      </dsp:nvSpPr>
      <dsp:spPr>
        <a:xfrm>
          <a:off x="2996406" y="3136370"/>
          <a:ext cx="2135187" cy="1281112"/>
        </a:xfrm>
        <a:prstGeom prst="roundRect">
          <a:avLst>
            <a:gd name="adj" fmla="val 10000"/>
          </a:avLst>
        </a:prstGeom>
        <a:solidFill>
          <a:schemeClr val="accent6">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s-GT" sz="2000" kern="1200" dirty="0" smtClean="0"/>
            <a:t>Cuida tu Computadora</a:t>
          </a:r>
          <a:endParaRPr lang="es-GT" sz="2000" kern="1200" dirty="0"/>
        </a:p>
      </dsp:txBody>
      <dsp:txXfrm>
        <a:off x="3033928" y="3173892"/>
        <a:ext cx="2060143" cy="1206068"/>
      </dsp:txXfrm>
    </dsp:sp>
  </dsp:spTree>
</dsp:drawing>
</file>

<file path=ppt/diagrams/layout1.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advClick="0" advTm="6000">
        <p15:prstTrans prst="fallOver"/>
      </p:transition>
    </mc:Choice>
    <mc:Fallback>
      <p:transition spd="slow" advClick="0" advTm="6000">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Date Placeholder 2"/>
          <p:cNvSpPr>
            <a:spLocks noGrp="1"/>
          </p:cNvSpPr>
          <p:nvPr>
            <p:ph type="dt" sz="half" idx="10"/>
          </p:nvPr>
        </p:nvSpPr>
        <p:spPr/>
        <p:txBody>
          <a:bodyPr/>
          <a:lstStyle/>
          <a:p>
            <a:fld id="{B61BEF0D-F0BB-DE4B-95CE-6DB70DBA9567}" type="datetimeFigureOut">
              <a:rPr lang="en-US" dirty="0"/>
              <a:pPr/>
              <a:t>7/7/2017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advClick="0" advTm="6000">
        <p15:prstTrans prst="fallOver"/>
      </p:transition>
    </mc:Choice>
    <mc:Fallback>
      <p:transition spd="slow" advClick="0" advTm="6000">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7/7/2017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advClick="0" advTm="6000">
        <p15:prstTrans prst="fallOver"/>
      </p:transition>
    </mc:Choice>
    <mc:Fallback>
      <p:transition spd="slow" advClick="0" advTm="6000">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s-ES" smtClean="0"/>
              <a:t>Haga clic para modificar el estilo de título del patrón</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7/7/2017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advClick="0" advTm="6000">
        <p15:prstTrans prst="fallOver"/>
      </p:transition>
    </mc:Choice>
    <mc:Fallback>
      <p:transition spd="slow" advClick="0" advTm="6000">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7/7/2017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advClick="0" advTm="6000">
        <p15:prstTrans prst="fallOver"/>
      </p:transition>
    </mc:Choice>
    <mc:Fallback>
      <p:transition spd="slow" advClick="0" advTm="6000">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s-ES" smtClean="0"/>
              <a:t>Haga clic para modificar el estilo de título del patrón</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s-ES" smtClean="0"/>
              <a:t>Haga clic para modificar el estilo de texto del patrón</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7/7/2017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advClick="0" advTm="6000">
        <p15:prstTrans prst="fallOver"/>
      </p:transition>
    </mc:Choice>
    <mc:Fallback>
      <p:transition spd="slow" advClick="0" advTm="6000">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s-ES" smtClean="0"/>
              <a:t>Haga clic para modificar el estilo de título del patrón</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s-ES" smtClean="0"/>
              <a:t>Haga clic para modificar el estilo de texto del patrón</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7/7/2017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advClick="0" advTm="6000">
        <p15:prstTrans prst="fallOver"/>
      </p:transition>
    </mc:Choice>
    <mc:Fallback>
      <p:transition spd="slow" advClick="0" advTm="6000">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advClick="0" advTm="6000">
        <p15:prstTrans prst="fallOver"/>
      </p:transition>
    </mc:Choice>
    <mc:Fallback>
      <p:transition spd="slow" advClick="0" advTm="6000">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advClick="0" advTm="6000">
        <p15:prstTrans prst="fallOver"/>
      </p:transition>
    </mc:Choice>
    <mc:Fallback>
      <p:transition spd="slow" advClick="0" advTm="600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nchor="ct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advClick="0" advTm="6000">
        <p15:prstTrans prst="fallOver"/>
      </p:transition>
    </mc:Choice>
    <mc:Fallback>
      <p:transition spd="slow" advClick="0" advTm="600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7/7/2017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advClick="0" advTm="6000">
        <p15:prstTrans prst="fallOver"/>
      </p:transition>
    </mc:Choice>
    <mc:Fallback>
      <p:transition spd="slow" advClick="0" advTm="600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7/7/2017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advClick="0" advTm="6000">
        <p15:prstTrans prst="fallOver"/>
      </p:transition>
    </mc:Choice>
    <mc:Fallback>
      <p:transition spd="slow" advClick="0" advTm="600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7/7/2017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advClick="0" advTm="6000">
        <p15:prstTrans prst="fallOver"/>
      </p:transition>
    </mc:Choice>
    <mc:Fallback>
      <p:transition spd="slow" advClick="0" advTm="6000">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7/7/2017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advClick="0" advTm="6000">
        <p15:prstTrans prst="fallOver"/>
      </p:transition>
    </mc:Choice>
    <mc:Fallback>
      <p:transition spd="slow" advClick="0" advTm="6000">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7/7/2017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advClick="0" advTm="6000">
        <p15:prstTrans prst="fallOver"/>
      </p:transition>
    </mc:Choice>
    <mc:Fallback>
      <p:transition spd="slow" advClick="0" advTm="6000">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7/7/2017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advClick="0" advTm="6000">
        <p15:prstTrans prst="fallOver"/>
      </p:transition>
    </mc:Choice>
    <mc:Fallback>
      <p:transition spd="slow" advClick="0" advTm="6000">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s-ES" smtClean="0"/>
              <a:t>Haga clic para modificar el estilo de título del patrón</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7/7/2017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advClick="0" advTm="6000">
        <p15:prstTrans prst="fallOver"/>
      </p:transition>
    </mc:Choice>
    <mc:Fallback>
      <p:transition spd="slow" advClick="0" advTm="6000">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dirty="0"/>
              <a:pPr/>
              <a:t>7/7/2017</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‹Nº›</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68" r:id="rId10"/>
    <p:sldLayoutId id="2147483663" r:id="rId11"/>
    <p:sldLayoutId id="2147483664" r:id="rId12"/>
    <p:sldLayoutId id="2147483665" r:id="rId13"/>
    <p:sldLayoutId id="2147483666" r:id="rId14"/>
    <p:sldLayoutId id="2147483667" r:id="rId15"/>
    <p:sldLayoutId id="2147483658" r:id="rId16"/>
    <p:sldLayoutId id="2147483659" r:id="rId17"/>
  </p:sldLayoutIdLst>
  <mc:AlternateContent xmlns:mc="http://schemas.openxmlformats.org/markup-compatibility/2006">
    <mc:Choice xmlns:p15="http://schemas.microsoft.com/office/powerpoint/2012/main" Requires="p15">
      <p:transition xmlns:p14="http://schemas.microsoft.com/office/powerpoint/2010/main" spd="slow" p14:dur="2000" advClick="0" advTm="6000">
        <p15:prstTrans prst="fallOver"/>
      </p:transition>
    </mc:Choice>
    <mc:Fallback>
      <p:transition spd="slow" advClick="0" advTm="6000">
        <p:fade/>
      </p:transition>
    </mc:Fallback>
  </mc:AlternateConten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GT" dirty="0" smtClean="0">
                <a:latin typeface="Broadway" panose="04040905080B02020502" pitchFamily="82" charset="0"/>
              </a:rPr>
              <a:t>Mantenimiento de computadoras</a:t>
            </a:r>
            <a:endParaRPr lang="es-GT" dirty="0">
              <a:latin typeface="Broadway" panose="04040905080B02020502" pitchFamily="82" charset="0"/>
            </a:endParaRPr>
          </a:p>
        </p:txBody>
      </p:sp>
      <p:sp>
        <p:nvSpPr>
          <p:cNvPr id="3" name="Subtítulo 2"/>
          <p:cNvSpPr>
            <a:spLocks noGrp="1"/>
          </p:cNvSpPr>
          <p:nvPr>
            <p:ph type="subTitle" idx="1"/>
          </p:nvPr>
        </p:nvSpPr>
        <p:spPr/>
        <p:txBody>
          <a:bodyPr/>
          <a:lstStyle/>
          <a:p>
            <a:r>
              <a:rPr lang="es-GT" dirty="0" smtClean="0">
                <a:latin typeface="Bauhaus 93" panose="04030905020B02020C02" pitchFamily="82" charset="0"/>
              </a:rPr>
              <a:t>Tipos de Mantenimiento</a:t>
            </a:r>
          </a:p>
          <a:p>
            <a:endParaRPr lang="es-GT" dirty="0"/>
          </a:p>
        </p:txBody>
      </p:sp>
    </p:spTree>
    <p:extLst>
      <p:ext uri="{BB962C8B-B14F-4D97-AF65-F5344CB8AC3E}">
        <p14:creationId xmlns:p14="http://schemas.microsoft.com/office/powerpoint/2010/main" val="421536167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advClick="0" advTm="6000">
        <p15:prstTrans prst="fallOver"/>
      </p:transition>
    </mc:Choice>
    <mc:Fallback>
      <p:transition spd="slow" advClick="0" advTm="6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afterEffect">
                                  <p:stCondLst>
                                    <p:cond delay="50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500"/>
                                        <p:tgtEl>
                                          <p:spTgt spid="2"/>
                                        </p:tgtEl>
                                      </p:cBhvr>
                                    </p:animEffect>
                                  </p:childTnLst>
                                </p:cTn>
                              </p:par>
                            </p:childTnLst>
                          </p:cTn>
                        </p:par>
                        <p:par>
                          <p:cTn id="8" fill="hold">
                            <p:stCondLst>
                              <p:cond delay="1000"/>
                            </p:stCondLst>
                            <p:childTnLst>
                              <p:par>
                                <p:cTn id="9" presetID="2" presetClass="entr" presetSubtype="4" fill="hold" grpId="0" nodeType="afterEffect">
                                  <p:stCondLst>
                                    <p:cond delay="500"/>
                                  </p:stCondLst>
                                  <p:childTnLst>
                                    <p:set>
                                      <p:cBhvr>
                                        <p:cTn id="10" dur="1" fill="hold">
                                          <p:stCondLst>
                                            <p:cond delay="0"/>
                                          </p:stCondLst>
                                        </p:cTn>
                                        <p:tgtEl>
                                          <p:spTgt spid="3">
                                            <p:txEl>
                                              <p:pRg st="0" end="0"/>
                                            </p:txEl>
                                          </p:spTgt>
                                        </p:tgtEl>
                                        <p:attrNameLst>
                                          <p:attrName>style.visibility</p:attrName>
                                        </p:attrNameLst>
                                      </p:cBhvr>
                                      <p:to>
                                        <p:strVal val="visible"/>
                                      </p:to>
                                    </p:set>
                                    <p:anim calcmode="lin" valueType="num">
                                      <p:cBhvr additive="base">
                                        <p:cTn id="11"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GT" dirty="0" smtClean="0"/>
              <a:t>Mantenimiento Deductivo</a:t>
            </a:r>
            <a:endParaRPr lang="es-GT" dirty="0"/>
          </a:p>
        </p:txBody>
      </p:sp>
      <p:pic>
        <p:nvPicPr>
          <p:cNvPr id="7" name="Marcador de contenido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71475" y="1327759"/>
            <a:ext cx="4917623" cy="4171167"/>
          </a:xfrm>
        </p:spPr>
      </p:pic>
      <p:sp>
        <p:nvSpPr>
          <p:cNvPr id="4" name="Marcador de texto 3"/>
          <p:cNvSpPr>
            <a:spLocks noGrp="1"/>
          </p:cNvSpPr>
          <p:nvPr>
            <p:ph type="body" sz="half" idx="2"/>
          </p:nvPr>
        </p:nvSpPr>
        <p:spPr/>
        <p:txBody>
          <a:bodyPr>
            <a:noAutofit/>
          </a:bodyPr>
          <a:lstStyle/>
          <a:p>
            <a:r>
              <a:rPr lang="es-GT" sz="1000" dirty="0"/>
              <a:t>Mantenimiento deductivo o Búsqueda de fallas. Inspeccionan las funciones ocultas, con cierta periodicidad, para ver si han fallado y, en caso de falla, reacondicionarlas. (Falla funcional). El servicio de mantenimiento deductivo se realiza para detectar posibles fallas o conflictos que pueden presentarse en el hardware o el software. Para la prestación de este servicio debemos contar con herramientas de software de última tecnología para obtener un diagnóstico preciso y acertado del funcionamiento actual de los equipos de cómputo. Este servicio tiene como fin certificar que los equipos de cómputo estén en óptimas condiciones para el desempeño de sus funciones.</a:t>
            </a:r>
          </a:p>
        </p:txBody>
      </p:sp>
      <p:sp>
        <p:nvSpPr>
          <p:cNvPr id="6" name="CuadroTexto 5"/>
          <p:cNvSpPr txBox="1"/>
          <p:nvPr/>
        </p:nvSpPr>
        <p:spPr>
          <a:xfrm>
            <a:off x="7085012" y="4409162"/>
            <a:ext cx="3657600" cy="1200329"/>
          </a:xfrm>
          <a:prstGeom prst="rect">
            <a:avLst/>
          </a:prstGeom>
          <a:noFill/>
        </p:spPr>
        <p:txBody>
          <a:bodyPr wrap="square" rtlCol="0">
            <a:spAutoFit/>
          </a:bodyPr>
          <a:lstStyle/>
          <a:p>
            <a:r>
              <a:rPr lang="es-GT" dirty="0" smtClean="0"/>
              <a:t>Conclusiones</a:t>
            </a:r>
          </a:p>
          <a:p>
            <a:r>
              <a:rPr lang="es-GT" dirty="0" smtClean="0"/>
              <a:t>Es necesario para poder detectar problemas y actuar rápido.</a:t>
            </a:r>
            <a:endParaRPr lang="es-GT" dirty="0"/>
          </a:p>
        </p:txBody>
      </p:sp>
    </p:spTree>
    <p:extLst>
      <p:ext uri="{BB962C8B-B14F-4D97-AF65-F5344CB8AC3E}">
        <p14:creationId xmlns:p14="http://schemas.microsoft.com/office/powerpoint/2010/main" val="197947249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advClick="0" advTm="6000">
        <p15:prstTrans prst="fallOver"/>
      </p:transition>
    </mc:Choice>
    <mc:Fallback>
      <p:transition spd="slow" advClick="0" advTm="6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500"/>
                                  </p:stCondLst>
                                  <p:childTnLst>
                                    <p:set>
                                      <p:cBhvr>
                                        <p:cTn id="10" dur="1" fill="hold">
                                          <p:stCondLst>
                                            <p:cond delay="0"/>
                                          </p:stCondLst>
                                        </p:cTn>
                                        <p:tgtEl>
                                          <p:spTgt spid="4">
                                            <p:txEl>
                                              <p:pRg st="0" end="0"/>
                                            </p:txEl>
                                          </p:spTgt>
                                        </p:tgtEl>
                                        <p:attrNameLst>
                                          <p:attrName>style.visibility</p:attrName>
                                        </p:attrNameLst>
                                      </p:cBhvr>
                                      <p:to>
                                        <p:strVal val="visible"/>
                                      </p:to>
                                    </p:set>
                                    <p:animEffect transition="in" filter="fade">
                                      <p:cBhvr>
                                        <p:cTn id="11" dur="500"/>
                                        <p:tgtEl>
                                          <p:spTgt spid="4">
                                            <p:txEl>
                                              <p:pRg st="0" end="0"/>
                                            </p:txEl>
                                          </p:spTgt>
                                        </p:tgtEl>
                                      </p:cBhvr>
                                    </p:animEffect>
                                  </p:childTnLst>
                                </p:cTn>
                              </p:par>
                            </p:childTnLst>
                          </p:cTn>
                        </p:par>
                        <p:par>
                          <p:cTn id="12" fill="hold">
                            <p:stCondLst>
                              <p:cond delay="1500"/>
                            </p:stCondLst>
                            <p:childTnLst>
                              <p:par>
                                <p:cTn id="13" presetID="42" presetClass="entr" presetSubtype="0" fill="hold" grpId="0" nodeType="afterEffect">
                                  <p:stCondLst>
                                    <p:cond delay="50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anim calcmode="lin" valueType="num">
                                      <p:cBhvr>
                                        <p:cTn id="16" dur="500" fill="hold"/>
                                        <p:tgtEl>
                                          <p:spTgt spid="6"/>
                                        </p:tgtEl>
                                        <p:attrNameLst>
                                          <p:attrName>ppt_x</p:attrName>
                                        </p:attrNameLst>
                                      </p:cBhvr>
                                      <p:tavLst>
                                        <p:tav tm="0">
                                          <p:val>
                                            <p:strVal val="#ppt_x"/>
                                          </p:val>
                                        </p:tav>
                                        <p:tav tm="100000">
                                          <p:val>
                                            <p:strVal val="#ppt_x"/>
                                          </p:val>
                                        </p:tav>
                                      </p:tavLst>
                                    </p:anim>
                                    <p:anim calcmode="lin" valueType="num">
                                      <p:cBhvr>
                                        <p:cTn id="17" dur="500" fill="hold"/>
                                        <p:tgtEl>
                                          <p:spTgt spid="6"/>
                                        </p:tgtEl>
                                        <p:attrNameLst>
                                          <p:attrName>ppt_y</p:attrName>
                                        </p:attrNameLst>
                                      </p:cBhvr>
                                      <p:tavLst>
                                        <p:tav tm="0">
                                          <p:val>
                                            <p:strVal val="#ppt_y+.1"/>
                                          </p:val>
                                        </p:tav>
                                        <p:tav tm="100000">
                                          <p:val>
                                            <p:strVal val="#ppt_y"/>
                                          </p:val>
                                        </p:tav>
                                      </p:tavLst>
                                    </p:anim>
                                  </p:childTnLst>
                                </p:cTn>
                              </p:par>
                            </p:childTnLst>
                          </p:cTn>
                        </p:par>
                        <p:par>
                          <p:cTn id="18" fill="hold">
                            <p:stCondLst>
                              <p:cond delay="2500"/>
                            </p:stCondLst>
                            <p:childTnLst>
                              <p:par>
                                <p:cTn id="19" presetID="26" presetClass="emph" presetSubtype="0" fill="hold" nodeType="afterEffect">
                                  <p:stCondLst>
                                    <p:cond delay="500"/>
                                  </p:stCondLst>
                                  <p:childTnLst>
                                    <p:animEffect transition="out" filter="fade">
                                      <p:cBhvr>
                                        <p:cTn id="20" dur="500" tmFilter="0, 0; .2, .5; .8, .5; 1, 0"/>
                                        <p:tgtEl>
                                          <p:spTgt spid="7"/>
                                        </p:tgtEl>
                                      </p:cBhvr>
                                    </p:animEffect>
                                    <p:animScale>
                                      <p:cBhvr>
                                        <p:cTn id="21" dur="250" autoRev="1" fill="hold"/>
                                        <p:tgtEl>
                                          <p:spTgt spid="7"/>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uild="p"/>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GT" dirty="0" smtClean="0"/>
              <a:t>Mantenimiento Preventivo</a:t>
            </a:r>
            <a:endParaRPr lang="es-GT" dirty="0"/>
          </a:p>
        </p:txBody>
      </p:sp>
      <p:pic>
        <p:nvPicPr>
          <p:cNvPr id="6" name="Marcador de contenido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89555" y="1052186"/>
            <a:ext cx="5210829" cy="4747365"/>
          </a:xfrm>
        </p:spPr>
      </p:pic>
      <p:sp>
        <p:nvSpPr>
          <p:cNvPr id="4" name="Marcador de texto 3"/>
          <p:cNvSpPr>
            <a:spLocks noGrp="1"/>
          </p:cNvSpPr>
          <p:nvPr>
            <p:ph type="body" sz="half" idx="2"/>
          </p:nvPr>
        </p:nvSpPr>
        <p:spPr/>
        <p:txBody>
          <a:bodyPr>
            <a:normAutofit fontScale="77500" lnSpcReduction="20000"/>
          </a:bodyPr>
          <a:lstStyle/>
          <a:p>
            <a:r>
              <a:rPr lang="es-GT" dirty="0"/>
              <a:t>En las operaciones de mantenimiento, el mantenimiento preventivo es el destinado a la conservación de equipos o instalaciones mediante la realización de revisión y reparación que garanticen su buen funcionamiento y fiabilidad. El mantenimiento preventivo se realiza en equipos en condiciones de funcionamiento, por oposición al mantenimiento correctivo que repara o pone en condiciones de funcionamiento aquellos que dejaron de funcionar o están dañados.</a:t>
            </a:r>
          </a:p>
        </p:txBody>
      </p:sp>
      <p:sp>
        <p:nvSpPr>
          <p:cNvPr id="5" name="CuadroTexto 4"/>
          <p:cNvSpPr txBox="1"/>
          <p:nvPr/>
        </p:nvSpPr>
        <p:spPr>
          <a:xfrm>
            <a:off x="7085012" y="4409162"/>
            <a:ext cx="3657600" cy="923330"/>
          </a:xfrm>
          <a:prstGeom prst="rect">
            <a:avLst/>
          </a:prstGeom>
          <a:noFill/>
        </p:spPr>
        <p:txBody>
          <a:bodyPr wrap="square" rtlCol="0">
            <a:spAutoFit/>
          </a:bodyPr>
          <a:lstStyle/>
          <a:p>
            <a:r>
              <a:rPr lang="es-GT" dirty="0" smtClean="0"/>
              <a:t>Conclusiones</a:t>
            </a:r>
          </a:p>
          <a:p>
            <a:r>
              <a:rPr lang="es-GT" dirty="0" smtClean="0"/>
              <a:t>Es necesario hacer una revisión al equipo 1 o 2 veces al mes.</a:t>
            </a:r>
          </a:p>
        </p:txBody>
      </p:sp>
    </p:spTree>
    <p:extLst>
      <p:ext uri="{BB962C8B-B14F-4D97-AF65-F5344CB8AC3E}">
        <p14:creationId xmlns:p14="http://schemas.microsoft.com/office/powerpoint/2010/main" val="178320308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advClick="0" advTm="6000">
        <p15:prstTrans prst="fallOver"/>
      </p:transition>
    </mc:Choice>
    <mc:Fallback>
      <p:transition spd="slow" advClick="0" advTm="6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50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anim calcmode="lin" valueType="num">
                                      <p:cBhvr>
                                        <p:cTn id="8" dur="500" fill="hold"/>
                                        <p:tgtEl>
                                          <p:spTgt spid="5"/>
                                        </p:tgtEl>
                                        <p:attrNameLst>
                                          <p:attrName>ppt_x</p:attrName>
                                        </p:attrNameLst>
                                      </p:cBhvr>
                                      <p:tavLst>
                                        <p:tav tm="0">
                                          <p:val>
                                            <p:strVal val="#ppt_x"/>
                                          </p:val>
                                        </p:tav>
                                        <p:tav tm="100000">
                                          <p:val>
                                            <p:strVal val="#ppt_x"/>
                                          </p:val>
                                        </p:tav>
                                      </p:tavLst>
                                    </p:anim>
                                    <p:anim calcmode="lin" valueType="num">
                                      <p:cBhvr>
                                        <p:cTn id="9" dur="500" fill="hold"/>
                                        <p:tgtEl>
                                          <p:spTgt spid="5"/>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 presetClass="entr" presetSubtype="4" fill="hold" grpId="0" nodeType="afterEffect">
                                  <p:stCondLst>
                                    <p:cond delay="500"/>
                                  </p:stCondLst>
                                  <p:childTnLst>
                                    <p:set>
                                      <p:cBhvr>
                                        <p:cTn id="12" dur="1" fill="hold">
                                          <p:stCondLst>
                                            <p:cond delay="0"/>
                                          </p:stCondLst>
                                        </p:cTn>
                                        <p:tgtEl>
                                          <p:spTgt spid="4">
                                            <p:txEl>
                                              <p:pRg st="0" end="0"/>
                                            </p:txEl>
                                          </p:spTgt>
                                        </p:tgtEl>
                                        <p:attrNameLst>
                                          <p:attrName>style.visibility</p:attrName>
                                        </p:attrNameLst>
                                      </p:cBhvr>
                                      <p:to>
                                        <p:strVal val="visible"/>
                                      </p:to>
                                    </p:set>
                                    <p:anim calcmode="lin" valueType="num">
                                      <p:cBhvr additive="base">
                                        <p:cTn id="13"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par>
                          <p:cTn id="15" fill="hold">
                            <p:stCondLst>
                              <p:cond delay="2000"/>
                            </p:stCondLst>
                            <p:childTnLst>
                              <p:par>
                                <p:cTn id="16" presetID="14" presetClass="entr" presetSubtype="10" fill="hold" grpId="0" nodeType="afterEffect">
                                  <p:stCondLst>
                                    <p:cond delay="500"/>
                                  </p:stCondLst>
                                  <p:childTnLst>
                                    <p:set>
                                      <p:cBhvr>
                                        <p:cTn id="17" dur="1" fill="hold">
                                          <p:stCondLst>
                                            <p:cond delay="0"/>
                                          </p:stCondLst>
                                        </p:cTn>
                                        <p:tgtEl>
                                          <p:spTgt spid="2"/>
                                        </p:tgtEl>
                                        <p:attrNameLst>
                                          <p:attrName>style.visibility</p:attrName>
                                        </p:attrNameLst>
                                      </p:cBhvr>
                                      <p:to>
                                        <p:strVal val="visible"/>
                                      </p:to>
                                    </p:set>
                                    <p:animEffect transition="in" filter="randombar(horizontal)">
                                      <p:cBhvr>
                                        <p:cTn id="18" dur="500"/>
                                        <p:tgtEl>
                                          <p:spTgt spid="2"/>
                                        </p:tgtEl>
                                      </p:cBhvr>
                                    </p:animEffect>
                                  </p:childTnLst>
                                </p:cTn>
                              </p:par>
                            </p:childTnLst>
                          </p:cTn>
                        </p:par>
                        <p:par>
                          <p:cTn id="19" fill="hold">
                            <p:stCondLst>
                              <p:cond delay="3000"/>
                            </p:stCondLst>
                            <p:childTnLst>
                              <p:par>
                                <p:cTn id="20" presetID="26" presetClass="emph" presetSubtype="0" fill="hold" nodeType="afterEffect">
                                  <p:stCondLst>
                                    <p:cond delay="0"/>
                                  </p:stCondLst>
                                  <p:childTnLst>
                                    <p:animEffect transition="out" filter="fade">
                                      <p:cBhvr>
                                        <p:cTn id="21" dur="500" tmFilter="0, 0; .2, .5; .8, .5; 1, 0"/>
                                        <p:tgtEl>
                                          <p:spTgt spid="6"/>
                                        </p:tgtEl>
                                      </p:cBhvr>
                                    </p:animEffect>
                                    <p:animScale>
                                      <p:cBhvr>
                                        <p:cTn id="22" dur="250" autoRev="1" fill="hold"/>
                                        <p:tgtEl>
                                          <p:spTgt spid="6"/>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uild="p"/>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GT" dirty="0" smtClean="0"/>
              <a:t>Mantenimiento Correctivo</a:t>
            </a:r>
            <a:endParaRPr lang="es-GT" dirty="0"/>
          </a:p>
        </p:txBody>
      </p:sp>
      <p:pic>
        <p:nvPicPr>
          <p:cNvPr id="6" name="Marcador de contenido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36638" y="1002082"/>
            <a:ext cx="5238750" cy="4772417"/>
          </a:xfrm>
        </p:spPr>
      </p:pic>
      <p:sp>
        <p:nvSpPr>
          <p:cNvPr id="4" name="Marcador de texto 3"/>
          <p:cNvSpPr>
            <a:spLocks noGrp="1"/>
          </p:cNvSpPr>
          <p:nvPr>
            <p:ph type="body" sz="half" idx="2"/>
          </p:nvPr>
        </p:nvSpPr>
        <p:spPr/>
        <p:txBody>
          <a:bodyPr>
            <a:normAutofit fontScale="55000" lnSpcReduction="20000"/>
          </a:bodyPr>
          <a:lstStyle/>
          <a:p>
            <a:r>
              <a:rPr lang="es-GT" dirty="0"/>
              <a:t>EL Mantenimiento Correctivo de Hardware es la reparación o el cambio que se le hace a </a:t>
            </a:r>
            <a:r>
              <a:rPr lang="es-GT" dirty="0" err="1"/>
              <a:t>algun</a:t>
            </a:r>
            <a:r>
              <a:rPr lang="es-GT" dirty="0"/>
              <a:t> componente de la computadora cuando se presenta una falla.</a:t>
            </a:r>
          </a:p>
          <a:p>
            <a:r>
              <a:rPr lang="es-GT" dirty="0"/>
              <a:t>Este mantenimiento consiste en una pequeña soldadura de la tarjeta de vídeo, etc. o simplemente en el cambio total del Monitor o un Mouse, etc.</a:t>
            </a:r>
          </a:p>
          <a:p>
            <a:r>
              <a:rPr lang="es-GT" dirty="0"/>
              <a:t>A diferencia del Mantenimiento Preventivo, el Correctivo se lleva a cabo cuando la falla ya se presentó, y en el Preventivo, como su nombre lo dice, es para prevenir alguna falla.</a:t>
            </a:r>
          </a:p>
          <a:p>
            <a:r>
              <a:rPr lang="es-GT" dirty="0"/>
              <a:t>Este mantenimiento, generalmente tiene una duración de 1 a 5 horas, pero las horas dependen del problema y de la rapidez del equipo.</a:t>
            </a:r>
          </a:p>
          <a:p>
            <a:endParaRPr lang="es-GT" dirty="0"/>
          </a:p>
        </p:txBody>
      </p:sp>
      <p:sp>
        <p:nvSpPr>
          <p:cNvPr id="5" name="CuadroTexto 4"/>
          <p:cNvSpPr txBox="1"/>
          <p:nvPr/>
        </p:nvSpPr>
        <p:spPr>
          <a:xfrm>
            <a:off x="7085012" y="4409162"/>
            <a:ext cx="3657600" cy="1200329"/>
          </a:xfrm>
          <a:prstGeom prst="rect">
            <a:avLst/>
          </a:prstGeom>
          <a:noFill/>
        </p:spPr>
        <p:txBody>
          <a:bodyPr wrap="square" rtlCol="0">
            <a:spAutoFit/>
          </a:bodyPr>
          <a:lstStyle/>
          <a:p>
            <a:r>
              <a:rPr lang="es-GT" dirty="0" smtClean="0"/>
              <a:t>Conclusiones</a:t>
            </a:r>
          </a:p>
          <a:p>
            <a:r>
              <a:rPr lang="es-GT" dirty="0" smtClean="0"/>
              <a:t>Es necesario para poder corregir problemas en nuestra maquina.</a:t>
            </a:r>
          </a:p>
        </p:txBody>
      </p:sp>
    </p:spTree>
    <p:extLst>
      <p:ext uri="{BB962C8B-B14F-4D97-AF65-F5344CB8AC3E}">
        <p14:creationId xmlns:p14="http://schemas.microsoft.com/office/powerpoint/2010/main" val="49902938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advClick="0" advTm="6000">
        <p15:prstTrans prst="fallOver"/>
      </p:transition>
    </mc:Choice>
    <mc:Fallback>
      <p:transition spd="slow" advClick="0" advTm="6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50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anim calcmode="lin" valueType="num">
                                      <p:cBhvr>
                                        <p:cTn id="8" dur="500" fill="hold"/>
                                        <p:tgtEl>
                                          <p:spTgt spid="5"/>
                                        </p:tgtEl>
                                        <p:attrNameLst>
                                          <p:attrName>ppt_x</p:attrName>
                                        </p:attrNameLst>
                                      </p:cBhvr>
                                      <p:tavLst>
                                        <p:tav tm="0">
                                          <p:val>
                                            <p:strVal val="#ppt_x"/>
                                          </p:val>
                                        </p:tav>
                                        <p:tav tm="100000">
                                          <p:val>
                                            <p:strVal val="#ppt_x"/>
                                          </p:val>
                                        </p:tav>
                                      </p:tavLst>
                                    </p:anim>
                                    <p:anim calcmode="lin" valueType="num">
                                      <p:cBhvr>
                                        <p:cTn id="9" dur="500" fill="hold"/>
                                        <p:tgtEl>
                                          <p:spTgt spid="5"/>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1" presetClass="entr" presetSubtype="1" fill="hold" grpId="0" nodeType="afterEffect">
                                  <p:stCondLst>
                                    <p:cond delay="500"/>
                                  </p:stCondLst>
                                  <p:childTnLst>
                                    <p:set>
                                      <p:cBhvr>
                                        <p:cTn id="12" dur="1" fill="hold">
                                          <p:stCondLst>
                                            <p:cond delay="0"/>
                                          </p:stCondLst>
                                        </p:cTn>
                                        <p:tgtEl>
                                          <p:spTgt spid="2"/>
                                        </p:tgtEl>
                                        <p:attrNameLst>
                                          <p:attrName>style.visibility</p:attrName>
                                        </p:attrNameLst>
                                      </p:cBhvr>
                                      <p:to>
                                        <p:strVal val="visible"/>
                                      </p:to>
                                    </p:set>
                                    <p:animEffect transition="in" filter="wheel(1)">
                                      <p:cBhvr>
                                        <p:cTn id="13" dur="500"/>
                                        <p:tgtEl>
                                          <p:spTgt spid="2"/>
                                        </p:tgtEl>
                                      </p:cBhvr>
                                    </p:animEffect>
                                  </p:childTnLst>
                                </p:cTn>
                              </p:par>
                            </p:childTnLst>
                          </p:cTn>
                        </p:par>
                        <p:par>
                          <p:cTn id="14" fill="hold">
                            <p:stCondLst>
                              <p:cond delay="2000"/>
                            </p:stCondLst>
                            <p:childTnLst>
                              <p:par>
                                <p:cTn id="15" presetID="26" presetClass="entr" presetSubtype="0" fill="hold" grpId="0" nodeType="afterEffect">
                                  <p:stCondLst>
                                    <p:cond delay="500"/>
                                  </p:stCondLst>
                                  <p:childTnLst>
                                    <p:set>
                                      <p:cBhvr>
                                        <p:cTn id="16" dur="1" fill="hold">
                                          <p:stCondLst>
                                            <p:cond delay="0"/>
                                          </p:stCondLst>
                                        </p:cTn>
                                        <p:tgtEl>
                                          <p:spTgt spid="4">
                                            <p:txEl>
                                              <p:pRg st="0" end="0"/>
                                            </p:txEl>
                                          </p:spTgt>
                                        </p:tgtEl>
                                        <p:attrNameLst>
                                          <p:attrName>style.visibility</p:attrName>
                                        </p:attrNameLst>
                                      </p:cBhvr>
                                      <p:to>
                                        <p:strVal val="visible"/>
                                      </p:to>
                                    </p:set>
                                    <p:animEffect transition="in" filter="wipe(down)">
                                      <p:cBhvr>
                                        <p:cTn id="17" dur="145">
                                          <p:stCondLst>
                                            <p:cond delay="0"/>
                                          </p:stCondLst>
                                        </p:cTn>
                                        <p:tgtEl>
                                          <p:spTgt spid="4">
                                            <p:txEl>
                                              <p:pRg st="0" end="0"/>
                                            </p:txEl>
                                          </p:spTgt>
                                        </p:tgtEl>
                                      </p:cBhvr>
                                    </p:animEffect>
                                    <p:anim calcmode="lin" valueType="num">
                                      <p:cBhvr>
                                        <p:cTn id="18" dur="456" tmFilter="0,0; 0.14,0.36; 0.43,0.73; 0.71,0.91; 1.0,1.0">
                                          <p:stCondLst>
                                            <p:cond delay="0"/>
                                          </p:stCondLst>
                                        </p:cTn>
                                        <p:tgtEl>
                                          <p:spTgt spid="4">
                                            <p:txEl>
                                              <p:pRg st="0" end="0"/>
                                            </p:txEl>
                                          </p:spTgt>
                                        </p:tgtEl>
                                        <p:attrNameLst>
                                          <p:attrName>ppt_x</p:attrName>
                                        </p:attrNameLst>
                                      </p:cBhvr>
                                      <p:tavLst>
                                        <p:tav tm="0">
                                          <p:val>
                                            <p:strVal val="#ppt_x-0.25"/>
                                          </p:val>
                                        </p:tav>
                                        <p:tav tm="100000">
                                          <p:val>
                                            <p:strVal val="#ppt_x"/>
                                          </p:val>
                                        </p:tav>
                                      </p:tavLst>
                                    </p:anim>
                                    <p:anim calcmode="lin" valueType="num">
                                      <p:cBhvr>
                                        <p:cTn id="19" dur="166" tmFilter="0.0,0.0; 0.25,0.07; 0.50,0.2; 0.75,0.467; 1.0,1.0">
                                          <p:stCondLst>
                                            <p:cond delay="0"/>
                                          </p:stCondLst>
                                        </p:cTn>
                                        <p:tgtEl>
                                          <p:spTgt spid="4">
                                            <p:txEl>
                                              <p:pRg st="0" end="0"/>
                                            </p:txEl>
                                          </p:spTgt>
                                        </p:tgtEl>
                                        <p:attrNameLst>
                                          <p:attrName>ppt_y</p:attrName>
                                        </p:attrNameLst>
                                      </p:cBhvr>
                                      <p:tavLst>
                                        <p:tav tm="0" fmla="#ppt_y-sin(pi*$)/3">
                                          <p:val>
                                            <p:fltVal val="0.5"/>
                                          </p:val>
                                        </p:tav>
                                        <p:tav tm="100000">
                                          <p:val>
                                            <p:fltVal val="1"/>
                                          </p:val>
                                        </p:tav>
                                      </p:tavLst>
                                    </p:anim>
                                    <p:anim calcmode="lin" valueType="num">
                                      <p:cBhvr>
                                        <p:cTn id="20" dur="166" tmFilter="0, 0; 0.125,0.2665; 0.25,0.4; 0.375,0.465; 0.5,0.5;  0.625,0.535; 0.75,0.6; 0.875,0.7335; 1,1">
                                          <p:stCondLst>
                                            <p:cond delay="166"/>
                                          </p:stCondLst>
                                        </p:cTn>
                                        <p:tgtEl>
                                          <p:spTgt spid="4">
                                            <p:txEl>
                                              <p:pRg st="0" end="0"/>
                                            </p:txEl>
                                          </p:spTgt>
                                        </p:tgtEl>
                                        <p:attrNameLst>
                                          <p:attrName>ppt_y</p:attrName>
                                        </p:attrNameLst>
                                      </p:cBhvr>
                                      <p:tavLst>
                                        <p:tav tm="0" fmla="#ppt_y-sin(pi*$)/9">
                                          <p:val>
                                            <p:fltVal val="0"/>
                                          </p:val>
                                        </p:tav>
                                        <p:tav tm="100000">
                                          <p:val>
                                            <p:fltVal val="1"/>
                                          </p:val>
                                        </p:tav>
                                      </p:tavLst>
                                    </p:anim>
                                    <p:anim calcmode="lin" valueType="num">
                                      <p:cBhvr>
                                        <p:cTn id="21" dur="83" tmFilter="0, 0; 0.125,0.2665; 0.25,0.4; 0.375,0.465; 0.5,0.5;  0.625,0.535; 0.75,0.6; 0.875,0.7335; 1,1">
                                          <p:stCondLst>
                                            <p:cond delay="331"/>
                                          </p:stCondLst>
                                        </p:cTn>
                                        <p:tgtEl>
                                          <p:spTgt spid="4">
                                            <p:txEl>
                                              <p:pRg st="0" end="0"/>
                                            </p:txEl>
                                          </p:spTgt>
                                        </p:tgtEl>
                                        <p:attrNameLst>
                                          <p:attrName>ppt_y</p:attrName>
                                        </p:attrNameLst>
                                      </p:cBhvr>
                                      <p:tavLst>
                                        <p:tav tm="0" fmla="#ppt_y-sin(pi*$)/27">
                                          <p:val>
                                            <p:fltVal val="0"/>
                                          </p:val>
                                        </p:tav>
                                        <p:tav tm="100000">
                                          <p:val>
                                            <p:fltVal val="1"/>
                                          </p:val>
                                        </p:tav>
                                      </p:tavLst>
                                    </p:anim>
                                    <p:anim calcmode="lin" valueType="num">
                                      <p:cBhvr>
                                        <p:cTn id="22" dur="41" tmFilter="0, 0; 0.125,0.2665; 0.25,0.4; 0.375,0.465; 0.5,0.5;  0.625,0.535; 0.75,0.6; 0.875,0.7335; 1,1">
                                          <p:stCondLst>
                                            <p:cond delay="414"/>
                                          </p:stCondLst>
                                        </p:cTn>
                                        <p:tgtEl>
                                          <p:spTgt spid="4">
                                            <p:txEl>
                                              <p:pRg st="0" end="0"/>
                                            </p:txEl>
                                          </p:spTgt>
                                        </p:tgtEl>
                                        <p:attrNameLst>
                                          <p:attrName>ppt_y</p:attrName>
                                        </p:attrNameLst>
                                      </p:cBhvr>
                                      <p:tavLst>
                                        <p:tav tm="0" fmla="#ppt_y-sin(pi*$)/81">
                                          <p:val>
                                            <p:fltVal val="0"/>
                                          </p:val>
                                        </p:tav>
                                        <p:tav tm="100000">
                                          <p:val>
                                            <p:fltVal val="1"/>
                                          </p:val>
                                        </p:tav>
                                      </p:tavLst>
                                    </p:anim>
                                    <p:animScale>
                                      <p:cBhvr>
                                        <p:cTn id="23" dur="7">
                                          <p:stCondLst>
                                            <p:cond delay="162"/>
                                          </p:stCondLst>
                                        </p:cTn>
                                        <p:tgtEl>
                                          <p:spTgt spid="4">
                                            <p:txEl>
                                              <p:pRg st="0" end="0"/>
                                            </p:txEl>
                                          </p:spTgt>
                                        </p:tgtEl>
                                      </p:cBhvr>
                                      <p:to x="100000" y="60000"/>
                                    </p:animScale>
                                    <p:animScale>
                                      <p:cBhvr>
                                        <p:cTn id="24" dur="41" decel="50000">
                                          <p:stCondLst>
                                            <p:cond delay="169"/>
                                          </p:stCondLst>
                                        </p:cTn>
                                        <p:tgtEl>
                                          <p:spTgt spid="4">
                                            <p:txEl>
                                              <p:pRg st="0" end="0"/>
                                            </p:txEl>
                                          </p:spTgt>
                                        </p:tgtEl>
                                      </p:cBhvr>
                                      <p:to x="100000" y="100000"/>
                                    </p:animScale>
                                    <p:animScale>
                                      <p:cBhvr>
                                        <p:cTn id="25" dur="7">
                                          <p:stCondLst>
                                            <p:cond delay="328"/>
                                          </p:stCondLst>
                                        </p:cTn>
                                        <p:tgtEl>
                                          <p:spTgt spid="4">
                                            <p:txEl>
                                              <p:pRg st="0" end="0"/>
                                            </p:txEl>
                                          </p:spTgt>
                                        </p:tgtEl>
                                      </p:cBhvr>
                                      <p:to x="100000" y="80000"/>
                                    </p:animScale>
                                    <p:animScale>
                                      <p:cBhvr>
                                        <p:cTn id="26" dur="41" decel="50000">
                                          <p:stCondLst>
                                            <p:cond delay="335"/>
                                          </p:stCondLst>
                                        </p:cTn>
                                        <p:tgtEl>
                                          <p:spTgt spid="4">
                                            <p:txEl>
                                              <p:pRg st="0" end="0"/>
                                            </p:txEl>
                                          </p:spTgt>
                                        </p:tgtEl>
                                      </p:cBhvr>
                                      <p:to x="100000" y="100000"/>
                                    </p:animScale>
                                    <p:animScale>
                                      <p:cBhvr>
                                        <p:cTn id="27" dur="7">
                                          <p:stCondLst>
                                            <p:cond delay="410"/>
                                          </p:stCondLst>
                                        </p:cTn>
                                        <p:tgtEl>
                                          <p:spTgt spid="4">
                                            <p:txEl>
                                              <p:pRg st="0" end="0"/>
                                            </p:txEl>
                                          </p:spTgt>
                                        </p:tgtEl>
                                      </p:cBhvr>
                                      <p:to x="100000" y="90000"/>
                                    </p:animScale>
                                    <p:animScale>
                                      <p:cBhvr>
                                        <p:cTn id="28" dur="41" decel="50000">
                                          <p:stCondLst>
                                            <p:cond delay="417"/>
                                          </p:stCondLst>
                                        </p:cTn>
                                        <p:tgtEl>
                                          <p:spTgt spid="4">
                                            <p:txEl>
                                              <p:pRg st="0" end="0"/>
                                            </p:txEl>
                                          </p:spTgt>
                                        </p:tgtEl>
                                      </p:cBhvr>
                                      <p:to x="100000" y="100000"/>
                                    </p:animScale>
                                    <p:animScale>
                                      <p:cBhvr>
                                        <p:cTn id="29" dur="7">
                                          <p:stCondLst>
                                            <p:cond delay="452"/>
                                          </p:stCondLst>
                                        </p:cTn>
                                        <p:tgtEl>
                                          <p:spTgt spid="4">
                                            <p:txEl>
                                              <p:pRg st="0" end="0"/>
                                            </p:txEl>
                                          </p:spTgt>
                                        </p:tgtEl>
                                      </p:cBhvr>
                                      <p:to x="100000" y="95000"/>
                                    </p:animScale>
                                    <p:animScale>
                                      <p:cBhvr>
                                        <p:cTn id="30" dur="41" decel="50000">
                                          <p:stCondLst>
                                            <p:cond delay="459"/>
                                          </p:stCondLst>
                                        </p:cTn>
                                        <p:tgtEl>
                                          <p:spTgt spid="4">
                                            <p:txEl>
                                              <p:pRg st="0" end="0"/>
                                            </p:txEl>
                                          </p:spTgt>
                                        </p:tgtEl>
                                      </p:cBhvr>
                                      <p:to x="100000" y="100000"/>
                                    </p:animScale>
                                  </p:childTnLst>
                                </p:cTn>
                              </p:par>
                            </p:childTnLst>
                          </p:cTn>
                        </p:par>
                        <p:par>
                          <p:cTn id="31" fill="hold">
                            <p:stCondLst>
                              <p:cond delay="3000"/>
                            </p:stCondLst>
                            <p:childTnLst>
                              <p:par>
                                <p:cTn id="32" presetID="26" presetClass="entr" presetSubtype="0" fill="hold" grpId="0" nodeType="afterEffect">
                                  <p:stCondLst>
                                    <p:cond delay="500"/>
                                  </p:stCondLst>
                                  <p:childTnLst>
                                    <p:set>
                                      <p:cBhvr>
                                        <p:cTn id="33" dur="1" fill="hold">
                                          <p:stCondLst>
                                            <p:cond delay="0"/>
                                          </p:stCondLst>
                                        </p:cTn>
                                        <p:tgtEl>
                                          <p:spTgt spid="4">
                                            <p:txEl>
                                              <p:pRg st="1" end="1"/>
                                            </p:txEl>
                                          </p:spTgt>
                                        </p:tgtEl>
                                        <p:attrNameLst>
                                          <p:attrName>style.visibility</p:attrName>
                                        </p:attrNameLst>
                                      </p:cBhvr>
                                      <p:to>
                                        <p:strVal val="visible"/>
                                      </p:to>
                                    </p:set>
                                    <p:animEffect transition="in" filter="wipe(down)">
                                      <p:cBhvr>
                                        <p:cTn id="34" dur="145">
                                          <p:stCondLst>
                                            <p:cond delay="0"/>
                                          </p:stCondLst>
                                        </p:cTn>
                                        <p:tgtEl>
                                          <p:spTgt spid="4">
                                            <p:txEl>
                                              <p:pRg st="1" end="1"/>
                                            </p:txEl>
                                          </p:spTgt>
                                        </p:tgtEl>
                                      </p:cBhvr>
                                    </p:animEffect>
                                    <p:anim calcmode="lin" valueType="num">
                                      <p:cBhvr>
                                        <p:cTn id="35" dur="456" tmFilter="0,0; 0.14,0.36; 0.43,0.73; 0.71,0.91; 1.0,1.0">
                                          <p:stCondLst>
                                            <p:cond delay="0"/>
                                          </p:stCondLst>
                                        </p:cTn>
                                        <p:tgtEl>
                                          <p:spTgt spid="4">
                                            <p:txEl>
                                              <p:pRg st="1" end="1"/>
                                            </p:txEl>
                                          </p:spTgt>
                                        </p:tgtEl>
                                        <p:attrNameLst>
                                          <p:attrName>ppt_x</p:attrName>
                                        </p:attrNameLst>
                                      </p:cBhvr>
                                      <p:tavLst>
                                        <p:tav tm="0">
                                          <p:val>
                                            <p:strVal val="#ppt_x-0.25"/>
                                          </p:val>
                                        </p:tav>
                                        <p:tav tm="100000">
                                          <p:val>
                                            <p:strVal val="#ppt_x"/>
                                          </p:val>
                                        </p:tav>
                                      </p:tavLst>
                                    </p:anim>
                                    <p:anim calcmode="lin" valueType="num">
                                      <p:cBhvr>
                                        <p:cTn id="36" dur="166" tmFilter="0.0,0.0; 0.25,0.07; 0.50,0.2; 0.75,0.467; 1.0,1.0">
                                          <p:stCondLst>
                                            <p:cond delay="0"/>
                                          </p:stCondLst>
                                        </p:cTn>
                                        <p:tgtEl>
                                          <p:spTgt spid="4">
                                            <p:txEl>
                                              <p:pRg st="1" end="1"/>
                                            </p:txEl>
                                          </p:spTgt>
                                        </p:tgtEl>
                                        <p:attrNameLst>
                                          <p:attrName>ppt_y</p:attrName>
                                        </p:attrNameLst>
                                      </p:cBhvr>
                                      <p:tavLst>
                                        <p:tav tm="0" fmla="#ppt_y-sin(pi*$)/3">
                                          <p:val>
                                            <p:fltVal val="0.5"/>
                                          </p:val>
                                        </p:tav>
                                        <p:tav tm="100000">
                                          <p:val>
                                            <p:fltVal val="1"/>
                                          </p:val>
                                        </p:tav>
                                      </p:tavLst>
                                    </p:anim>
                                    <p:anim calcmode="lin" valueType="num">
                                      <p:cBhvr>
                                        <p:cTn id="37" dur="166" tmFilter="0, 0; 0.125,0.2665; 0.25,0.4; 0.375,0.465; 0.5,0.5;  0.625,0.535; 0.75,0.6; 0.875,0.7335; 1,1">
                                          <p:stCondLst>
                                            <p:cond delay="166"/>
                                          </p:stCondLst>
                                        </p:cTn>
                                        <p:tgtEl>
                                          <p:spTgt spid="4">
                                            <p:txEl>
                                              <p:pRg st="1" end="1"/>
                                            </p:txEl>
                                          </p:spTgt>
                                        </p:tgtEl>
                                        <p:attrNameLst>
                                          <p:attrName>ppt_y</p:attrName>
                                        </p:attrNameLst>
                                      </p:cBhvr>
                                      <p:tavLst>
                                        <p:tav tm="0" fmla="#ppt_y-sin(pi*$)/9">
                                          <p:val>
                                            <p:fltVal val="0"/>
                                          </p:val>
                                        </p:tav>
                                        <p:tav tm="100000">
                                          <p:val>
                                            <p:fltVal val="1"/>
                                          </p:val>
                                        </p:tav>
                                      </p:tavLst>
                                    </p:anim>
                                    <p:anim calcmode="lin" valueType="num">
                                      <p:cBhvr>
                                        <p:cTn id="38" dur="83" tmFilter="0, 0; 0.125,0.2665; 0.25,0.4; 0.375,0.465; 0.5,0.5;  0.625,0.535; 0.75,0.6; 0.875,0.7335; 1,1">
                                          <p:stCondLst>
                                            <p:cond delay="331"/>
                                          </p:stCondLst>
                                        </p:cTn>
                                        <p:tgtEl>
                                          <p:spTgt spid="4">
                                            <p:txEl>
                                              <p:pRg st="1" end="1"/>
                                            </p:txEl>
                                          </p:spTgt>
                                        </p:tgtEl>
                                        <p:attrNameLst>
                                          <p:attrName>ppt_y</p:attrName>
                                        </p:attrNameLst>
                                      </p:cBhvr>
                                      <p:tavLst>
                                        <p:tav tm="0" fmla="#ppt_y-sin(pi*$)/27">
                                          <p:val>
                                            <p:fltVal val="0"/>
                                          </p:val>
                                        </p:tav>
                                        <p:tav tm="100000">
                                          <p:val>
                                            <p:fltVal val="1"/>
                                          </p:val>
                                        </p:tav>
                                      </p:tavLst>
                                    </p:anim>
                                    <p:anim calcmode="lin" valueType="num">
                                      <p:cBhvr>
                                        <p:cTn id="39" dur="41" tmFilter="0, 0; 0.125,0.2665; 0.25,0.4; 0.375,0.465; 0.5,0.5;  0.625,0.535; 0.75,0.6; 0.875,0.7335; 1,1">
                                          <p:stCondLst>
                                            <p:cond delay="414"/>
                                          </p:stCondLst>
                                        </p:cTn>
                                        <p:tgtEl>
                                          <p:spTgt spid="4">
                                            <p:txEl>
                                              <p:pRg st="1" end="1"/>
                                            </p:txEl>
                                          </p:spTgt>
                                        </p:tgtEl>
                                        <p:attrNameLst>
                                          <p:attrName>ppt_y</p:attrName>
                                        </p:attrNameLst>
                                      </p:cBhvr>
                                      <p:tavLst>
                                        <p:tav tm="0" fmla="#ppt_y-sin(pi*$)/81">
                                          <p:val>
                                            <p:fltVal val="0"/>
                                          </p:val>
                                        </p:tav>
                                        <p:tav tm="100000">
                                          <p:val>
                                            <p:fltVal val="1"/>
                                          </p:val>
                                        </p:tav>
                                      </p:tavLst>
                                    </p:anim>
                                    <p:animScale>
                                      <p:cBhvr>
                                        <p:cTn id="40" dur="7">
                                          <p:stCondLst>
                                            <p:cond delay="162"/>
                                          </p:stCondLst>
                                        </p:cTn>
                                        <p:tgtEl>
                                          <p:spTgt spid="4">
                                            <p:txEl>
                                              <p:pRg st="1" end="1"/>
                                            </p:txEl>
                                          </p:spTgt>
                                        </p:tgtEl>
                                      </p:cBhvr>
                                      <p:to x="100000" y="60000"/>
                                    </p:animScale>
                                    <p:animScale>
                                      <p:cBhvr>
                                        <p:cTn id="41" dur="41" decel="50000">
                                          <p:stCondLst>
                                            <p:cond delay="169"/>
                                          </p:stCondLst>
                                        </p:cTn>
                                        <p:tgtEl>
                                          <p:spTgt spid="4">
                                            <p:txEl>
                                              <p:pRg st="1" end="1"/>
                                            </p:txEl>
                                          </p:spTgt>
                                        </p:tgtEl>
                                      </p:cBhvr>
                                      <p:to x="100000" y="100000"/>
                                    </p:animScale>
                                    <p:animScale>
                                      <p:cBhvr>
                                        <p:cTn id="42" dur="7">
                                          <p:stCondLst>
                                            <p:cond delay="328"/>
                                          </p:stCondLst>
                                        </p:cTn>
                                        <p:tgtEl>
                                          <p:spTgt spid="4">
                                            <p:txEl>
                                              <p:pRg st="1" end="1"/>
                                            </p:txEl>
                                          </p:spTgt>
                                        </p:tgtEl>
                                      </p:cBhvr>
                                      <p:to x="100000" y="80000"/>
                                    </p:animScale>
                                    <p:animScale>
                                      <p:cBhvr>
                                        <p:cTn id="43" dur="41" decel="50000">
                                          <p:stCondLst>
                                            <p:cond delay="335"/>
                                          </p:stCondLst>
                                        </p:cTn>
                                        <p:tgtEl>
                                          <p:spTgt spid="4">
                                            <p:txEl>
                                              <p:pRg st="1" end="1"/>
                                            </p:txEl>
                                          </p:spTgt>
                                        </p:tgtEl>
                                      </p:cBhvr>
                                      <p:to x="100000" y="100000"/>
                                    </p:animScale>
                                    <p:animScale>
                                      <p:cBhvr>
                                        <p:cTn id="44" dur="7">
                                          <p:stCondLst>
                                            <p:cond delay="410"/>
                                          </p:stCondLst>
                                        </p:cTn>
                                        <p:tgtEl>
                                          <p:spTgt spid="4">
                                            <p:txEl>
                                              <p:pRg st="1" end="1"/>
                                            </p:txEl>
                                          </p:spTgt>
                                        </p:tgtEl>
                                      </p:cBhvr>
                                      <p:to x="100000" y="90000"/>
                                    </p:animScale>
                                    <p:animScale>
                                      <p:cBhvr>
                                        <p:cTn id="45" dur="41" decel="50000">
                                          <p:stCondLst>
                                            <p:cond delay="417"/>
                                          </p:stCondLst>
                                        </p:cTn>
                                        <p:tgtEl>
                                          <p:spTgt spid="4">
                                            <p:txEl>
                                              <p:pRg st="1" end="1"/>
                                            </p:txEl>
                                          </p:spTgt>
                                        </p:tgtEl>
                                      </p:cBhvr>
                                      <p:to x="100000" y="100000"/>
                                    </p:animScale>
                                    <p:animScale>
                                      <p:cBhvr>
                                        <p:cTn id="46" dur="7">
                                          <p:stCondLst>
                                            <p:cond delay="452"/>
                                          </p:stCondLst>
                                        </p:cTn>
                                        <p:tgtEl>
                                          <p:spTgt spid="4">
                                            <p:txEl>
                                              <p:pRg st="1" end="1"/>
                                            </p:txEl>
                                          </p:spTgt>
                                        </p:tgtEl>
                                      </p:cBhvr>
                                      <p:to x="100000" y="95000"/>
                                    </p:animScale>
                                    <p:animScale>
                                      <p:cBhvr>
                                        <p:cTn id="47" dur="41" decel="50000">
                                          <p:stCondLst>
                                            <p:cond delay="459"/>
                                          </p:stCondLst>
                                        </p:cTn>
                                        <p:tgtEl>
                                          <p:spTgt spid="4">
                                            <p:txEl>
                                              <p:pRg st="1" end="1"/>
                                            </p:txEl>
                                          </p:spTgt>
                                        </p:tgtEl>
                                      </p:cBhvr>
                                      <p:to x="100000" y="100000"/>
                                    </p:animScale>
                                  </p:childTnLst>
                                </p:cTn>
                              </p:par>
                            </p:childTnLst>
                          </p:cTn>
                        </p:par>
                        <p:par>
                          <p:cTn id="48" fill="hold">
                            <p:stCondLst>
                              <p:cond delay="4000"/>
                            </p:stCondLst>
                            <p:childTnLst>
                              <p:par>
                                <p:cTn id="49" presetID="26" presetClass="entr" presetSubtype="0" fill="hold" grpId="0" nodeType="afterEffect">
                                  <p:stCondLst>
                                    <p:cond delay="500"/>
                                  </p:stCondLst>
                                  <p:childTnLst>
                                    <p:set>
                                      <p:cBhvr>
                                        <p:cTn id="50" dur="1" fill="hold">
                                          <p:stCondLst>
                                            <p:cond delay="0"/>
                                          </p:stCondLst>
                                        </p:cTn>
                                        <p:tgtEl>
                                          <p:spTgt spid="4">
                                            <p:txEl>
                                              <p:pRg st="2" end="2"/>
                                            </p:txEl>
                                          </p:spTgt>
                                        </p:tgtEl>
                                        <p:attrNameLst>
                                          <p:attrName>style.visibility</p:attrName>
                                        </p:attrNameLst>
                                      </p:cBhvr>
                                      <p:to>
                                        <p:strVal val="visible"/>
                                      </p:to>
                                    </p:set>
                                    <p:animEffect transition="in" filter="wipe(down)">
                                      <p:cBhvr>
                                        <p:cTn id="51" dur="145">
                                          <p:stCondLst>
                                            <p:cond delay="0"/>
                                          </p:stCondLst>
                                        </p:cTn>
                                        <p:tgtEl>
                                          <p:spTgt spid="4">
                                            <p:txEl>
                                              <p:pRg st="2" end="2"/>
                                            </p:txEl>
                                          </p:spTgt>
                                        </p:tgtEl>
                                      </p:cBhvr>
                                    </p:animEffect>
                                    <p:anim calcmode="lin" valueType="num">
                                      <p:cBhvr>
                                        <p:cTn id="52" dur="456" tmFilter="0,0; 0.14,0.36; 0.43,0.73; 0.71,0.91; 1.0,1.0">
                                          <p:stCondLst>
                                            <p:cond delay="0"/>
                                          </p:stCondLst>
                                        </p:cTn>
                                        <p:tgtEl>
                                          <p:spTgt spid="4">
                                            <p:txEl>
                                              <p:pRg st="2" end="2"/>
                                            </p:txEl>
                                          </p:spTgt>
                                        </p:tgtEl>
                                        <p:attrNameLst>
                                          <p:attrName>ppt_x</p:attrName>
                                        </p:attrNameLst>
                                      </p:cBhvr>
                                      <p:tavLst>
                                        <p:tav tm="0">
                                          <p:val>
                                            <p:strVal val="#ppt_x-0.25"/>
                                          </p:val>
                                        </p:tav>
                                        <p:tav tm="100000">
                                          <p:val>
                                            <p:strVal val="#ppt_x"/>
                                          </p:val>
                                        </p:tav>
                                      </p:tavLst>
                                    </p:anim>
                                    <p:anim calcmode="lin" valueType="num">
                                      <p:cBhvr>
                                        <p:cTn id="53" dur="166" tmFilter="0.0,0.0; 0.25,0.07; 0.50,0.2; 0.75,0.467; 1.0,1.0">
                                          <p:stCondLst>
                                            <p:cond delay="0"/>
                                          </p:stCondLst>
                                        </p:cTn>
                                        <p:tgtEl>
                                          <p:spTgt spid="4">
                                            <p:txEl>
                                              <p:pRg st="2" end="2"/>
                                            </p:txEl>
                                          </p:spTgt>
                                        </p:tgtEl>
                                        <p:attrNameLst>
                                          <p:attrName>ppt_y</p:attrName>
                                        </p:attrNameLst>
                                      </p:cBhvr>
                                      <p:tavLst>
                                        <p:tav tm="0" fmla="#ppt_y-sin(pi*$)/3">
                                          <p:val>
                                            <p:fltVal val="0.5"/>
                                          </p:val>
                                        </p:tav>
                                        <p:tav tm="100000">
                                          <p:val>
                                            <p:fltVal val="1"/>
                                          </p:val>
                                        </p:tav>
                                      </p:tavLst>
                                    </p:anim>
                                    <p:anim calcmode="lin" valueType="num">
                                      <p:cBhvr>
                                        <p:cTn id="54" dur="166" tmFilter="0, 0; 0.125,0.2665; 0.25,0.4; 0.375,0.465; 0.5,0.5;  0.625,0.535; 0.75,0.6; 0.875,0.7335; 1,1">
                                          <p:stCondLst>
                                            <p:cond delay="166"/>
                                          </p:stCondLst>
                                        </p:cTn>
                                        <p:tgtEl>
                                          <p:spTgt spid="4">
                                            <p:txEl>
                                              <p:pRg st="2" end="2"/>
                                            </p:txEl>
                                          </p:spTgt>
                                        </p:tgtEl>
                                        <p:attrNameLst>
                                          <p:attrName>ppt_y</p:attrName>
                                        </p:attrNameLst>
                                      </p:cBhvr>
                                      <p:tavLst>
                                        <p:tav tm="0" fmla="#ppt_y-sin(pi*$)/9">
                                          <p:val>
                                            <p:fltVal val="0"/>
                                          </p:val>
                                        </p:tav>
                                        <p:tav tm="100000">
                                          <p:val>
                                            <p:fltVal val="1"/>
                                          </p:val>
                                        </p:tav>
                                      </p:tavLst>
                                    </p:anim>
                                    <p:anim calcmode="lin" valueType="num">
                                      <p:cBhvr>
                                        <p:cTn id="55" dur="83" tmFilter="0, 0; 0.125,0.2665; 0.25,0.4; 0.375,0.465; 0.5,0.5;  0.625,0.535; 0.75,0.6; 0.875,0.7335; 1,1">
                                          <p:stCondLst>
                                            <p:cond delay="331"/>
                                          </p:stCondLst>
                                        </p:cTn>
                                        <p:tgtEl>
                                          <p:spTgt spid="4">
                                            <p:txEl>
                                              <p:pRg st="2" end="2"/>
                                            </p:txEl>
                                          </p:spTgt>
                                        </p:tgtEl>
                                        <p:attrNameLst>
                                          <p:attrName>ppt_y</p:attrName>
                                        </p:attrNameLst>
                                      </p:cBhvr>
                                      <p:tavLst>
                                        <p:tav tm="0" fmla="#ppt_y-sin(pi*$)/27">
                                          <p:val>
                                            <p:fltVal val="0"/>
                                          </p:val>
                                        </p:tav>
                                        <p:tav tm="100000">
                                          <p:val>
                                            <p:fltVal val="1"/>
                                          </p:val>
                                        </p:tav>
                                      </p:tavLst>
                                    </p:anim>
                                    <p:anim calcmode="lin" valueType="num">
                                      <p:cBhvr>
                                        <p:cTn id="56" dur="41" tmFilter="0, 0; 0.125,0.2665; 0.25,0.4; 0.375,0.465; 0.5,0.5;  0.625,0.535; 0.75,0.6; 0.875,0.7335; 1,1">
                                          <p:stCondLst>
                                            <p:cond delay="414"/>
                                          </p:stCondLst>
                                        </p:cTn>
                                        <p:tgtEl>
                                          <p:spTgt spid="4">
                                            <p:txEl>
                                              <p:pRg st="2" end="2"/>
                                            </p:txEl>
                                          </p:spTgt>
                                        </p:tgtEl>
                                        <p:attrNameLst>
                                          <p:attrName>ppt_y</p:attrName>
                                        </p:attrNameLst>
                                      </p:cBhvr>
                                      <p:tavLst>
                                        <p:tav tm="0" fmla="#ppt_y-sin(pi*$)/81">
                                          <p:val>
                                            <p:fltVal val="0"/>
                                          </p:val>
                                        </p:tav>
                                        <p:tav tm="100000">
                                          <p:val>
                                            <p:fltVal val="1"/>
                                          </p:val>
                                        </p:tav>
                                      </p:tavLst>
                                    </p:anim>
                                    <p:animScale>
                                      <p:cBhvr>
                                        <p:cTn id="57" dur="7">
                                          <p:stCondLst>
                                            <p:cond delay="162"/>
                                          </p:stCondLst>
                                        </p:cTn>
                                        <p:tgtEl>
                                          <p:spTgt spid="4">
                                            <p:txEl>
                                              <p:pRg st="2" end="2"/>
                                            </p:txEl>
                                          </p:spTgt>
                                        </p:tgtEl>
                                      </p:cBhvr>
                                      <p:to x="100000" y="60000"/>
                                    </p:animScale>
                                    <p:animScale>
                                      <p:cBhvr>
                                        <p:cTn id="58" dur="41" decel="50000">
                                          <p:stCondLst>
                                            <p:cond delay="169"/>
                                          </p:stCondLst>
                                        </p:cTn>
                                        <p:tgtEl>
                                          <p:spTgt spid="4">
                                            <p:txEl>
                                              <p:pRg st="2" end="2"/>
                                            </p:txEl>
                                          </p:spTgt>
                                        </p:tgtEl>
                                      </p:cBhvr>
                                      <p:to x="100000" y="100000"/>
                                    </p:animScale>
                                    <p:animScale>
                                      <p:cBhvr>
                                        <p:cTn id="59" dur="7">
                                          <p:stCondLst>
                                            <p:cond delay="328"/>
                                          </p:stCondLst>
                                        </p:cTn>
                                        <p:tgtEl>
                                          <p:spTgt spid="4">
                                            <p:txEl>
                                              <p:pRg st="2" end="2"/>
                                            </p:txEl>
                                          </p:spTgt>
                                        </p:tgtEl>
                                      </p:cBhvr>
                                      <p:to x="100000" y="80000"/>
                                    </p:animScale>
                                    <p:animScale>
                                      <p:cBhvr>
                                        <p:cTn id="60" dur="41" decel="50000">
                                          <p:stCondLst>
                                            <p:cond delay="335"/>
                                          </p:stCondLst>
                                        </p:cTn>
                                        <p:tgtEl>
                                          <p:spTgt spid="4">
                                            <p:txEl>
                                              <p:pRg st="2" end="2"/>
                                            </p:txEl>
                                          </p:spTgt>
                                        </p:tgtEl>
                                      </p:cBhvr>
                                      <p:to x="100000" y="100000"/>
                                    </p:animScale>
                                    <p:animScale>
                                      <p:cBhvr>
                                        <p:cTn id="61" dur="7">
                                          <p:stCondLst>
                                            <p:cond delay="410"/>
                                          </p:stCondLst>
                                        </p:cTn>
                                        <p:tgtEl>
                                          <p:spTgt spid="4">
                                            <p:txEl>
                                              <p:pRg st="2" end="2"/>
                                            </p:txEl>
                                          </p:spTgt>
                                        </p:tgtEl>
                                      </p:cBhvr>
                                      <p:to x="100000" y="90000"/>
                                    </p:animScale>
                                    <p:animScale>
                                      <p:cBhvr>
                                        <p:cTn id="62" dur="41" decel="50000">
                                          <p:stCondLst>
                                            <p:cond delay="417"/>
                                          </p:stCondLst>
                                        </p:cTn>
                                        <p:tgtEl>
                                          <p:spTgt spid="4">
                                            <p:txEl>
                                              <p:pRg st="2" end="2"/>
                                            </p:txEl>
                                          </p:spTgt>
                                        </p:tgtEl>
                                      </p:cBhvr>
                                      <p:to x="100000" y="100000"/>
                                    </p:animScale>
                                    <p:animScale>
                                      <p:cBhvr>
                                        <p:cTn id="63" dur="7">
                                          <p:stCondLst>
                                            <p:cond delay="452"/>
                                          </p:stCondLst>
                                        </p:cTn>
                                        <p:tgtEl>
                                          <p:spTgt spid="4">
                                            <p:txEl>
                                              <p:pRg st="2" end="2"/>
                                            </p:txEl>
                                          </p:spTgt>
                                        </p:tgtEl>
                                      </p:cBhvr>
                                      <p:to x="100000" y="95000"/>
                                    </p:animScale>
                                    <p:animScale>
                                      <p:cBhvr>
                                        <p:cTn id="64" dur="41" decel="50000">
                                          <p:stCondLst>
                                            <p:cond delay="459"/>
                                          </p:stCondLst>
                                        </p:cTn>
                                        <p:tgtEl>
                                          <p:spTgt spid="4">
                                            <p:txEl>
                                              <p:pRg st="2" end="2"/>
                                            </p:txEl>
                                          </p:spTgt>
                                        </p:tgtEl>
                                      </p:cBhvr>
                                      <p:to x="100000" y="100000"/>
                                    </p:animScale>
                                  </p:childTnLst>
                                </p:cTn>
                              </p:par>
                            </p:childTnLst>
                          </p:cTn>
                        </p:par>
                        <p:par>
                          <p:cTn id="65" fill="hold">
                            <p:stCondLst>
                              <p:cond delay="5000"/>
                            </p:stCondLst>
                            <p:childTnLst>
                              <p:par>
                                <p:cTn id="66" presetID="26" presetClass="entr" presetSubtype="0" fill="hold" grpId="0" nodeType="afterEffect">
                                  <p:stCondLst>
                                    <p:cond delay="500"/>
                                  </p:stCondLst>
                                  <p:childTnLst>
                                    <p:set>
                                      <p:cBhvr>
                                        <p:cTn id="67" dur="1" fill="hold">
                                          <p:stCondLst>
                                            <p:cond delay="0"/>
                                          </p:stCondLst>
                                        </p:cTn>
                                        <p:tgtEl>
                                          <p:spTgt spid="4">
                                            <p:txEl>
                                              <p:pRg st="3" end="3"/>
                                            </p:txEl>
                                          </p:spTgt>
                                        </p:tgtEl>
                                        <p:attrNameLst>
                                          <p:attrName>style.visibility</p:attrName>
                                        </p:attrNameLst>
                                      </p:cBhvr>
                                      <p:to>
                                        <p:strVal val="visible"/>
                                      </p:to>
                                    </p:set>
                                    <p:animEffect transition="in" filter="wipe(down)">
                                      <p:cBhvr>
                                        <p:cTn id="68" dur="145">
                                          <p:stCondLst>
                                            <p:cond delay="0"/>
                                          </p:stCondLst>
                                        </p:cTn>
                                        <p:tgtEl>
                                          <p:spTgt spid="4">
                                            <p:txEl>
                                              <p:pRg st="3" end="3"/>
                                            </p:txEl>
                                          </p:spTgt>
                                        </p:tgtEl>
                                      </p:cBhvr>
                                    </p:animEffect>
                                    <p:anim calcmode="lin" valueType="num">
                                      <p:cBhvr>
                                        <p:cTn id="69" dur="456" tmFilter="0,0; 0.14,0.36; 0.43,0.73; 0.71,0.91; 1.0,1.0">
                                          <p:stCondLst>
                                            <p:cond delay="0"/>
                                          </p:stCondLst>
                                        </p:cTn>
                                        <p:tgtEl>
                                          <p:spTgt spid="4">
                                            <p:txEl>
                                              <p:pRg st="3" end="3"/>
                                            </p:txEl>
                                          </p:spTgt>
                                        </p:tgtEl>
                                        <p:attrNameLst>
                                          <p:attrName>ppt_x</p:attrName>
                                        </p:attrNameLst>
                                      </p:cBhvr>
                                      <p:tavLst>
                                        <p:tav tm="0">
                                          <p:val>
                                            <p:strVal val="#ppt_x-0.25"/>
                                          </p:val>
                                        </p:tav>
                                        <p:tav tm="100000">
                                          <p:val>
                                            <p:strVal val="#ppt_x"/>
                                          </p:val>
                                        </p:tav>
                                      </p:tavLst>
                                    </p:anim>
                                    <p:anim calcmode="lin" valueType="num">
                                      <p:cBhvr>
                                        <p:cTn id="70" dur="166" tmFilter="0.0,0.0; 0.25,0.07; 0.50,0.2; 0.75,0.467; 1.0,1.0">
                                          <p:stCondLst>
                                            <p:cond delay="0"/>
                                          </p:stCondLst>
                                        </p:cTn>
                                        <p:tgtEl>
                                          <p:spTgt spid="4">
                                            <p:txEl>
                                              <p:pRg st="3" end="3"/>
                                            </p:txEl>
                                          </p:spTgt>
                                        </p:tgtEl>
                                        <p:attrNameLst>
                                          <p:attrName>ppt_y</p:attrName>
                                        </p:attrNameLst>
                                      </p:cBhvr>
                                      <p:tavLst>
                                        <p:tav tm="0" fmla="#ppt_y-sin(pi*$)/3">
                                          <p:val>
                                            <p:fltVal val="0.5"/>
                                          </p:val>
                                        </p:tav>
                                        <p:tav tm="100000">
                                          <p:val>
                                            <p:fltVal val="1"/>
                                          </p:val>
                                        </p:tav>
                                      </p:tavLst>
                                    </p:anim>
                                    <p:anim calcmode="lin" valueType="num">
                                      <p:cBhvr>
                                        <p:cTn id="71" dur="166" tmFilter="0, 0; 0.125,0.2665; 0.25,0.4; 0.375,0.465; 0.5,0.5;  0.625,0.535; 0.75,0.6; 0.875,0.7335; 1,1">
                                          <p:stCondLst>
                                            <p:cond delay="166"/>
                                          </p:stCondLst>
                                        </p:cTn>
                                        <p:tgtEl>
                                          <p:spTgt spid="4">
                                            <p:txEl>
                                              <p:pRg st="3" end="3"/>
                                            </p:txEl>
                                          </p:spTgt>
                                        </p:tgtEl>
                                        <p:attrNameLst>
                                          <p:attrName>ppt_y</p:attrName>
                                        </p:attrNameLst>
                                      </p:cBhvr>
                                      <p:tavLst>
                                        <p:tav tm="0" fmla="#ppt_y-sin(pi*$)/9">
                                          <p:val>
                                            <p:fltVal val="0"/>
                                          </p:val>
                                        </p:tav>
                                        <p:tav tm="100000">
                                          <p:val>
                                            <p:fltVal val="1"/>
                                          </p:val>
                                        </p:tav>
                                      </p:tavLst>
                                    </p:anim>
                                    <p:anim calcmode="lin" valueType="num">
                                      <p:cBhvr>
                                        <p:cTn id="72" dur="83" tmFilter="0, 0; 0.125,0.2665; 0.25,0.4; 0.375,0.465; 0.5,0.5;  0.625,0.535; 0.75,0.6; 0.875,0.7335; 1,1">
                                          <p:stCondLst>
                                            <p:cond delay="331"/>
                                          </p:stCondLst>
                                        </p:cTn>
                                        <p:tgtEl>
                                          <p:spTgt spid="4">
                                            <p:txEl>
                                              <p:pRg st="3" end="3"/>
                                            </p:txEl>
                                          </p:spTgt>
                                        </p:tgtEl>
                                        <p:attrNameLst>
                                          <p:attrName>ppt_y</p:attrName>
                                        </p:attrNameLst>
                                      </p:cBhvr>
                                      <p:tavLst>
                                        <p:tav tm="0" fmla="#ppt_y-sin(pi*$)/27">
                                          <p:val>
                                            <p:fltVal val="0"/>
                                          </p:val>
                                        </p:tav>
                                        <p:tav tm="100000">
                                          <p:val>
                                            <p:fltVal val="1"/>
                                          </p:val>
                                        </p:tav>
                                      </p:tavLst>
                                    </p:anim>
                                    <p:anim calcmode="lin" valueType="num">
                                      <p:cBhvr>
                                        <p:cTn id="73" dur="41" tmFilter="0, 0; 0.125,0.2665; 0.25,0.4; 0.375,0.465; 0.5,0.5;  0.625,0.535; 0.75,0.6; 0.875,0.7335; 1,1">
                                          <p:stCondLst>
                                            <p:cond delay="414"/>
                                          </p:stCondLst>
                                        </p:cTn>
                                        <p:tgtEl>
                                          <p:spTgt spid="4">
                                            <p:txEl>
                                              <p:pRg st="3" end="3"/>
                                            </p:txEl>
                                          </p:spTgt>
                                        </p:tgtEl>
                                        <p:attrNameLst>
                                          <p:attrName>ppt_y</p:attrName>
                                        </p:attrNameLst>
                                      </p:cBhvr>
                                      <p:tavLst>
                                        <p:tav tm="0" fmla="#ppt_y-sin(pi*$)/81">
                                          <p:val>
                                            <p:fltVal val="0"/>
                                          </p:val>
                                        </p:tav>
                                        <p:tav tm="100000">
                                          <p:val>
                                            <p:fltVal val="1"/>
                                          </p:val>
                                        </p:tav>
                                      </p:tavLst>
                                    </p:anim>
                                    <p:animScale>
                                      <p:cBhvr>
                                        <p:cTn id="74" dur="7">
                                          <p:stCondLst>
                                            <p:cond delay="162"/>
                                          </p:stCondLst>
                                        </p:cTn>
                                        <p:tgtEl>
                                          <p:spTgt spid="4">
                                            <p:txEl>
                                              <p:pRg st="3" end="3"/>
                                            </p:txEl>
                                          </p:spTgt>
                                        </p:tgtEl>
                                      </p:cBhvr>
                                      <p:to x="100000" y="60000"/>
                                    </p:animScale>
                                    <p:animScale>
                                      <p:cBhvr>
                                        <p:cTn id="75" dur="41" decel="50000">
                                          <p:stCondLst>
                                            <p:cond delay="169"/>
                                          </p:stCondLst>
                                        </p:cTn>
                                        <p:tgtEl>
                                          <p:spTgt spid="4">
                                            <p:txEl>
                                              <p:pRg st="3" end="3"/>
                                            </p:txEl>
                                          </p:spTgt>
                                        </p:tgtEl>
                                      </p:cBhvr>
                                      <p:to x="100000" y="100000"/>
                                    </p:animScale>
                                    <p:animScale>
                                      <p:cBhvr>
                                        <p:cTn id="76" dur="7">
                                          <p:stCondLst>
                                            <p:cond delay="328"/>
                                          </p:stCondLst>
                                        </p:cTn>
                                        <p:tgtEl>
                                          <p:spTgt spid="4">
                                            <p:txEl>
                                              <p:pRg st="3" end="3"/>
                                            </p:txEl>
                                          </p:spTgt>
                                        </p:tgtEl>
                                      </p:cBhvr>
                                      <p:to x="100000" y="80000"/>
                                    </p:animScale>
                                    <p:animScale>
                                      <p:cBhvr>
                                        <p:cTn id="77" dur="41" decel="50000">
                                          <p:stCondLst>
                                            <p:cond delay="335"/>
                                          </p:stCondLst>
                                        </p:cTn>
                                        <p:tgtEl>
                                          <p:spTgt spid="4">
                                            <p:txEl>
                                              <p:pRg st="3" end="3"/>
                                            </p:txEl>
                                          </p:spTgt>
                                        </p:tgtEl>
                                      </p:cBhvr>
                                      <p:to x="100000" y="100000"/>
                                    </p:animScale>
                                    <p:animScale>
                                      <p:cBhvr>
                                        <p:cTn id="78" dur="7">
                                          <p:stCondLst>
                                            <p:cond delay="410"/>
                                          </p:stCondLst>
                                        </p:cTn>
                                        <p:tgtEl>
                                          <p:spTgt spid="4">
                                            <p:txEl>
                                              <p:pRg st="3" end="3"/>
                                            </p:txEl>
                                          </p:spTgt>
                                        </p:tgtEl>
                                      </p:cBhvr>
                                      <p:to x="100000" y="90000"/>
                                    </p:animScale>
                                    <p:animScale>
                                      <p:cBhvr>
                                        <p:cTn id="79" dur="41" decel="50000">
                                          <p:stCondLst>
                                            <p:cond delay="417"/>
                                          </p:stCondLst>
                                        </p:cTn>
                                        <p:tgtEl>
                                          <p:spTgt spid="4">
                                            <p:txEl>
                                              <p:pRg st="3" end="3"/>
                                            </p:txEl>
                                          </p:spTgt>
                                        </p:tgtEl>
                                      </p:cBhvr>
                                      <p:to x="100000" y="100000"/>
                                    </p:animScale>
                                    <p:animScale>
                                      <p:cBhvr>
                                        <p:cTn id="80" dur="7">
                                          <p:stCondLst>
                                            <p:cond delay="452"/>
                                          </p:stCondLst>
                                        </p:cTn>
                                        <p:tgtEl>
                                          <p:spTgt spid="4">
                                            <p:txEl>
                                              <p:pRg st="3" end="3"/>
                                            </p:txEl>
                                          </p:spTgt>
                                        </p:tgtEl>
                                      </p:cBhvr>
                                      <p:to x="100000" y="95000"/>
                                    </p:animScale>
                                    <p:animScale>
                                      <p:cBhvr>
                                        <p:cTn id="81" dur="41" decel="50000">
                                          <p:stCondLst>
                                            <p:cond delay="459"/>
                                          </p:stCondLst>
                                        </p:cTn>
                                        <p:tgtEl>
                                          <p:spTgt spid="4">
                                            <p:txEl>
                                              <p:pRg st="3" end="3"/>
                                            </p:txEl>
                                          </p:spTgt>
                                        </p:tgtEl>
                                      </p:cBhvr>
                                      <p:to x="100000" y="100000"/>
                                    </p:animScale>
                                  </p:childTnLst>
                                </p:cTn>
                              </p:par>
                            </p:childTnLst>
                          </p:cTn>
                        </p:par>
                        <p:par>
                          <p:cTn id="82" fill="hold">
                            <p:stCondLst>
                              <p:cond delay="6000"/>
                            </p:stCondLst>
                            <p:childTnLst>
                              <p:par>
                                <p:cTn id="83" presetID="26" presetClass="emph" presetSubtype="0" fill="hold" nodeType="afterEffect">
                                  <p:stCondLst>
                                    <p:cond delay="500"/>
                                  </p:stCondLst>
                                  <p:childTnLst>
                                    <p:animEffect transition="out" filter="fade">
                                      <p:cBhvr>
                                        <p:cTn id="84" dur="500" tmFilter="0, 0; .2, .5; .8, .5; 1, 0"/>
                                        <p:tgtEl>
                                          <p:spTgt spid="6"/>
                                        </p:tgtEl>
                                      </p:cBhvr>
                                    </p:animEffect>
                                    <p:animScale>
                                      <p:cBhvr>
                                        <p:cTn id="85" dur="250" autoRev="1" fill="hold"/>
                                        <p:tgtEl>
                                          <p:spTgt spid="6"/>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uiExpand="1" build="p"/>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a 1"/>
          <p:cNvGraphicFramePr/>
          <p:nvPr>
            <p:extLst>
              <p:ext uri="{D42A27DB-BD31-4B8C-83A1-F6EECF244321}">
                <p14:modId xmlns:p14="http://schemas.microsoft.com/office/powerpoint/2010/main" val="3048515066"/>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6035792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advClick="0" advTm="6000">
        <p15:prstTrans prst="fallOver"/>
      </p:transition>
    </mc:Choice>
    <mc:Fallback>
      <p:transition spd="slow" advClick="0" advTm="6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2" presetClass="emph" presetSubtype="0" fill="hold" grpId="0" nodeType="afterEffect">
                                  <p:stCondLst>
                                    <p:cond delay="500"/>
                                  </p:stCondLst>
                                  <p:childTnLst>
                                    <p:animRot by="120000">
                                      <p:cBhvr>
                                        <p:cTn id="6" dur="50" fill="hold">
                                          <p:stCondLst>
                                            <p:cond delay="0"/>
                                          </p:stCondLst>
                                        </p:cTn>
                                        <p:tgtEl>
                                          <p:spTgt spid="2"/>
                                        </p:tgtEl>
                                        <p:attrNameLst>
                                          <p:attrName>r</p:attrName>
                                        </p:attrNameLst>
                                      </p:cBhvr>
                                    </p:animRot>
                                    <p:animRot by="-240000">
                                      <p:cBhvr>
                                        <p:cTn id="7" dur="100" fill="hold">
                                          <p:stCondLst>
                                            <p:cond delay="100"/>
                                          </p:stCondLst>
                                        </p:cTn>
                                        <p:tgtEl>
                                          <p:spTgt spid="2"/>
                                        </p:tgtEl>
                                        <p:attrNameLst>
                                          <p:attrName>r</p:attrName>
                                        </p:attrNameLst>
                                      </p:cBhvr>
                                    </p:animRot>
                                    <p:animRot by="240000">
                                      <p:cBhvr>
                                        <p:cTn id="8" dur="100" fill="hold">
                                          <p:stCondLst>
                                            <p:cond delay="200"/>
                                          </p:stCondLst>
                                        </p:cTn>
                                        <p:tgtEl>
                                          <p:spTgt spid="2"/>
                                        </p:tgtEl>
                                        <p:attrNameLst>
                                          <p:attrName>r</p:attrName>
                                        </p:attrNameLst>
                                      </p:cBhvr>
                                    </p:animRot>
                                    <p:animRot by="-240000">
                                      <p:cBhvr>
                                        <p:cTn id="9" dur="100" fill="hold">
                                          <p:stCondLst>
                                            <p:cond delay="300"/>
                                          </p:stCondLst>
                                        </p:cTn>
                                        <p:tgtEl>
                                          <p:spTgt spid="2"/>
                                        </p:tgtEl>
                                        <p:attrNameLst>
                                          <p:attrName>r</p:attrName>
                                        </p:attrNameLst>
                                      </p:cBhvr>
                                    </p:animRot>
                                    <p:animRot by="120000">
                                      <p:cBhvr>
                                        <p:cTn id="10" dur="100" fill="hold">
                                          <p:stCondLst>
                                            <p:cond delay="400"/>
                                          </p:stCondLst>
                                        </p:cTn>
                                        <p:tgtEl>
                                          <p:spTgt spid="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 grpId="0">
        <p:bldAsOne/>
      </p:bldGraphic>
    </p:bldLst>
  </p:timing>
</p:sld>
</file>

<file path=ppt/theme/theme1.xml><?xml version="1.0" encoding="utf-8"?>
<a:theme xmlns:a="http://schemas.openxmlformats.org/drawingml/2006/main" name="Sector">
  <a:themeElements>
    <a:clrScheme name="Slice">
      <a:dk1>
        <a:sysClr val="windowText" lastClr="000000"/>
      </a:dk1>
      <a:lt1>
        <a:sysClr val="window" lastClr="FFFFFF"/>
      </a:lt1>
      <a:dk2>
        <a:srgbClr val="AD2E03"/>
      </a:dk2>
      <a:lt2>
        <a:srgbClr val="D75626"/>
      </a:lt2>
      <a:accent1>
        <a:srgbClr val="760603"/>
      </a:accent1>
      <a:accent2>
        <a:srgbClr val="FA9C1F"/>
      </a:accent2>
      <a:accent3>
        <a:srgbClr val="D9BB55"/>
      </a:accent3>
      <a:accent4>
        <a:srgbClr val="829551"/>
      </a:accent4>
      <a:accent5>
        <a:srgbClr val="58A28B"/>
      </a:accent5>
      <a:accent6>
        <a:srgbClr val="426480"/>
      </a:accent6>
      <a:hlink>
        <a:srgbClr val="460402"/>
      </a:hlink>
      <a:folHlink>
        <a:srgbClr val="991111"/>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142000"/>
                <a:satMod val="200000"/>
                <a:lumMod val="118000"/>
              </a:schemeClr>
            </a:gs>
            <a:gs pos="100000">
              <a:schemeClr val="phClr">
                <a:shade val="94000"/>
                <a:hueMod val="22000"/>
                <a:satMod val="220000"/>
                <a:lumMod val="62000"/>
              </a:schemeClr>
            </a:gs>
          </a:gsLst>
          <a:lin ang="6120000" scaled="1"/>
        </a:gradFill>
        <a:gradFill rotWithShape="1">
          <a:gsLst>
            <a:gs pos="0">
              <a:schemeClr val="phClr">
                <a:tint val="97000"/>
                <a:hueMod val="142000"/>
                <a:satMod val="200000"/>
                <a:lumMod val="118000"/>
              </a:schemeClr>
            </a:gs>
            <a:gs pos="100000">
              <a:schemeClr val="phClr">
                <a:shade val="92000"/>
                <a:hueMod val="22000"/>
                <a:satMod val="220000"/>
                <a:lumMod val="62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2903AAAE-3EA5-424A-B142-CC51DC1F897D}"/>
    </a:ext>
  </a:extLst>
</a:theme>
</file>

<file path=docProps/app.xml><?xml version="1.0" encoding="utf-8"?>
<Properties xmlns="http://schemas.openxmlformats.org/officeDocument/2006/extended-properties" xmlns:vt="http://schemas.openxmlformats.org/officeDocument/2006/docPropsVTypes">
  <Template>Slice</Template>
  <TotalTime>31</TotalTime>
  <Words>357</Words>
  <Application>Microsoft Office PowerPoint</Application>
  <PresentationFormat>Panorámica</PresentationFormat>
  <Paragraphs>22</Paragraphs>
  <Slides>5</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5</vt:i4>
      </vt:variant>
    </vt:vector>
  </HeadingPairs>
  <TitlesOfParts>
    <vt:vector size="10" baseType="lpstr">
      <vt:lpstr>Bauhaus 93</vt:lpstr>
      <vt:lpstr>Broadway</vt:lpstr>
      <vt:lpstr>Century Gothic</vt:lpstr>
      <vt:lpstr>Wingdings 3</vt:lpstr>
      <vt:lpstr>Sector</vt:lpstr>
      <vt:lpstr>Mantenimiento de computadoras</vt:lpstr>
      <vt:lpstr>Mantenimiento Deductivo</vt:lpstr>
      <vt:lpstr>Mantenimiento Preventivo</vt:lpstr>
      <vt:lpstr>Mantenimiento Correctivo</vt:lpstr>
      <vt:lpstr>Presentación de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Mantenimiento de computadoras</dc:title>
  <dc:creator>estudiante de Liceo Compu-market</dc:creator>
  <cp:lastModifiedBy>estudiante de Liceo Compu-market</cp:lastModifiedBy>
  <cp:revision>4</cp:revision>
  <dcterms:created xsi:type="dcterms:W3CDTF">2017-07-07T16:04:11Z</dcterms:created>
  <dcterms:modified xsi:type="dcterms:W3CDTF">2017-07-07T16:35:45Z</dcterms:modified>
</cp:coreProperties>
</file>